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0" r:id="rId1"/>
  </p:sldMasterIdLst>
  <p:notesMasterIdLst>
    <p:notesMasterId r:id="rId8"/>
  </p:notesMasterIdLst>
  <p:sldIdLst>
    <p:sldId id="284" r:id="rId2"/>
    <p:sldId id="285" r:id="rId3"/>
    <p:sldId id="286" r:id="rId4"/>
    <p:sldId id="287" r:id="rId5"/>
    <p:sldId id="288" r:id="rId6"/>
    <p:sldId id="289" r:id="rId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DFF"/>
    <a:srgbClr val="00F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p:restoredTop sz="94526"/>
  </p:normalViewPr>
  <p:slideViewPr>
    <p:cSldViewPr snapToGrid="0" snapToObjects="1">
      <p:cViewPr varScale="1">
        <p:scale>
          <a:sx n="40" d="100"/>
          <a:sy n="40" d="100"/>
        </p:scale>
        <p:origin x="782" y="4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39940" y="1930401"/>
            <a:ext cx="11767544" cy="4439441"/>
          </a:xfrm>
        </p:spPr>
        <p:txBody>
          <a:bodyPr anchor="b"/>
          <a:lstStyle>
            <a:lvl1pPr>
              <a:defRPr sz="9600"/>
            </a:lvl1pPr>
          </a:lstStyle>
          <a:p>
            <a:r>
              <a:rPr lang="en-US" smtClean="0"/>
              <a:t>Click to edit Master title style</a:t>
            </a:r>
            <a:endParaRPr lang="en-US" dirty="0"/>
          </a:p>
        </p:txBody>
      </p:sp>
      <p:sp>
        <p:nvSpPr>
          <p:cNvPr id="3" name="Subtitle 2"/>
          <p:cNvSpPr>
            <a:spLocks noGrp="1"/>
          </p:cNvSpPr>
          <p:nvPr>
            <p:ph type="subTitle" idx="1"/>
          </p:nvPr>
        </p:nvSpPr>
        <p:spPr>
          <a:xfrm>
            <a:off x="1539940" y="6369840"/>
            <a:ext cx="11767544" cy="1148560"/>
          </a:xfrm>
        </p:spPr>
        <p:txBody>
          <a:bodyPr anchor="t"/>
          <a:lstStyle>
            <a:lvl1pPr marL="0" indent="0" algn="l">
              <a:buNone/>
              <a:defRPr cap="all">
                <a:solidFill>
                  <a:schemeClr val="bg2">
                    <a:lumMod val="40000"/>
                    <a:lumOff val="6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41100350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9942" y="6400783"/>
            <a:ext cx="11767543" cy="755651"/>
          </a:xfrm>
        </p:spPr>
        <p:txBody>
          <a:bodyPr anchor="b">
            <a:normAutofit/>
          </a:bodyPr>
          <a:lstStyle>
            <a:lvl1pPr algn="l">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39940" y="914400"/>
            <a:ext cx="11767544" cy="48542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1539942" y="7156433"/>
            <a:ext cx="11767541" cy="658283"/>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59CB4A-8F5D-4D69-B3F4-35EE3F76F2D7}"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9155402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39940" y="1930400"/>
            <a:ext cx="11767545" cy="2641600"/>
          </a:xfrm>
        </p:spPr>
        <p:txBody>
          <a:bodyPr/>
          <a:lstStyle>
            <a:lvl1pPr>
              <a:defRPr sz="6400"/>
            </a:lvl1pPr>
          </a:lstStyle>
          <a:p>
            <a:r>
              <a:rPr lang="en-US" smtClean="0"/>
              <a:t>Click to edit Master title style</a:t>
            </a:r>
            <a:endParaRPr lang="en-US" dirty="0"/>
          </a:p>
        </p:txBody>
      </p:sp>
      <p:sp>
        <p:nvSpPr>
          <p:cNvPr id="8" name="Text Placeholder 3"/>
          <p:cNvSpPr>
            <a:spLocks noGrp="1"/>
          </p:cNvSpPr>
          <p:nvPr>
            <p:ph type="body" sz="half" idx="2"/>
          </p:nvPr>
        </p:nvSpPr>
        <p:spPr>
          <a:xfrm>
            <a:off x="1539940" y="4876800"/>
            <a:ext cx="11767545" cy="314960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20778954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9736" y="1930400"/>
            <a:ext cx="10665753" cy="3097832"/>
          </a:xfrm>
        </p:spPr>
        <p:txBody>
          <a:bodyPr/>
          <a:lstStyle>
            <a:lvl1pPr>
              <a:defRPr sz="64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573867" y="5028232"/>
            <a:ext cx="9706199" cy="456232"/>
          </a:xfrm>
        </p:spPr>
        <p:txBody>
          <a:bodyPr vert="horz" lIns="91440" tIns="45720" rIns="91440" bIns="45720" rtlCol="0" anchor="t">
            <a:normAutofit/>
          </a:bodyPr>
          <a:lstStyle>
            <a:lvl1pPr marL="0" indent="0">
              <a:buNone/>
              <a:defRPr lang="en-US" sz="1867" b="0" i="0" kern="1200" cap="small" dirty="0">
                <a:solidFill>
                  <a:schemeClr val="bg2">
                    <a:lumMod val="40000"/>
                    <a:lumOff val="60000"/>
                  </a:schemeClr>
                </a:solidFill>
                <a:latin typeface="+mj-lt"/>
                <a:ea typeface="+mj-ea"/>
                <a:cs typeface="+mj-cs"/>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539940" y="5800876"/>
            <a:ext cx="11767545" cy="223520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
        <p:nvSpPr>
          <p:cNvPr id="12" name="TextBox 11"/>
          <p:cNvSpPr txBox="1"/>
          <p:nvPr/>
        </p:nvSpPr>
        <p:spPr>
          <a:xfrm>
            <a:off x="1197727" y="1295004"/>
            <a:ext cx="1069216" cy="25954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266" dirty="0"/>
              <a:t>“</a:t>
            </a:r>
          </a:p>
        </p:txBody>
      </p:sp>
      <p:sp>
        <p:nvSpPr>
          <p:cNvPr id="15" name="TextBox 14"/>
          <p:cNvSpPr txBox="1"/>
          <p:nvPr/>
        </p:nvSpPr>
        <p:spPr>
          <a:xfrm>
            <a:off x="12440653" y="3485050"/>
            <a:ext cx="1069216" cy="25954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266" dirty="0"/>
              <a:t>”</a:t>
            </a:r>
          </a:p>
        </p:txBody>
      </p:sp>
    </p:spTree>
    <p:extLst>
      <p:ext uri="{BB962C8B-B14F-4D97-AF65-F5344CB8AC3E}">
        <p14:creationId xmlns:p14="http://schemas.microsoft.com/office/powerpoint/2010/main" val="34536127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39939" y="4165601"/>
            <a:ext cx="11767547" cy="2204240"/>
          </a:xfrm>
        </p:spPr>
        <p:txBody>
          <a:bodyPr anchor="b"/>
          <a:lstStyle>
            <a:lvl1pPr algn="l">
              <a:defRPr sz="5333"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39940" y="6369841"/>
            <a:ext cx="11767545" cy="1147200"/>
          </a:xfrm>
        </p:spPr>
        <p:txBody>
          <a:bodyPr anchor="t"/>
          <a:lstStyle>
            <a:lvl1pPr marL="0" indent="0" algn="l">
              <a:buNone/>
              <a:defRPr sz="2667" cap="none">
                <a:solidFill>
                  <a:schemeClr val="bg2">
                    <a:lumMod val="40000"/>
                    <a:lumOff val="6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11142785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smtClean="0"/>
              <a:t>Click to edit Master title style</a:t>
            </a:r>
            <a:endParaRPr lang="en-US" dirty="0"/>
          </a:p>
        </p:txBody>
      </p:sp>
      <p:sp>
        <p:nvSpPr>
          <p:cNvPr id="3" name="Text Placeholder 2"/>
          <p:cNvSpPr>
            <a:spLocks noGrp="1"/>
          </p:cNvSpPr>
          <p:nvPr>
            <p:ph type="body" idx="1"/>
          </p:nvPr>
        </p:nvSpPr>
        <p:spPr>
          <a:xfrm>
            <a:off x="843929" y="2641600"/>
            <a:ext cx="3929155"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16" name="Text Placeholder 3"/>
          <p:cNvSpPr>
            <a:spLocks noGrp="1"/>
          </p:cNvSpPr>
          <p:nvPr>
            <p:ph type="body" sz="half" idx="15"/>
          </p:nvPr>
        </p:nvSpPr>
        <p:spPr>
          <a:xfrm>
            <a:off x="869951" y="3556000"/>
            <a:ext cx="3903133"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Text Placeholder 4"/>
          <p:cNvSpPr>
            <a:spLocks noGrp="1"/>
          </p:cNvSpPr>
          <p:nvPr>
            <p:ph type="body" sz="quarter" idx="3"/>
          </p:nvPr>
        </p:nvSpPr>
        <p:spPr>
          <a:xfrm>
            <a:off x="5178213" y="2641600"/>
            <a:ext cx="3914988"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19" name="Text Placeholder 3"/>
          <p:cNvSpPr>
            <a:spLocks noGrp="1"/>
          </p:cNvSpPr>
          <p:nvPr>
            <p:ph type="body" sz="half" idx="16"/>
          </p:nvPr>
        </p:nvSpPr>
        <p:spPr>
          <a:xfrm>
            <a:off x="5164141" y="3556000"/>
            <a:ext cx="3929059"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4" name="Text Placeholder 4"/>
          <p:cNvSpPr>
            <a:spLocks noGrp="1"/>
          </p:cNvSpPr>
          <p:nvPr>
            <p:ph type="body" sz="quarter" idx="13"/>
          </p:nvPr>
        </p:nvSpPr>
        <p:spPr>
          <a:xfrm>
            <a:off x="9499601" y="2641600"/>
            <a:ext cx="39094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20" name="Text Placeholder 3"/>
          <p:cNvSpPr>
            <a:spLocks noGrp="1"/>
          </p:cNvSpPr>
          <p:nvPr>
            <p:ph type="body" sz="half" idx="17"/>
          </p:nvPr>
        </p:nvSpPr>
        <p:spPr>
          <a:xfrm>
            <a:off x="9499601" y="3556000"/>
            <a:ext cx="3909484"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cxnSp>
        <p:nvCxnSpPr>
          <p:cNvPr id="17" name="Straight Connector 16"/>
          <p:cNvCxnSpPr/>
          <p:nvPr/>
        </p:nvCxnSpPr>
        <p:spPr>
          <a:xfrm>
            <a:off x="4968189"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282969"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16134772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smtClean="0"/>
              <a:t>Click to edit Master title style</a:t>
            </a:r>
            <a:endParaRPr lang="en-US" dirty="0"/>
          </a:p>
        </p:txBody>
      </p:sp>
      <p:sp>
        <p:nvSpPr>
          <p:cNvPr id="3" name="Text Placeholder 2"/>
          <p:cNvSpPr>
            <a:spLocks noGrp="1"/>
          </p:cNvSpPr>
          <p:nvPr>
            <p:ph type="body" idx="1"/>
          </p:nvPr>
        </p:nvSpPr>
        <p:spPr>
          <a:xfrm>
            <a:off x="869951" y="5667932"/>
            <a:ext cx="3920067"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29" name="Picture Placeholder 2"/>
          <p:cNvSpPr>
            <a:spLocks noGrp="1" noChangeAspect="1"/>
          </p:cNvSpPr>
          <p:nvPr>
            <p:ph type="pic" idx="15"/>
          </p:nvPr>
        </p:nvSpPr>
        <p:spPr>
          <a:xfrm>
            <a:off x="869951" y="2946400"/>
            <a:ext cx="3920067"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22" name="Text Placeholder 3"/>
          <p:cNvSpPr>
            <a:spLocks noGrp="1"/>
          </p:cNvSpPr>
          <p:nvPr>
            <p:ph type="body" sz="half" idx="18"/>
          </p:nvPr>
        </p:nvSpPr>
        <p:spPr>
          <a:xfrm>
            <a:off x="869951" y="6436282"/>
            <a:ext cx="3920067"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Text Placeholder 4"/>
          <p:cNvSpPr>
            <a:spLocks noGrp="1"/>
          </p:cNvSpPr>
          <p:nvPr>
            <p:ph type="body" sz="quarter" idx="3"/>
          </p:nvPr>
        </p:nvSpPr>
        <p:spPr>
          <a:xfrm>
            <a:off x="5185834" y="5667932"/>
            <a:ext cx="3907367"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30" name="Picture Placeholder 2"/>
          <p:cNvSpPr>
            <a:spLocks noGrp="1" noChangeAspect="1"/>
          </p:cNvSpPr>
          <p:nvPr>
            <p:ph type="pic" idx="21"/>
          </p:nvPr>
        </p:nvSpPr>
        <p:spPr>
          <a:xfrm>
            <a:off x="5185833" y="2946400"/>
            <a:ext cx="3907367"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23" name="Text Placeholder 3"/>
          <p:cNvSpPr>
            <a:spLocks noGrp="1"/>
          </p:cNvSpPr>
          <p:nvPr>
            <p:ph type="body" sz="half" idx="19"/>
          </p:nvPr>
        </p:nvSpPr>
        <p:spPr>
          <a:xfrm>
            <a:off x="5184030" y="6436281"/>
            <a:ext cx="3912541"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4" name="Text Placeholder 4"/>
          <p:cNvSpPr>
            <a:spLocks noGrp="1"/>
          </p:cNvSpPr>
          <p:nvPr>
            <p:ph type="body" sz="quarter" idx="13"/>
          </p:nvPr>
        </p:nvSpPr>
        <p:spPr>
          <a:xfrm>
            <a:off x="9499601" y="5667932"/>
            <a:ext cx="39094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31" name="Picture Placeholder 2"/>
          <p:cNvSpPr>
            <a:spLocks noGrp="1" noChangeAspect="1"/>
          </p:cNvSpPr>
          <p:nvPr>
            <p:ph type="pic" idx="22"/>
          </p:nvPr>
        </p:nvSpPr>
        <p:spPr>
          <a:xfrm>
            <a:off x="9499599" y="2946400"/>
            <a:ext cx="3909484"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24" name="Text Placeholder 3"/>
          <p:cNvSpPr>
            <a:spLocks noGrp="1"/>
          </p:cNvSpPr>
          <p:nvPr>
            <p:ph type="body" sz="half" idx="20"/>
          </p:nvPr>
        </p:nvSpPr>
        <p:spPr>
          <a:xfrm>
            <a:off x="9499434" y="6436278"/>
            <a:ext cx="3914663"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cxnSp>
        <p:nvCxnSpPr>
          <p:cNvPr id="19" name="Straight Connector 18"/>
          <p:cNvCxnSpPr/>
          <p:nvPr/>
        </p:nvCxnSpPr>
        <p:spPr>
          <a:xfrm>
            <a:off x="4968189"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9282969"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17629392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93079155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72284" y="573618"/>
            <a:ext cx="2336801" cy="7768167"/>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9951" y="1183219"/>
            <a:ext cx="9897532" cy="71585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12146463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122316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9942" y="3815645"/>
            <a:ext cx="11767543" cy="2554196"/>
          </a:xfrm>
        </p:spPr>
        <p:txBody>
          <a:bodyPr anchor="b"/>
          <a:lstStyle>
            <a:lvl1pPr algn="l">
              <a:defRPr sz="5333"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39940" y="6369841"/>
            <a:ext cx="11767544" cy="1147200"/>
          </a:xfrm>
        </p:spPr>
        <p:txBody>
          <a:bodyPr anchor="t"/>
          <a:lstStyle>
            <a:lvl1pPr marL="0" indent="0" algn="l">
              <a:buNone/>
              <a:defRPr sz="2667" cap="all">
                <a:solidFill>
                  <a:schemeClr val="bg2">
                    <a:lumMod val="40000"/>
                    <a:lumOff val="6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10715872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1084" y="2747434"/>
            <a:ext cx="5861785" cy="5594351"/>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39325" y="2741457"/>
            <a:ext cx="5861788" cy="5600327"/>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59CB4A-8F5D-4D69-B3F4-35EE3F76F2D7}"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21120676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71084" y="2540000"/>
            <a:ext cx="58617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1471084" y="3352800"/>
            <a:ext cx="5861785" cy="4988984"/>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39328" y="2540000"/>
            <a:ext cx="5861785"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7539328" y="3352800"/>
            <a:ext cx="5861785" cy="4988984"/>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59CB4A-8F5D-4D69-B3F4-35EE3F76F2D7}" type="datetimeFigureOut">
              <a:rPr lang="en-IN" smtClean="0"/>
              <a:t>11-09-2023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1470437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28006087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39828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9937" y="1930400"/>
            <a:ext cx="4534752" cy="1930400"/>
          </a:xfrm>
        </p:spPr>
        <p:txBody>
          <a:bodyPr anchor="b"/>
          <a:lstStyle>
            <a:lvl1pPr algn="l">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6379489" y="1930400"/>
            <a:ext cx="6927996" cy="6096000"/>
          </a:xfrm>
        </p:spPr>
        <p:txBody>
          <a:bodyPr anchor="ctr">
            <a:normAutofit/>
          </a:bodyPr>
          <a:lstStyle>
            <a:lvl1pPr>
              <a:defRPr sz="2667"/>
            </a:lvl1pPr>
            <a:lvl2pPr>
              <a:defRPr sz="2400"/>
            </a:lvl2pPr>
            <a:lvl3pPr>
              <a:defRPr sz="2133"/>
            </a:lvl3pPr>
            <a:lvl4pPr>
              <a:defRPr sz="1867"/>
            </a:lvl4pPr>
            <a:lvl5pPr>
              <a:defRPr sz="1867"/>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9938" y="4172374"/>
            <a:ext cx="4534751" cy="386079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A59CB4A-8F5D-4D69-B3F4-35EE3F76F2D7}" type="datetimeFigureOut">
              <a:rPr lang="en-IN" smtClean="0"/>
              <a:t>11-09-2023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12314016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8543" y="2472256"/>
            <a:ext cx="6790541" cy="2099744"/>
          </a:xfrm>
        </p:spPr>
        <p:txBody>
          <a:bodyPr anchor="b">
            <a:normAutofit/>
          </a:bodyPr>
          <a:lstStyle>
            <a:lvl1pPr algn="l">
              <a:defRPr sz="4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266061" y="1524000"/>
            <a:ext cx="4267200" cy="609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1539939" y="4876800"/>
            <a:ext cx="6779972" cy="1828800"/>
          </a:xfrm>
        </p:spPr>
        <p:txBody>
          <a:bodyPr>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59CB4A-8F5D-4D69-B3F4-35EE3F76F2D7}"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3803D6-C2C4-4B2B-B987-210EC2EB4BE5}" type="slidenum">
              <a:rPr lang="en-IN" smtClean="0"/>
              <a:t>‹#›</a:t>
            </a:fld>
            <a:endParaRPr lang="en-IN"/>
          </a:p>
        </p:txBody>
      </p:sp>
    </p:spTree>
    <p:extLst>
      <p:ext uri="{BB962C8B-B14F-4D97-AF65-F5344CB8AC3E}">
        <p14:creationId xmlns:p14="http://schemas.microsoft.com/office/powerpoint/2010/main" val="28884562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3559581"/>
            <a:ext cx="5382683" cy="5584420"/>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3856464"/>
            <a:ext cx="2029883" cy="3153937"/>
          </a:xfrm>
          <a:prstGeom prst="rect">
            <a:avLst/>
          </a:prstGeom>
        </p:spPr>
      </p:pic>
      <p:sp>
        <p:nvSpPr>
          <p:cNvPr id="16" name="Oval 15"/>
          <p:cNvSpPr/>
          <p:nvPr/>
        </p:nvSpPr>
        <p:spPr>
          <a:xfrm>
            <a:off x="11478683"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10665884" y="1"/>
            <a:ext cx="2137849" cy="1521876"/>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11474504" y="8128000"/>
            <a:ext cx="1324979" cy="1016000"/>
          </a:xfrm>
          <a:prstGeom prst="rect">
            <a:avLst/>
          </a:prstGeom>
        </p:spPr>
      </p:pic>
      <p:sp>
        <p:nvSpPr>
          <p:cNvPr id="14" name="Rectangle 13"/>
          <p:cNvSpPr/>
          <p:nvPr/>
        </p:nvSpPr>
        <p:spPr>
          <a:xfrm>
            <a:off x="13917083"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861482" y="603624"/>
            <a:ext cx="12539631" cy="1867373"/>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471084" y="2737225"/>
            <a:ext cx="11928721" cy="55939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3540853" y="2387602"/>
            <a:ext cx="1320799" cy="406399"/>
          </a:xfrm>
          <a:prstGeom prst="rect">
            <a:avLst/>
          </a:prstGeom>
        </p:spPr>
        <p:txBody>
          <a:bodyPr vert="horz" lIns="91440" tIns="45720" rIns="91440" bIns="45720" rtlCol="0" anchor="t"/>
          <a:lstStyle>
            <a:lvl1pPr algn="l">
              <a:defRPr sz="1467" b="0" i="0">
                <a:solidFill>
                  <a:schemeClr val="tx1">
                    <a:tint val="75000"/>
                    <a:alpha val="60000"/>
                  </a:schemeClr>
                </a:solidFill>
              </a:defRPr>
            </a:lvl1pPr>
          </a:lstStyle>
          <a:p>
            <a:fld id="{AA59CB4A-8F5D-4D69-B3F4-35EE3F76F2D7}" type="datetimeFigureOut">
              <a:rPr lang="en-IN" smtClean="0"/>
              <a:t>11-09-2023</a:t>
            </a:fld>
            <a:endParaRPr lang="en-IN"/>
          </a:p>
        </p:txBody>
      </p:sp>
      <p:sp>
        <p:nvSpPr>
          <p:cNvPr id="5" name="Footer Placeholder 4"/>
          <p:cNvSpPr>
            <a:spLocks noGrp="1"/>
          </p:cNvSpPr>
          <p:nvPr>
            <p:ph type="ftr" sz="quarter" idx="3"/>
          </p:nvPr>
        </p:nvSpPr>
        <p:spPr>
          <a:xfrm rot="5400000">
            <a:off x="11935432" y="4300397"/>
            <a:ext cx="5146393" cy="406401"/>
          </a:xfrm>
          <a:prstGeom prst="rect">
            <a:avLst/>
          </a:prstGeom>
        </p:spPr>
        <p:txBody>
          <a:bodyPr vert="horz" lIns="91440" tIns="45720" rIns="91440" bIns="45720" rtlCol="0" anchor="b"/>
          <a:lstStyle>
            <a:lvl1pPr algn="l">
              <a:defRPr sz="1467"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3803387" y="394306"/>
            <a:ext cx="1117599" cy="1023583"/>
          </a:xfrm>
          <a:prstGeom prst="rect">
            <a:avLst/>
          </a:prstGeom>
        </p:spPr>
        <p:txBody>
          <a:bodyPr vert="horz" lIns="91440" tIns="45720" rIns="91440" bIns="45720" rtlCol="0" anchor="b"/>
          <a:lstStyle>
            <a:lvl1pPr algn="ctr">
              <a:defRPr sz="3733" b="0" i="0">
                <a:solidFill>
                  <a:schemeClr val="tx1">
                    <a:tint val="75000"/>
                  </a:schemeClr>
                </a:solidFill>
              </a:defRPr>
            </a:lvl1pPr>
          </a:lstStyle>
          <a:p>
            <a:fld id="{A13803D6-C2C4-4B2B-B987-210EC2EB4BE5}" type="slidenum">
              <a:rPr lang="en-IN" smtClean="0"/>
              <a:t>‹#›</a:t>
            </a:fld>
            <a:endParaRPr lang="en-IN"/>
          </a:p>
        </p:txBody>
      </p:sp>
      <p:sp>
        <p:nvSpPr>
          <p:cNvPr id="13"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1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12953575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05" r:id="rId18"/>
  </p:sldLayoutIdLst>
  <p:hf sldNum="0" hdr="0" ftr="0" dt="0"/>
  <p:txStyles>
    <p:titleStyle>
      <a:lvl1pPr algn="l" defTabSz="609585" rtl="0" eaLnBrk="1" latinLnBrk="0" hangingPunct="1">
        <a:spcBef>
          <a:spcPct val="0"/>
        </a:spcBef>
        <a:buNone/>
        <a:defRPr sz="5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bg2">
            <a:lumMod val="40000"/>
            <a:lumOff val="60000"/>
          </a:schemeClr>
        </a:buClr>
        <a:buSzPct val="80000"/>
        <a:buFont typeface="Wingdings 3" charset="2"/>
        <a:buChar char=""/>
        <a:defRPr sz="2667" b="0" i="0" kern="1200">
          <a:solidFill>
            <a:schemeClr val="tx1"/>
          </a:solidFill>
          <a:latin typeface="+mj-lt"/>
          <a:ea typeface="+mj-ea"/>
          <a:cs typeface="+mj-cs"/>
        </a:defRPr>
      </a:lvl1pPr>
      <a:lvl2pPr marL="990575" indent="-380990" algn="l" defTabSz="609585" rtl="0" eaLnBrk="1" latinLnBrk="0" hangingPunct="1">
        <a:spcBef>
          <a:spcPts val="1333"/>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523962"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2133" b="0" i="0" kern="1200">
          <a:solidFill>
            <a:schemeClr val="tx1"/>
          </a:solidFill>
          <a:latin typeface="+mj-lt"/>
          <a:ea typeface="+mj-ea"/>
          <a:cs typeface="+mj-cs"/>
        </a:defRPr>
      </a:lvl3pPr>
      <a:lvl4pPr marL="2133547"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4pPr>
      <a:lvl5pPr marL="2743131"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5pPr>
      <a:lvl6pPr marL="3341250"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6pPr>
      <a:lvl7pPr marL="3962301"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7pPr>
      <a:lvl8pPr marL="4571886"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8pPr>
      <a:lvl9pPr marL="5181470"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INTRODUCTION</a:t>
            </a:r>
            <a:endParaRPr lang="en-IN" dirty="0">
              <a:solidFill>
                <a:srgbClr val="FFFF00"/>
              </a:solidFill>
            </a:endParaRPr>
          </a:p>
        </p:txBody>
      </p:sp>
      <p:sp>
        <p:nvSpPr>
          <p:cNvPr id="3" name="Content Placeholder 2"/>
          <p:cNvSpPr>
            <a:spLocks noGrp="1"/>
          </p:cNvSpPr>
          <p:nvPr>
            <p:ph idx="1"/>
          </p:nvPr>
        </p:nvSpPr>
        <p:spPr/>
        <p:txBody>
          <a:bodyPr/>
          <a:lstStyle/>
          <a:p>
            <a:r>
              <a:rPr lang="en-US" dirty="0"/>
              <a:t>Data manipulation is the process of transforming data into a more useful and meaningful form. This can involve tasks such as cleaning, transforming, and analyzing data. Python is a powerful language for data manipulation, and it has a wide range of built-in functions and libraries to help you with this task</a:t>
            </a:r>
            <a:endParaRPr lang="en-IN" dirty="0"/>
          </a:p>
        </p:txBody>
      </p:sp>
    </p:spTree>
    <p:extLst>
      <p:ext uri="{BB962C8B-B14F-4D97-AF65-F5344CB8AC3E}">
        <p14:creationId xmlns:p14="http://schemas.microsoft.com/office/powerpoint/2010/main" val="78616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DATA CLEANSING</a:t>
            </a:r>
            <a:endParaRPr lang="en-IN" dirty="0">
              <a:solidFill>
                <a:srgbClr val="FFFF00"/>
              </a:solidFill>
            </a:endParaRPr>
          </a:p>
        </p:txBody>
      </p:sp>
      <p:sp>
        <p:nvSpPr>
          <p:cNvPr id="3" name="Content Placeholder 2"/>
          <p:cNvSpPr>
            <a:spLocks noGrp="1"/>
          </p:cNvSpPr>
          <p:nvPr>
            <p:ph idx="1"/>
          </p:nvPr>
        </p:nvSpPr>
        <p:spPr/>
        <p:txBody>
          <a:bodyPr/>
          <a:lstStyle/>
          <a:p>
            <a:r>
              <a:rPr lang="en-US" dirty="0"/>
              <a:t>Data cleaning is the process of removing errors and inconsistencies from data. This can be a very important step, as even small errors can have a big impact on the results of your analysis. Python has a number of functions for data cleaning, such as </a:t>
            </a:r>
            <a:r>
              <a:rPr lang="en-US" dirty="0" smtClean="0"/>
              <a:t>the strip() </a:t>
            </a:r>
            <a:r>
              <a:rPr lang="en-US" dirty="0"/>
              <a:t>function to remove whitespace from strings, and the </a:t>
            </a:r>
            <a:r>
              <a:rPr lang="en-US" dirty="0" err="1" smtClean="0"/>
              <a:t>repace</a:t>
            </a:r>
            <a:r>
              <a:rPr lang="en-US" dirty="0" smtClean="0"/>
              <a:t>() </a:t>
            </a:r>
            <a:r>
              <a:rPr lang="en-US" dirty="0"/>
              <a:t>function to replace one substring with another.</a:t>
            </a:r>
            <a:endParaRPr lang="en-IN" dirty="0"/>
          </a:p>
        </p:txBody>
      </p:sp>
    </p:spTree>
    <p:extLst>
      <p:ext uri="{BB962C8B-B14F-4D97-AF65-F5344CB8AC3E}">
        <p14:creationId xmlns:p14="http://schemas.microsoft.com/office/powerpoint/2010/main" val="133334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DATA TRANSFORMATION</a:t>
            </a:r>
            <a:endParaRPr lang="en-IN" dirty="0">
              <a:solidFill>
                <a:srgbClr val="FFFF00"/>
              </a:solidFill>
            </a:endParaRPr>
          </a:p>
        </p:txBody>
      </p:sp>
      <p:sp>
        <p:nvSpPr>
          <p:cNvPr id="3" name="Content Placeholder 2"/>
          <p:cNvSpPr>
            <a:spLocks noGrp="1"/>
          </p:cNvSpPr>
          <p:nvPr>
            <p:ph idx="1"/>
          </p:nvPr>
        </p:nvSpPr>
        <p:spPr/>
        <p:txBody>
          <a:bodyPr/>
          <a:lstStyle/>
          <a:p>
            <a:r>
              <a:rPr lang="en-US" dirty="0"/>
              <a:t>Data transformation is the process of changing the format or structure of data. This can be done to make the data more compatible with other applications, or to make it easier to analyze. Python has a number of functions for data transformation, such as the </a:t>
            </a:r>
            <a:r>
              <a:rPr lang="en-US" dirty="0" err="1" smtClean="0"/>
              <a:t>to_csv</a:t>
            </a:r>
            <a:r>
              <a:rPr lang="en-US" dirty="0" smtClean="0"/>
              <a:t>() </a:t>
            </a:r>
            <a:r>
              <a:rPr lang="en-US" dirty="0"/>
              <a:t>function to convert data to a comma-separated value (CSV) file, and </a:t>
            </a:r>
            <a:r>
              <a:rPr lang="en-US" dirty="0" smtClean="0"/>
              <a:t>the </a:t>
            </a:r>
            <a:r>
              <a:rPr lang="en-US" dirty="0" err="1" smtClean="0"/>
              <a:t>pivot_table</a:t>
            </a:r>
            <a:r>
              <a:rPr lang="en-US" dirty="0" smtClean="0"/>
              <a:t>() </a:t>
            </a:r>
            <a:r>
              <a:rPr lang="en-US" dirty="0"/>
              <a:t>function to create a pivot table from data.</a:t>
            </a:r>
            <a:endParaRPr lang="en-IN" dirty="0"/>
          </a:p>
        </p:txBody>
      </p:sp>
    </p:spTree>
    <p:extLst>
      <p:ext uri="{BB962C8B-B14F-4D97-AF65-F5344CB8AC3E}">
        <p14:creationId xmlns:p14="http://schemas.microsoft.com/office/powerpoint/2010/main" val="209280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DATA ANALYSIS</a:t>
            </a:r>
            <a:endParaRPr lang="en-IN" dirty="0">
              <a:solidFill>
                <a:srgbClr val="FFFF00"/>
              </a:solidFill>
            </a:endParaRPr>
          </a:p>
        </p:txBody>
      </p:sp>
      <p:sp>
        <p:nvSpPr>
          <p:cNvPr id="3" name="Content Placeholder 2"/>
          <p:cNvSpPr>
            <a:spLocks noGrp="1"/>
          </p:cNvSpPr>
          <p:nvPr>
            <p:ph idx="1"/>
          </p:nvPr>
        </p:nvSpPr>
        <p:spPr/>
        <p:txBody>
          <a:bodyPr/>
          <a:lstStyle/>
          <a:p>
            <a:r>
              <a:rPr lang="en-US" dirty="0"/>
              <a:t>Data analysis is the process of exploring and understanding data. This can involve tasks such as summarizing data, identifying patterns, and making predictions. Python has a number of libraries for data analysis, such as the </a:t>
            </a:r>
            <a:r>
              <a:rPr lang="en-US" dirty="0" smtClean="0"/>
              <a:t>pandas </a:t>
            </a:r>
            <a:r>
              <a:rPr lang="en-US" dirty="0"/>
              <a:t>library for data manipulation and analysis, and </a:t>
            </a:r>
            <a:r>
              <a:rPr lang="en-US" dirty="0" smtClean="0"/>
              <a:t>the </a:t>
            </a:r>
            <a:r>
              <a:rPr lang="en-US" dirty="0" err="1" smtClean="0"/>
              <a:t>sci</a:t>
            </a:r>
            <a:r>
              <a:rPr lang="en-US" dirty="0" smtClean="0"/>
              <a:t>-kit learn </a:t>
            </a:r>
            <a:r>
              <a:rPr lang="en-IN" dirty="0"/>
              <a:t>library for machine learning.</a:t>
            </a:r>
            <a:endParaRPr lang="en-IN" dirty="0"/>
          </a:p>
        </p:txBody>
      </p:sp>
    </p:spTree>
    <p:extLst>
      <p:ext uri="{BB962C8B-B14F-4D97-AF65-F5344CB8AC3E}">
        <p14:creationId xmlns:p14="http://schemas.microsoft.com/office/powerpoint/2010/main" val="74039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EXAMPLE</a:t>
            </a:r>
            <a:endParaRPr lang="en-IN" dirty="0">
              <a:solidFill>
                <a:srgbClr val="FFFF00"/>
              </a:solidFill>
            </a:endParaRPr>
          </a:p>
        </p:txBody>
      </p:sp>
      <p:sp>
        <p:nvSpPr>
          <p:cNvPr id="3" name="Content Placeholder 2"/>
          <p:cNvSpPr>
            <a:spLocks noGrp="1"/>
          </p:cNvSpPr>
          <p:nvPr>
            <p:ph idx="1"/>
          </p:nvPr>
        </p:nvSpPr>
        <p:spPr>
          <a:xfrm>
            <a:off x="861482" y="2737225"/>
            <a:ext cx="13559368" cy="6406775"/>
          </a:xfrm>
        </p:spPr>
        <p:txBody>
          <a:bodyPr>
            <a:normAutofit fontScale="62500" lnSpcReduction="20000"/>
          </a:bodyPr>
          <a:lstStyle/>
          <a:p>
            <a:r>
              <a:rPr lang="en-US" dirty="0"/>
              <a:t>Let's look at an example of how to use Python for data </a:t>
            </a:r>
            <a:r>
              <a:rPr lang="en-US" dirty="0" smtClean="0"/>
              <a:t>manipulation.</a:t>
            </a:r>
          </a:p>
          <a:p>
            <a:r>
              <a:rPr lang="en-IN" dirty="0"/>
              <a:t>import pandas as </a:t>
            </a:r>
            <a:r>
              <a:rPr lang="en-IN" dirty="0" err="1"/>
              <a:t>pd</a:t>
            </a:r>
            <a:endParaRPr lang="en-IN" dirty="0"/>
          </a:p>
          <a:p>
            <a:endParaRPr lang="en-IN" dirty="0"/>
          </a:p>
          <a:p>
            <a:r>
              <a:rPr lang="en-IN" dirty="0"/>
              <a:t># Read the CSV file into a </a:t>
            </a:r>
            <a:r>
              <a:rPr lang="en-IN" dirty="0" err="1"/>
              <a:t>DataFrame</a:t>
            </a:r>
            <a:endParaRPr lang="en-IN" dirty="0"/>
          </a:p>
          <a:p>
            <a:r>
              <a:rPr lang="en-IN" dirty="0" err="1"/>
              <a:t>df</a:t>
            </a:r>
            <a:r>
              <a:rPr lang="en-IN" dirty="0"/>
              <a:t> = </a:t>
            </a:r>
            <a:r>
              <a:rPr lang="en-IN" dirty="0" err="1"/>
              <a:t>pd.read_csv</a:t>
            </a:r>
            <a:r>
              <a:rPr lang="en-IN" dirty="0"/>
              <a:t>('weather.csv')</a:t>
            </a:r>
          </a:p>
          <a:p>
            <a:endParaRPr lang="en-IN" dirty="0"/>
          </a:p>
          <a:p>
            <a:r>
              <a:rPr lang="en-IN" dirty="0"/>
              <a:t># Clean the data</a:t>
            </a:r>
          </a:p>
          <a:p>
            <a:r>
              <a:rPr lang="en-IN" dirty="0" err="1"/>
              <a:t>df</a:t>
            </a:r>
            <a:r>
              <a:rPr lang="en-IN" dirty="0"/>
              <a:t>['Temperature'] = </a:t>
            </a:r>
            <a:r>
              <a:rPr lang="en-IN" dirty="0" err="1"/>
              <a:t>df</a:t>
            </a:r>
            <a:r>
              <a:rPr lang="en-IN" dirty="0"/>
              <a:t>['Temperature'].</a:t>
            </a:r>
            <a:r>
              <a:rPr lang="en-IN" dirty="0" err="1"/>
              <a:t>str.replace</a:t>
            </a:r>
            <a:r>
              <a:rPr lang="en-IN" dirty="0"/>
              <a:t>('°C', '')</a:t>
            </a:r>
          </a:p>
          <a:p>
            <a:r>
              <a:rPr lang="en-IN" dirty="0" err="1"/>
              <a:t>df</a:t>
            </a:r>
            <a:r>
              <a:rPr lang="en-IN" dirty="0"/>
              <a:t>['Wind Speed'] = </a:t>
            </a:r>
            <a:r>
              <a:rPr lang="en-IN" dirty="0" err="1"/>
              <a:t>df</a:t>
            </a:r>
            <a:r>
              <a:rPr lang="en-IN" dirty="0"/>
              <a:t>['Wind Speed'].</a:t>
            </a:r>
            <a:r>
              <a:rPr lang="en-IN" dirty="0" err="1"/>
              <a:t>str.replace</a:t>
            </a:r>
            <a:r>
              <a:rPr lang="en-IN" dirty="0"/>
              <a:t>('km/h', '')</a:t>
            </a:r>
          </a:p>
          <a:p>
            <a:endParaRPr lang="en-IN" dirty="0"/>
          </a:p>
          <a:p>
            <a:r>
              <a:rPr lang="en-IN" dirty="0"/>
              <a:t># Transform the data</a:t>
            </a:r>
          </a:p>
          <a:p>
            <a:r>
              <a:rPr lang="en-IN" dirty="0" err="1"/>
              <a:t>df</a:t>
            </a:r>
            <a:r>
              <a:rPr lang="en-IN" dirty="0"/>
              <a:t>['Date'] = </a:t>
            </a:r>
            <a:r>
              <a:rPr lang="en-IN" dirty="0" err="1"/>
              <a:t>pd.to_datetime</a:t>
            </a:r>
            <a:r>
              <a:rPr lang="en-IN" dirty="0"/>
              <a:t>(</a:t>
            </a:r>
            <a:r>
              <a:rPr lang="en-IN" dirty="0" err="1"/>
              <a:t>df</a:t>
            </a:r>
            <a:r>
              <a:rPr lang="en-IN" dirty="0"/>
              <a:t>['Date'])</a:t>
            </a:r>
          </a:p>
          <a:p>
            <a:r>
              <a:rPr lang="en-IN" dirty="0" err="1"/>
              <a:t>df</a:t>
            </a:r>
            <a:r>
              <a:rPr lang="en-IN" dirty="0"/>
              <a:t>['Month'] = </a:t>
            </a:r>
            <a:r>
              <a:rPr lang="en-IN" dirty="0" err="1"/>
              <a:t>df</a:t>
            </a:r>
            <a:r>
              <a:rPr lang="en-IN" dirty="0"/>
              <a:t>['Date'].</a:t>
            </a:r>
            <a:r>
              <a:rPr lang="en-IN" dirty="0" err="1"/>
              <a:t>dt.month</a:t>
            </a:r>
            <a:endParaRPr lang="en-IN" dirty="0"/>
          </a:p>
          <a:p>
            <a:r>
              <a:rPr lang="en-IN" dirty="0" err="1"/>
              <a:t>df</a:t>
            </a:r>
            <a:r>
              <a:rPr lang="en-IN" dirty="0"/>
              <a:t>['Day'] = </a:t>
            </a:r>
            <a:r>
              <a:rPr lang="en-IN" dirty="0" err="1"/>
              <a:t>df</a:t>
            </a:r>
            <a:r>
              <a:rPr lang="en-IN" dirty="0"/>
              <a:t>['Date'].</a:t>
            </a:r>
            <a:r>
              <a:rPr lang="en-IN" dirty="0" err="1"/>
              <a:t>dt.day</a:t>
            </a:r>
            <a:endParaRPr lang="en-IN" dirty="0"/>
          </a:p>
          <a:p>
            <a:endParaRPr lang="en-IN" dirty="0"/>
          </a:p>
          <a:p>
            <a:r>
              <a:rPr lang="en-IN" dirty="0"/>
              <a:t># Print the </a:t>
            </a:r>
            <a:r>
              <a:rPr lang="en-IN" dirty="0" err="1"/>
              <a:t>DataFrame</a:t>
            </a:r>
            <a:endParaRPr lang="en-IN" dirty="0"/>
          </a:p>
          <a:p>
            <a:r>
              <a:rPr lang="en-IN" dirty="0"/>
              <a:t>print(</a:t>
            </a:r>
            <a:r>
              <a:rPr lang="en-IN" dirty="0" err="1"/>
              <a:t>df</a:t>
            </a:r>
            <a:r>
              <a:rPr lang="en-IN" dirty="0"/>
              <a:t>)</a:t>
            </a:r>
          </a:p>
          <a:p>
            <a:endParaRPr lang="en-IN" dirty="0"/>
          </a:p>
        </p:txBody>
      </p:sp>
    </p:spTree>
    <p:extLst>
      <p:ext uri="{BB962C8B-B14F-4D97-AF65-F5344CB8AC3E}">
        <p14:creationId xmlns:p14="http://schemas.microsoft.com/office/powerpoint/2010/main" val="24105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CONCLUSION</a:t>
            </a:r>
            <a:endParaRPr lang="en-IN" dirty="0">
              <a:solidFill>
                <a:srgbClr val="FFFF00"/>
              </a:solidFill>
            </a:endParaRPr>
          </a:p>
        </p:txBody>
      </p:sp>
      <p:sp>
        <p:nvSpPr>
          <p:cNvPr id="3" name="Content Placeholder 2"/>
          <p:cNvSpPr>
            <a:spLocks noGrp="1"/>
          </p:cNvSpPr>
          <p:nvPr>
            <p:ph idx="1"/>
          </p:nvPr>
        </p:nvSpPr>
        <p:spPr/>
        <p:txBody>
          <a:bodyPr/>
          <a:lstStyle/>
          <a:p>
            <a:r>
              <a:rPr lang="en-US" dirty="0"/>
              <a:t>Data manipulation is an important part of the data science process. Python is a powerful language for data manipulation, and it has a wide range of built-in functions and libraries to help you with this task.</a:t>
            </a:r>
          </a:p>
          <a:p>
            <a:r>
              <a:rPr lang="en-US" dirty="0"/>
              <a:t>I hope this presentation was helpful. </a:t>
            </a:r>
          </a:p>
          <a:p>
            <a:endParaRPr lang="en-IN" dirty="0"/>
          </a:p>
        </p:txBody>
      </p:sp>
    </p:spTree>
    <p:extLst>
      <p:ext uri="{BB962C8B-B14F-4D97-AF65-F5344CB8AC3E}">
        <p14:creationId xmlns:p14="http://schemas.microsoft.com/office/powerpoint/2010/main" val="4069414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168</TotalTime>
  <Words>421</Words>
  <Application>Microsoft Office PowerPoint</Application>
  <PresentationFormat>Custom</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Gill Sans</vt:lpstr>
      <vt:lpstr>Wingdings 3</vt:lpstr>
      <vt:lpstr>ヒラギノ角ゴ ProN W3</vt:lpstr>
      <vt:lpstr>Ion</vt:lpstr>
      <vt:lpstr>INTRODUCTION</vt:lpstr>
      <vt:lpstr>DATA CLEANSING</vt:lpstr>
      <vt:lpstr>DATA TRANSFORMATION</vt:lpstr>
      <vt:lpstr>DATA ANALYSIS</vt:lpstr>
      <vt:lpstr>EXAMPLE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hp</dc:creator>
  <cp:lastModifiedBy>hp</cp:lastModifiedBy>
  <cp:revision>52</cp:revision>
  <dcterms:modified xsi:type="dcterms:W3CDTF">2023-09-11T15:14:25Z</dcterms:modified>
</cp:coreProperties>
</file>