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B803-A68A-584C-BBBD-8E861FA3E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28CAC-6847-8B4C-AC8B-173870CD3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6A0E-FA7E-5E4E-AD40-DBF4E373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27C0-7357-CD42-8AFC-9DB01E7209E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B37A-910F-FC45-B242-30417B4A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116D-8929-B841-8F1F-49A22894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2261-60DA-DE44-9EA4-8B03013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0465-A52E-5142-9ABB-9DD2D58C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CA80D-7823-7444-AEDC-F2558AB90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943D0-1ACE-094B-B4A3-869EF53F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27C0-7357-CD42-8AFC-9DB01E7209E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983AB-5EDE-3D4C-8E8D-4C95DDA2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D3414-463F-0B40-B271-2B98171A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2261-60DA-DE44-9EA4-8B03013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EC897-CB80-A64D-AB00-FFFE6F76F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A0FA7-C294-CA4F-B52A-CFAAB0C4D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E82F-CA0D-9A4A-8ABC-4969A668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27C0-7357-CD42-8AFC-9DB01E7209E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23CD-47A3-644D-A299-B53B5906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36975-17F9-8646-A8A9-0590AB28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2261-60DA-DE44-9EA4-8B03013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9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C64E-11CC-0042-924F-8FE2593D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3619-3B18-9441-9227-DEC0C352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E445-ED57-6141-8B6E-4E728F9A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27C0-7357-CD42-8AFC-9DB01E7209E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4343-D944-CD4C-A82B-7867CB93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C3AEA-48AD-3B4E-9919-6000B529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2261-60DA-DE44-9EA4-8B03013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6EF2-6F53-A246-9958-6E1875CA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DA56-CE6F-6940-A308-6B1BE7B1D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28ED-6563-B645-8162-B6FFF739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27C0-7357-CD42-8AFC-9DB01E7209E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FC9EC-33D4-B142-8047-2D74BA42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D04E-BCF3-864F-97B5-A8280BC1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2261-60DA-DE44-9EA4-8B03013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3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A687-356A-0A48-87FE-43BA0C61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EAEC-14E3-534E-A261-0A1474FE4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6CF84-399B-4245-96F7-EE8B0DC6D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726E8-B63D-F543-B888-9C97DC1C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27C0-7357-CD42-8AFC-9DB01E7209E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D6A55-24EF-1543-A35B-E7197BF1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8C76E-51B7-EF43-830A-E1224876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2261-60DA-DE44-9EA4-8B03013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5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AA1D-086C-C243-A3AF-CEFA7CE1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93AE6-2158-0040-A615-DA0101A6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086BB-112A-F949-80C4-D34B2E5E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7D651-A1C0-764E-975F-C998747A8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7D19F-93D4-A64A-8127-340AE4FA3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4A996-1D6B-AF40-A696-30D7DC0E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27C0-7357-CD42-8AFC-9DB01E7209E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33838-9294-894F-8D94-AB28C4B7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2C144-4571-434C-B5E0-FF8E9322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2261-60DA-DE44-9EA4-8B03013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5267-3BC5-774A-8757-27A85964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DFBE3-9DBA-1C41-ADB6-1E9C0ED2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27C0-7357-CD42-8AFC-9DB01E7209E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58D8E-EA0F-0E40-B799-E9947C05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E036E-095F-0E44-8CA1-9CF35641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2261-60DA-DE44-9EA4-8B03013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5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3EF24-5E2F-3A4F-BD3E-97DD32B7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27C0-7357-CD42-8AFC-9DB01E7209E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2AB72-DFF5-1D4F-B2CF-8D16942D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B130A-A0C9-A54F-8D9E-31A1AE34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2261-60DA-DE44-9EA4-8B03013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99D3-ADEF-864B-AA24-931D74C0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9F26-9F3A-8248-A376-685EA5A56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A6191-EF43-4641-9F9E-1BFCEF6DB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BD280-86F1-CE41-9DA7-1DDEE998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27C0-7357-CD42-8AFC-9DB01E7209E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440E-0EF4-6E40-9B0F-F61A1A5B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DC0E-67CE-F54E-A50F-3A3BA861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2261-60DA-DE44-9EA4-8B03013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5A60-898C-0646-8BE4-0ABD8D71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B714-A85B-6144-A20A-08A753948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0D440-A245-CF4D-8F3C-383C4A688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382AD-A4A8-3F44-B46C-059F9294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27C0-7357-CD42-8AFC-9DB01E7209E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964AC-1748-5C49-9929-F3FFF48C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9686-DA62-ED45-AD87-B13CEE81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2261-60DA-DE44-9EA4-8B03013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9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619D1-E2F2-9D40-8270-A50B2DD7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54D19-356A-1843-AF80-FB086A73F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5EBCF-47AF-234E-83CE-55CF60135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527C0-7357-CD42-8AFC-9DB01E7209E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DD742-5908-6249-87D4-C09993C92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8A567-06CC-094E-8695-8FCEDC23E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2261-60DA-DE44-9EA4-8B03013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2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FBCC-EE72-9A41-AD5D-44EDA300A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9160"/>
            <a:ext cx="9144000" cy="3079679"/>
          </a:xfrm>
        </p:spPr>
        <p:txBody>
          <a:bodyPr>
            <a:normAutofit/>
          </a:bodyPr>
          <a:lstStyle/>
          <a:p>
            <a:r>
              <a:rPr lang="en-US" dirty="0"/>
              <a:t>WELCOME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Group Interview</a:t>
            </a:r>
          </a:p>
        </p:txBody>
      </p:sp>
    </p:spTree>
    <p:extLst>
      <p:ext uri="{BB962C8B-B14F-4D97-AF65-F5344CB8AC3E}">
        <p14:creationId xmlns:p14="http://schemas.microsoft.com/office/powerpoint/2010/main" val="320739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Group Interview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GROUP INTERVIEW</dc:title>
  <dc:creator>Microsoft Office User</dc:creator>
  <cp:lastModifiedBy>Microsoft Office User</cp:lastModifiedBy>
  <cp:revision>3</cp:revision>
  <dcterms:created xsi:type="dcterms:W3CDTF">2020-01-11T08:55:03Z</dcterms:created>
  <dcterms:modified xsi:type="dcterms:W3CDTF">2020-01-11T08:59:13Z</dcterms:modified>
</cp:coreProperties>
</file>