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F757-CD4D-A240-8E6E-4F9EF59E7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967CD-CBAF-634D-9A30-05CD26812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5D4B7-42D7-3944-80A9-DC4ECF90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2CA1-77C6-1C46-8CA4-CD6DF234746C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85241-D7D3-E54E-832E-3371B31F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324B4-AB86-4048-9C91-79BAF5B8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3ADA-BEB7-B94C-ACCF-F5E2386A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2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916E-98B4-BD41-82BD-FD0B4999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C3A70-00C4-2849-81E0-92299AF26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23DD-1E83-9B41-B676-78189AEB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2CA1-77C6-1C46-8CA4-CD6DF234746C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C47DF-B08D-1048-956D-0EDA5711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419F-C386-DF48-AB46-2436F8C9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3ADA-BEB7-B94C-ACCF-F5E2386A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2AD64-7515-424B-AC48-B1B1F3775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F058D-0E20-644D-977B-3DFAFB5B6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B7A3C-3BA2-C24D-986B-21117FA6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2CA1-77C6-1C46-8CA4-CD6DF234746C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28251-308F-6248-8629-649E5236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346F0-502B-6449-A42E-57CF210D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3ADA-BEB7-B94C-ACCF-F5E2386A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0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31EC-00EB-B841-855E-6A6EC343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CFAD-A82F-6F44-B24E-810A99CD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48DB3-C48F-6248-90A7-C20EABCD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2CA1-77C6-1C46-8CA4-CD6DF234746C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37537-5C6E-E749-9318-6C73BF08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CBFE7-AA3D-3340-8CB1-72AD4F23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3ADA-BEB7-B94C-ACCF-F5E2386A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3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EF44-A797-3246-87B9-A569A362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DE7F2-2856-574A-BBAD-6DADF88F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1B53E-CAE4-9043-87B9-25888825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2CA1-77C6-1C46-8CA4-CD6DF234746C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03D1D-3568-964A-BBB9-99FDF40E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5CE1-08E2-8B43-A9A3-D399E037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3ADA-BEB7-B94C-ACCF-F5E2386A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9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AB33-B5FB-654A-8FBA-D80A925E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9C40-D523-CE49-8E17-D003187CD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A80D3-2BF4-F146-9D33-A0946A42B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CD206-F6D7-E944-A9A6-ABA5FB0A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2CA1-77C6-1C46-8CA4-CD6DF234746C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C2675-31CB-4145-B426-F417BDB2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21C50-19C1-1347-810C-5733D36D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3ADA-BEB7-B94C-ACCF-F5E2386A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5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AFE7-14EF-B045-9B4B-16114EE7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4ED63-9677-4D41-AF1A-9C5558435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47C20-5E1C-2F4D-9E9A-CCD84FF8B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CE3A0-A369-FE4F-9668-CD9CA6CF0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85768-5408-F44C-AD47-A8698D7E9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69B22-CBAF-3B4B-8177-27C6555A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2CA1-77C6-1C46-8CA4-CD6DF234746C}" type="datetimeFigureOut">
              <a:rPr lang="en-US" smtClean="0"/>
              <a:t>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0681E-1C28-CF44-A0FB-C0B3E48F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CB9E0-6A2F-724B-82F5-325B9377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3ADA-BEB7-B94C-ACCF-F5E2386A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6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BB46-984C-864A-8538-15AE5977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3F146-3C3C-C54A-B27D-A26DBE90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2CA1-77C6-1C46-8CA4-CD6DF234746C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ED6DA-00AD-964C-920E-129D48A0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F98F9-8DAA-DE4B-BF1E-AF66CE5A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3ADA-BEB7-B94C-ACCF-F5E2386A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0BF41-690E-EC46-BA66-40D7AC1C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2CA1-77C6-1C46-8CA4-CD6DF234746C}" type="datetimeFigureOut">
              <a:rPr lang="en-US" smtClean="0"/>
              <a:t>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76F25-00A1-1B45-95E0-CA501E7A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B9B10-82A2-A346-B872-F22B06EF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3ADA-BEB7-B94C-ACCF-F5E2386A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0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8A9F-E07A-0347-A3DE-EF0924A0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9E6F-0646-B945-97E1-FD9A357AB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AB7A6-8B31-FB42-B815-D822C64A2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6BA77-7D15-574C-828F-E9D28AA4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2CA1-77C6-1C46-8CA4-CD6DF234746C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1E60A-20D1-B741-A1E5-916557B7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AC03C-ABE9-7C42-886B-9D73D4AC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3ADA-BEB7-B94C-ACCF-F5E2386A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3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A88E-CC97-C641-A2C3-38062948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D4A53-6B05-3943-97B4-AD50FD2E9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1AE6F-72ED-514D-AE12-7959C4D9B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752D2-1BC7-8240-95B7-899FD671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2CA1-77C6-1C46-8CA4-CD6DF234746C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5001C-8080-3840-AF6B-092EC652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BB8BF-3362-B041-8C0C-0577A0B1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3ADA-BEB7-B94C-ACCF-F5E2386A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4B86D-DDFA-C944-B0A8-A14AE24B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DA83-894C-A849-9502-9D78716A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139A9-D8B9-ED4F-AF23-14778A95A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2CA1-77C6-1C46-8CA4-CD6DF234746C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C43F9-E15B-DC45-AF41-A32CDD36B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85F4E-409D-BA4A-B237-F62115F03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E3ADA-BEB7-B94C-ACCF-F5E2386A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CA2D-4BC3-2A4E-B6F5-321C7F161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use</a:t>
            </a:r>
            <a:br>
              <a:rPr lang="en-US" dirty="0"/>
            </a:br>
            <a:r>
              <a:rPr lang="en-US" dirty="0"/>
              <a:t>HCM</a:t>
            </a:r>
            <a:br>
              <a:rPr lang="en-US" dirty="0"/>
            </a:br>
            <a:r>
              <a:rPr lang="en-US" dirty="0"/>
              <a:t>Member APP</a:t>
            </a:r>
          </a:p>
        </p:txBody>
      </p:sp>
    </p:spTree>
    <p:extLst>
      <p:ext uri="{BB962C8B-B14F-4D97-AF65-F5344CB8AC3E}">
        <p14:creationId xmlns:p14="http://schemas.microsoft.com/office/powerpoint/2010/main" val="164303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How to use HCM Member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HCM Member APP</dc:title>
  <dc:creator>Microsoft Office User</dc:creator>
  <cp:lastModifiedBy>Microsoft Office User</cp:lastModifiedBy>
  <cp:revision>1</cp:revision>
  <dcterms:created xsi:type="dcterms:W3CDTF">2020-01-11T08:59:24Z</dcterms:created>
  <dcterms:modified xsi:type="dcterms:W3CDTF">2020-01-11T09:00:41Z</dcterms:modified>
</cp:coreProperties>
</file>