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About a79.ai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AI-first startup revolutionizing enterprise tech</a:t>
            </a:r>
          </a:p>
          <a:p>
            <a:pPr>
              <a:defRPr sz="1800">
                <a:latin typeface="Calibri"/>
              </a:defRPr>
            </a:pPr>
            <a:r>
              <a:t>Founded by experienced tech entrepreneurs</a:t>
            </a:r>
          </a:p>
          <a:p>
            <a:pPr>
              <a:defRPr sz="1800">
                <a:latin typeface="Calibri"/>
              </a:defRPr>
            </a:pPr>
            <a:r>
              <a:t>Focus on explainable and trustworthy AI</a:t>
            </a:r>
          </a:p>
        </p:txBody>
      </p:sp>
      <p:sp>
        <p:nvSpPr>
          <p:cNvPr id="4" name="Rectangle 3"/>
          <p:cNvSpPr/>
          <p:nvPr/>
        </p:nvSpPr>
        <p:spPr>
          <a:xfrm>
            <a:off x="5243804" y="1485900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team collaborating in tech office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a79.ai. (2024). Company Overview. https://a79.ai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Core Offerings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Custom AI solutions for businesses</a:t>
            </a:r>
          </a:p>
          <a:p>
            <a:pPr>
              <a:defRPr sz="1800">
                <a:latin typeface="Calibri"/>
              </a:defRPr>
            </a:pPr>
            <a:r>
              <a:t>Intelligent document processing</a:t>
            </a:r>
          </a:p>
          <a:p>
            <a:pPr>
              <a:defRPr sz="1800">
                <a:latin typeface="Calibri"/>
              </a:defRPr>
            </a:pPr>
            <a:r>
              <a:t>Real-time analytics &amp; ML pipelines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828800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data flow diagram or AI brain graphic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Smith, J. (2023). AI Innovations. Tech Journal.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Culture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Open, collaborative, research-driven culture</a:t>
            </a:r>
          </a:p>
          <a:p>
            <a:pPr>
              <a:defRPr sz="1800">
                <a:latin typeface="Calibri"/>
              </a:defRPr>
            </a:pPr>
            <a:r>
              <a:t>Commitment to ethical AI</a:t>
            </a:r>
          </a:p>
          <a:p>
            <a:pPr>
              <a:defRPr sz="1800">
                <a:latin typeface="Calibri"/>
              </a:defRPr>
            </a:pPr>
            <a:r>
              <a:t>Scaling rapidly across global markets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94515" y="1737043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diverse tech team at work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Doe, A. (2023). Building Responsible AI. AI Weekly.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a79.ai. (2024). Company Overview.</a:t>
            </a:r>
          </a:p>
          <a:p>
            <a:pPr>
              <a:defRPr sz="1800">
                <a:latin typeface="Calibri"/>
              </a:defRPr>
            </a:pPr>
            <a:r>
              <a:t>Smith, J. (2023). AI Innovations.</a:t>
            </a:r>
          </a:p>
          <a:p>
            <a:pPr>
              <a:defRPr sz="1800">
                <a:latin typeface="Calibri"/>
              </a:defRPr>
            </a:pPr>
            <a:r>
              <a:t>Doe, A. (2023). Building Responsible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About a79.ai Company</vt:lpstr>
      <vt:lpstr>Who We Are</vt:lpstr>
      <vt:lpstr>Core Offerings</vt:lpstr>
      <vt:lpstr>Culture &amp; Vision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2025-07-05T14:50:09Z</dcterms:modified>
  <cp:category/>
</cp:coreProperties>
</file>