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Kesehatan Kambing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 PPT Generator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Kesehatan Kambing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9:</a:t>
            </a:r>
          </a:p>
          <a:p/>
          <a:p>
            <a:r>
              <a:t>Title: Vaksinasi dan Pencegahan Penyakit</a:t>
            </a:r>
          </a:p>
          <a:p/>
          <a:p>
            <a:r>
              <a:t>- Pentingnya vaksinasi dalam menjaga kesehatan kambing</a:t>
            </a:r>
          </a:p>
          <a:p>
            <a:r>
              <a:t>- Vaksin-vaksin yang lazim digunakan:</a:t>
            </a:r>
          </a:p>
          <a:p>
            <a:r>
              <a:t>  - Vaksin Clostridiales (Tetanus, campak, pasteurellosis)</a:t>
            </a:r>
          </a:p>
          <a:p>
            <a:r>
              <a:t>  - Vaksin Peste des Petits Ruminants (PPR)</a:t>
            </a:r>
          </a:p>
          <a:p>
            <a:r>
              <a:t>  - Vaksin Brucellosis</a:t>
            </a:r>
          </a:p>
          <a:p>
            <a:r>
              <a:t>- Pentingnya vaksinasi secara berkala untuk menjaga kekebalan</a:t>
            </a:r>
          </a:p>
          <a:p>
            <a:r>
              <a:t>- Pencegahan penyakit lainnya, seperti:</a:t>
            </a:r>
          </a:p>
          <a:p>
            <a:r>
              <a:t>  - Pencegahan cacing parasit (deworming)</a:t>
            </a:r>
          </a:p>
          <a:p>
            <a:r>
              <a:t>  - Pencegahan infeksi bakteri atau virus dengan kebersihan dan sanitasi yang baik</a:t>
            </a:r>
          </a:p>
          <a:p>
            <a:r>
              <a:t>- Pemantauan kesehatan rutin untuk mendeteksi dini penyakit</a:t>
            </a:r>
          </a:p>
          <a:p>
            <a:r>
              <a:t>- Pentingnya konsultasi dengan veteriner jika terjadi penyakit atau gejala-gejala aneh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Kesehatan Kambing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1: Title</a:t>
            </a:r>
          </a:p>
          <a:p>
            <a:r>
              <a:t>- "Kesehatan Kambing: Panduan Utama"</a:t>
            </a:r>
          </a:p>
          <a:p/>
          <a:p>
            <a:r>
              <a:t>Slide 2: Introduction</a:t>
            </a:r>
          </a:p>
          <a:p>
            <a:r>
              <a:t>- Mengenal kesehatan kambing</a:t>
            </a:r>
          </a:p>
          <a:p>
            <a:r>
              <a:t>- Pentingnya kesehatan kambing dalam industri peternakan</a:t>
            </a:r>
          </a:p>
          <a:p/>
          <a:p>
            <a:r>
              <a:t>Slide 3: Nutrisi Kambing</a:t>
            </a:r>
          </a:p>
          <a:p>
            <a:r>
              <a:t>- Kebutuhan nutrisi kambing secara umum</a:t>
            </a:r>
          </a:p>
          <a:p>
            <a:r>
              <a:t>- Jenis makanan yang dapat mempromosikan kesehatan kambing</a:t>
            </a:r>
          </a:p>
          <a:p/>
          <a:p>
            <a:r>
              <a:t>Slide 4: Vaksinasi Kambing</a:t>
            </a:r>
          </a:p>
          <a:p>
            <a:r>
              <a:t>- Pentingnya vaksinasi kambing</a:t>
            </a:r>
          </a:p>
          <a:p>
            <a:r>
              <a:t>- Jenis-jenis vaksin yang diperlukan kambing</a:t>
            </a:r>
          </a:p>
          <a:p/>
          <a:p>
            <a:r>
              <a:t>Slide 5: Kesehatan Reproduksi Kambing</a:t>
            </a:r>
          </a:p>
          <a:p>
            <a:r>
              <a:t>- Faktor-faktor yang mempengaruhi kesehatan reproduksi kambing</a:t>
            </a:r>
          </a:p>
          <a:p>
            <a:r>
              <a:t>- Cara mencegah masalah reproduksi kambing</a:t>
            </a:r>
          </a:p>
          <a:p/>
          <a:p>
            <a:r>
              <a:t>Slide 6: Parasitologi Kambing</a:t>
            </a:r>
          </a:p>
          <a:p>
            <a:r>
              <a:t>- Jenis parasit yang umum menyerang kambing</a:t>
            </a:r>
          </a:p>
          <a:p>
            <a:r>
              <a:t>- Cara mengendalikan parasit pada kambing</a:t>
            </a:r>
          </a:p>
          <a:p/>
          <a:p>
            <a:r>
              <a:t>Slide 7: Kesehatan Gigi dan Mulut Kambing</a:t>
            </a:r>
          </a:p>
          <a:p>
            <a:r>
              <a:t>- Pentingnya kesehatan gigi dan mulut kambing</a:t>
            </a:r>
          </a:p>
          <a:p>
            <a:r>
              <a:t>- Cara menjaga kesehatan gigi dan mulut kambing</a:t>
            </a:r>
          </a:p>
          <a:p/>
          <a:p>
            <a:r>
              <a:t>Slide 8: Penyakit Umum pada Kambing</a:t>
            </a:r>
          </a:p>
          <a:p>
            <a:r>
              <a:t>- Deskripsi penyakit umum pada kambing, seperti:</a:t>
            </a:r>
          </a:p>
          <a:p>
            <a:r>
              <a:t>  - Brucellosis</a:t>
            </a:r>
          </a:p>
          <a:p>
            <a:r>
              <a:t>  - Peste des petits ruminants</a:t>
            </a:r>
          </a:p>
          <a:p>
            <a:r>
              <a:t>  - Foot-and-mouth disease</a:t>
            </a:r>
          </a:p>
          <a:p/>
          <a:p>
            <a:r>
              <a:t>Slide 9: Pencegahan Penyakit Kambing</a:t>
            </a:r>
          </a:p>
          <a:p>
            <a:r>
              <a:t>- Cara mencegah penyakit kambing</a:t>
            </a:r>
          </a:p>
          <a:p>
            <a:r>
              <a:t>- Pentingnya pencegahan daripada pengobatan</a:t>
            </a:r>
          </a:p>
          <a:p/>
          <a:p>
            <a:r>
              <a:t>Slide 10: Kesimpulan</a:t>
            </a:r>
          </a:p>
          <a:p>
            <a:r>
              <a:t>- Ringkasan pentingnya kesehatan kambing dalam industri peternakan</a:t>
            </a:r>
          </a:p>
          <a:p>
            <a:r>
              <a:t>- Tindakan yang dapat diambil untuk meningkatkan kesehatan kambing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Kesehatan Kambing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11: Gizi dan Nutrisi Kambing</a:t>
            </a:r>
          </a:p>
          <a:p/>
          <a:p>
            <a:r>
              <a:t>- Kambing membutuhkan makanan yang kaya akan nutrisi untuk tumbuh dan berkembang dengan baik.</a:t>
            </a:r>
          </a:p>
          <a:p>
            <a:r>
              <a:t>- Makanan utama kambing adalah rumput segar, daun-daun hijau, dan jerami.</a:t>
            </a:r>
          </a:p>
          <a:p>
            <a:r>
              <a:t>- Suplementasi makanan kering atau pellet yang mengandung vitamin dan mineral dapat diberikan sesuai kebutuhan.</a:t>
            </a:r>
          </a:p>
          <a:p>
            <a:r>
              <a:t>- Kambing membutuhkan air secara teratur. Pastikan selalu menyediakan air bersih dan segar.</a:t>
            </a:r>
          </a:p>
          <a:p>
            <a:r>
              <a:t>- Penyakit gizi yang umum terjadi pada kambing adalah hipokalsi (kurangnya kalsium), hipokromi (kurangnya kromium), dan hipofosfatemia (kurangnya fosfor).</a:t>
            </a:r>
          </a:p>
          <a:p>
            <a:r>
              <a:t>- Untuk mencegah penyakit gizi, pastikan kambing mendapatkan makanan yang seimbang dan cukup.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Kesehatan Kambing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1:</a:t>
            </a:r>
          </a:p>
          <a:p/>
          <a:p>
            <a:r>
              <a:t>Title: Kesehatan Kambing</a:t>
            </a:r>
          </a:p>
          <a:p/>
          <a:p>
            <a:r>
              <a:t>- Overview</a:t>
            </a:r>
          </a:p>
          <a:p>
            <a:r>
              <a:t>  - Pentingnya kesehatan pada kambing</a:t>
            </a:r>
          </a:p>
          <a:p>
            <a:r>
              <a:t>  - Faktor-faktor yang mempengaruhi kesehatan kambing</a:t>
            </a:r>
          </a:p>
          <a:p>
            <a:r>
              <a:t>  - Tujuan pemeliharaan kesehatan kambing</a:t>
            </a:r>
          </a:p>
          <a:p>
            <a:r>
              <a:t>- Faktor Kesehatan Kambing</a:t>
            </a:r>
          </a:p>
          <a:p>
            <a:r>
              <a:t>  - Nutrisi yang seimbang</a:t>
            </a:r>
          </a:p>
          <a:p>
            <a:r>
              <a:t>  - Lingkungan yang bersih dan nyaman</a:t>
            </a:r>
          </a:p>
          <a:p>
            <a:r>
              <a:t>  - Pengawasan kesehatan secara berkala</a:t>
            </a:r>
          </a:p>
          <a:p>
            <a:r>
              <a:t>  - Pemeliharaan yang baik</a:t>
            </a:r>
          </a:p>
          <a:p>
            <a:r>
              <a:t>- Penyakit Umum pada Kambing</a:t>
            </a:r>
          </a:p>
          <a:p>
            <a:r>
              <a:t>  - Infeksi bakteri (Mastitis, Pneumonia)</a:t>
            </a:r>
          </a:p>
          <a:p>
            <a:r>
              <a:t>  - Virus (Clostridial Disease, Lumpy Skin Disease)</a:t>
            </a:r>
          </a:p>
          <a:p>
            <a:r>
              <a:t>  - Parasit (Giardia, Coccidiosis)</a:t>
            </a:r>
          </a:p>
          <a:p>
            <a:r>
              <a:t>- Tindakan Pencegahan</a:t>
            </a:r>
          </a:p>
          <a:p>
            <a:r>
              <a:t>  - Vaksinasi</a:t>
            </a:r>
          </a:p>
          <a:p>
            <a:r>
              <a:t>  - Pemeriksaan rutin</a:t>
            </a:r>
          </a:p>
          <a:p>
            <a:r>
              <a:t>  - Pengobatan sesuai gejala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Kesehatan Kambing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2: Nutrisi yang Dibutuhkan Kambing</a:t>
            </a:r>
          </a:p>
          <a:p/>
          <a:p>
            <a:r>
              <a:t>- Kambing memiliki kebutuhan nutrisi yang terutama terdiri dari serat makanan seperti rumput, hijauan, dan dedak padi. Ini dikarenakan kambing memiliki mahkota gigi yang tumbuh terus untuk menghancurkan makanan yang keras.</a:t>
            </a:r>
          </a:p>
          <a:p>
            <a:r>
              <a:t>- Tambahan makanan kambing seperti biji-bijian, umbi-umbian, buah-buahan, dan sayuran memberikan nutrisi tambahan.</a:t>
            </a:r>
          </a:p>
          <a:p>
            <a:r>
              <a:t>- Kambing juga membutuhkan air bersih setiap hari untuk mempertahankan keseimbangan cairan tubuh dan menjaga kesehatan kulit dan bulu.</a:t>
            </a:r>
          </a:p>
          <a:p/>
          <a:p>
            <a:r>
              <a:t>Slide 3: Gizi yang Dibutuhkan Kambing</a:t>
            </a:r>
          </a:p>
          <a:p/>
          <a:p>
            <a:r>
              <a:t>- Kambing sebagai hewan ruminansia membutuhkan protein, karbohidrat, lemak, vitamin, dan mineral untuk pertumbuhan yang baik dan kesehatan.</a:t>
            </a:r>
          </a:p>
          <a:p>
            <a:r>
              <a:t>- Protein penting untuk pertumbuhan otot dan jaringan kulit, sementara karbohidrat sebagai sumber energi utama.</a:t>
            </a:r>
          </a:p>
          <a:p>
            <a:r>
              <a:t>- Lemak memberikan energi tambahan dan mendukung penyerapan vitamin.</a:t>
            </a:r>
          </a:p>
          <a:p>
            <a:r>
              <a:t>- Vitamin A, D, E, dan B-kompleks serta mineral seperti kalsium, fosfor, dan magnesium penting untuk kesehatan umum kambing.</a:t>
            </a:r>
          </a:p>
          <a:p/>
          <a:p>
            <a:r>
              <a:t>Slide 4: Perawatan Kesehatan Kambing</a:t>
            </a:r>
          </a:p>
          <a:p/>
          <a:p>
            <a:r>
              <a:t>- Vaksinasi penting untuk melindungi kambing dari berbagai penyakit, seperti campak, brucellosis, dan tuberkulosis.</a:t>
            </a:r>
          </a:p>
          <a:p>
            <a:r>
              <a:t>- Pemeriksaan rutin oleh dokter hewan dapat mengidentifikasi masalah kesehatan sejak dini.</a:t>
            </a:r>
          </a:p>
          <a:p>
            <a:r>
              <a:t>- Kambing seharusnya memiliki akses ke area yang luas dan bersih untuk bergerak dan menghindari penyakit yang ditularkan melalui kontak.</a:t>
            </a:r>
          </a:p>
          <a:p>
            <a:r>
              <a:t>- Penggunaan obat-obatan dan remediasi alami dapat digunakan sesuai kebutuhan untuk menangani masalah kesehatan kambing.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Kesehatan Kambing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3: Kesehatan Kambing: Pencegahan Penyakit Umum</a:t>
            </a:r>
          </a:p>
          <a:p/>
          <a:p>
            <a:r>
              <a:t>- Vaksinasi: Pertama, penting untuk mengawasi pemberian vaksin kepada kambing. Jenis vaksin yang umum digunakan meliputi vaksin campak, vaksin pasteurella, vaksin brucela, vaksin clostridial, dan vaksin fluks.</a:t>
            </a:r>
          </a:p>
          <a:p>
            <a:r>
              <a:t>- Pemeriksaan Kesehatan Rutin: Lakukan pemeriksaan kesehatan rutin, termasuk pemeriksaan fisik, pemeriksaan darah, dan pemeriksaan urine. Ini membantu untuk mendeteksi penyakit dini dan memonitor kondisi kesehatan umum kambing.</a:t>
            </a:r>
          </a:p>
          <a:p>
            <a:r>
              <a:t>- Pengobatan dan Perawatan yang Tepat: Jika terdiagnosis penyakit, gunakan pengobatan dan perawatan yang tepat. Pastikan untuk mengikuti arahan penggunaan obat sesuai instruksi dari dokter hewan.</a:t>
            </a:r>
          </a:p>
          <a:p>
            <a:r>
              <a:t>- Nutrisi yang Baik: Nutrisi yang seimbang sangat penting untuk kesehatan kambing. Pastikan kambing mendapatkan makanan yang kaya nutrisi dan cukup air.</a:t>
            </a:r>
          </a:p>
          <a:p>
            <a:r>
              <a:t>- Lingkungan yang Bersih dan Aman: Lingkungan yang bersih dan aman dapat mencegah penyebaran penyakit. Pastikan area pemeliharaan kambing bersih, terlindung dari hujan, dan tidak terlalu lembab.</a:t>
            </a:r>
          </a:p>
          <a:p>
            <a:r>
              <a:t>- Pemeliharaan yang Baik: Pemeliharaan yang baik meliputi pemberian tempat istirahat yang cukup, penyediaan tempat makan dan minum yang bersih, dan pengaturan suhu dan ventilasi yang sesuai.</a:t>
            </a:r>
          </a:p>
          <a:p>
            <a:r>
              <a:t>- Pengawasan Reproduksi: Pengawasan reproduksi dapat membantu mencegah penyebaran penyakit melalui persalinan dan pemeliharaan kambing betina yang sehat.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Kesehatan Kambing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4:</a:t>
            </a:r>
          </a:p>
          <a:p>
            <a:r>
              <a:t>Title: Kesehatan Kambing: Penyakit Umum dan Pencegahannya</a:t>
            </a:r>
          </a:p>
          <a:p/>
          <a:p>
            <a:r>
              <a:t>Content:</a:t>
            </a:r>
          </a:p>
          <a:p>
            <a:r>
              <a:t>- Penyakit Umum:</a:t>
            </a:r>
          </a:p>
          <a:p>
            <a:r>
              <a:t>  - Tuberculosis (TBC)</a:t>
            </a:r>
          </a:p>
          <a:p>
            <a:r>
              <a:t>  - Pneumonia</a:t>
            </a:r>
          </a:p>
          <a:p>
            <a:r>
              <a:t>  - Sumbat Pencernaan</a:t>
            </a:r>
          </a:p>
          <a:p>
            <a:r>
              <a:t>  - Kambing Busung</a:t>
            </a:r>
          </a:p>
          <a:p>
            <a:r>
              <a:t>- Pencegahannya:</a:t>
            </a:r>
          </a:p>
          <a:p>
            <a:r>
              <a:t>  - Imunisasi TBC pada usia 4-6 bulan</a:t>
            </a:r>
          </a:p>
          <a:p>
            <a:r>
              <a:t>  - Pemberian makanan dan air yang bersih dan bergizi</a:t>
            </a:r>
          </a:p>
          <a:p>
            <a:r>
              <a:t>  - Pemeliharaan lingkungan yang bersih</a:t>
            </a:r>
          </a:p>
          <a:p>
            <a:r>
              <a:t>  - Pemeriksaan kesehatan rutin</a:t>
            </a:r>
          </a:p>
          <a:p>
            <a:r>
              <a:t>  - Pengobatan dini jika terindikasi penyakit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Kesehatan Kambing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1: Title</a:t>
            </a:r>
          </a:p>
          <a:p>
            <a:r>
              <a:t>- Kesehatan Kambing: Pentingnya Pengetahuan dan Kebiasaan Baik</a:t>
            </a:r>
          </a:p>
          <a:p/>
          <a:p>
            <a:r>
              <a:t>Slide 2: Introduksi</a:t>
            </a:r>
          </a:p>
          <a:p>
            <a:r>
              <a:t>- Pengenalan tentang kambing sebagai hewan ternak yang populer</a:t>
            </a:r>
          </a:p>
          <a:p>
            <a:r>
              <a:t>- Peran kesehatan dalam produktivitas dan kesejahteraan hewan ternak</a:t>
            </a:r>
          </a:p>
          <a:p/>
          <a:p>
            <a:r>
              <a:t>Slide 3: Nutrisi Kambing</a:t>
            </a:r>
          </a:p>
          <a:p>
            <a:r>
              <a:t>- Kebutuhan nutrisi kambing yang seimbang</a:t>
            </a:r>
          </a:p>
          <a:p>
            <a:r>
              <a:t>- Jenis makanan yang baik untuk kambing, seperti pakan hijauan segar dan berkualitas, serta suplemen nutrisi</a:t>
            </a:r>
          </a:p>
          <a:p/>
          <a:p>
            <a:r>
              <a:t>Slide 4: Penyakit Umum Kambing</a:t>
            </a:r>
          </a:p>
          <a:p>
            <a:r>
              <a:t>- Identifikasi penyakit umum seperti brucelosis, pasteurellosis, dan malaria kambing</a:t>
            </a:r>
          </a:p>
          <a:p>
            <a:r>
              <a:t>- Gejala, penularan, dan dampak kesehatan pada kambing</a:t>
            </a:r>
          </a:p>
          <a:p/>
          <a:p>
            <a:r>
              <a:t>Slide 5: Pencegahan dan Pengendalian Penyakit</a:t>
            </a:r>
          </a:p>
          <a:p>
            <a:r>
              <a:t>- Strategi pencegahan, seperti pemeliharaan area ternak yang bersih, imunisasi, dan kebersihan makanan dan air</a:t>
            </a:r>
          </a:p>
          <a:p>
            <a:r>
              <a:t>- Tindakan pengendalian yang meliputi isolasi, pengobatan, dan pemusnahan hewan terinfeksi</a:t>
            </a:r>
          </a:p>
          <a:p/>
          <a:p>
            <a:r>
              <a:t>Slide 6: Kesehatan Reproduksi Kambing</a:t>
            </a:r>
          </a:p>
          <a:p>
            <a:r>
              <a:t>- Pentingnya kesehatan reproduksi dalam produktivitas dan kesejahteraan kambing</a:t>
            </a:r>
          </a:p>
          <a:p>
            <a:r>
              <a:t>- Faktor-faktor yang mempengaruhi kesehatan reproduksi, seperti kecukupan nutrisi, lingkungan yang bersih, dan pemeriksaan kesehatan rutin</a:t>
            </a:r>
          </a:p>
          <a:p/>
          <a:p>
            <a:r>
              <a:t>Slide 7: Vaksinasi dan Imunisasi</a:t>
            </a:r>
          </a:p>
          <a:p>
            <a:r>
              <a:t>- Pentingnya vaksinasi dan imunisasi dalam meningkatkan kekebalan kambing terhadap penyakit</a:t>
            </a:r>
          </a:p>
          <a:p>
            <a:r>
              <a:t>- Jenis vaksin dan imunisasi yang umum digunakan untuk kambing</a:t>
            </a:r>
          </a:p>
          <a:p/>
          <a:p>
            <a:r>
              <a:t>Slide 8: Kesehatan Kambing di Masa Muda dan Dewasa</a:t>
            </a:r>
          </a:p>
          <a:p>
            <a:r>
              <a:t>- Perbedaan kebutuhan kesehatan kambing di masa muda dan dewasa</a:t>
            </a:r>
          </a:p>
          <a:p>
            <a:r>
              <a:t>- Tindakan kesehatan yang spesifik untuk kambing di masa muda dan dewasa</a:t>
            </a:r>
          </a:p>
          <a:p/>
          <a:p>
            <a:r>
              <a:t>Slide 9: Kesehatan Kambing yang Sehat dan Produktif</a:t>
            </a:r>
          </a:p>
          <a:p>
            <a:r>
              <a:t>- Indikator kesehatan yang baik pada kambing, seperti berat badan yang sesuai, bulu yang bersih, dan perilaku yang normal</a:t>
            </a:r>
          </a:p>
          <a:p>
            <a:r>
              <a:t>- Pentingnya pemeriksaan kesehatan rutin untuk menjaga kesehatan kambing yang sehat dan produktif</a:t>
            </a:r>
          </a:p>
          <a:p/>
          <a:p>
            <a:r>
              <a:t>Slide 10: Kesimpulan</a:t>
            </a:r>
          </a:p>
          <a:p>
            <a:r>
              <a:t>- Ringkasan utama tentang kesehatan kambing, termasuk pentingnya nutrisi yang seimbang, pencegahan dan pengendalian penyakit, kesehatan reproduksi, vaksinasi, dan pemeriksaan kesehatan rutin</a:t>
            </a:r>
          </a:p>
          <a:p>
            <a:r>
              <a:t>- Panggilan untuk tindakan yang lebih baik dalam merawat kesehatan kambing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Kesehatan Kambing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6:</a:t>
            </a:r>
          </a:p>
          <a:p/>
          <a:p>
            <a:r>
              <a:t>**Tips Kesehatan untuk Kambing**</a:t>
            </a:r>
          </a:p>
          <a:p/>
          <a:p>
            <a:r>
              <a:t>- **Imunisasi**: Pastikan kambing Anda diimunisasi terhadap selsema, campak, dan tetanus.</a:t>
            </a:r>
          </a:p>
          <a:p>
            <a:r>
              <a:t>- **Vaksinasi**: Tetapkan jadwal vaksinasi untuk penyakit seperti vaksin EHD, brucellosis, dan clostridial diseases.</a:t>
            </a:r>
          </a:p>
          <a:p>
            <a:r>
              <a:t>- **Pemeriksaan Rutin**: Lakukan pemeriksaan fisik rutin untuk mendeteksi gejala penyakit dini.</a:t>
            </a:r>
          </a:p>
          <a:p>
            <a:r>
              <a:t>- **Pemeriksaan Kesehatan Reproduksi**: Lakukan pemeriksaan pada perempuan buntu untuk mengetahui kesiapan reproduksi.</a:t>
            </a:r>
          </a:p>
          <a:p>
            <a:r>
              <a:t>- **Pencernaan dan Nutrisi**: Pastikan kambing mendapatkan makanan yang cukup dan berkualitas, terutama pada fase tumbuh kambing.</a:t>
            </a:r>
          </a:p>
          <a:p>
            <a:r>
              <a:t>- **Perawatan Kuku dan Kulit**: Periksa kuku dan kulit kambing secara berkala untuk menghindari masalah seperti berkuku, lusi, dan infeksi kulit.</a:t>
            </a:r>
          </a:p>
          <a:p>
            <a:r>
              <a:t>- **Hidrasi dan Pengawasan Suhu**: Pastikan kambing mendapatkan cukup air dan berada dalam kondisi suhu yang sesuai.</a:t>
            </a:r>
          </a:p>
          <a:p>
            <a:r>
              <a:t>- **Pencegahan Parasit**: Periksa kambing secara rutin terhadap parasit seperti lalat, tikus, dan serangga. Gunakan obat anti-parasit atau metode pencegahan lainnya.</a:t>
            </a:r>
          </a:p>
          <a:p>
            <a:r>
              <a:t>- **Kesehatan Mata**: Perhatikan tanda-tanda masalah mata pada kambing seperti mata merah, kepala miring, atau kebocoran air mata.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Kesehatan Kambing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7:</a:t>
            </a:r>
          </a:p>
          <a:p>
            <a:r>
              <a:t>Title: Vaksinasi dan Pencegahan Penyakit</a:t>
            </a:r>
          </a:p>
          <a:p/>
          <a:p>
            <a:r>
              <a:t>- Kambing membutuhkan vaksinasi untuk melindungi mereka dari penyakit seperti campak, fluke, dan virus syncytial.</a:t>
            </a:r>
          </a:p>
          <a:p>
            <a:r>
              <a:t>- Vaksinasi harus dimulai sejak usia 6-8 minggu dan diulang setiap 6-12 bulan tergantung pada jenis penyakit dan arah peternakan.</a:t>
            </a:r>
          </a:p>
          <a:p>
            <a:r>
              <a:t>- Pencegahan penyakit juga melibatkan pemeriksaan kesehatan rutin, pengelolaan lingkungan yang bersih, dan penggunaan perlengkapan yang steril saat memeriksa atau mengobati kambing.</a:t>
            </a:r>
          </a:p>
          <a:p>
            <a:r>
              <a:t>- Imunisasi juga membantu mencegah penyebaran penyakit di antara populasi kambing.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Kesehatan Kambing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8: Prevensi Penyakit Pada Kambing</a:t>
            </a:r>
          </a:p>
          <a:p/>
          <a:p>
            <a:r>
              <a:t>- Vaksinasi: Memberikan vaksinasi tetanus, clostridial, campylobacter, peste desa, dan adenovirus.</a:t>
            </a:r>
          </a:p>
          <a:p>
            <a:r>
              <a:t>- Pemeriksaan Kesehatan Regular: Melakukan pemeriksaan kebaktiriaan, parasitologi, dan pemeriksaan darah untuk mendeteksi penyakit dini.</a:t>
            </a:r>
          </a:p>
          <a:p>
            <a:r>
              <a:t>- Pengendalian Parasit: Memberikan pengobatan terhadap ectoparasit seperti lalat dan endoparasit seperti cacing tambang.</a:t>
            </a:r>
          </a:p>
          <a:p>
            <a:r>
              <a:t>- Nutrisi yang Seimbang: Memberikan makanan yang berkualitas dengan nutrisi yang seimbang.</a:t>
            </a:r>
          </a:p>
          <a:p>
            <a:r>
              <a:t>- Lingkungan Bersih: Menjaga kandang dan lingkungan tetap bersih untuk mencegah penyebaran penyakit.</a:t>
            </a:r>
          </a:p>
          <a:p>
            <a:r>
              <a:t>- Pemeliharaan yang Baik: Memberikan perawatan yang baik, termasuk pembersihan kotoran, pemberian air bersih, dan tempat istirahat yang nyaman.</a:t>
            </a:r>
          </a:p>
          <a:p>
            <a:r>
              <a:t>- Pengawasan Kesehatan Hewan: Melakukan pengawasan kesehatan hewan secara berkala untuk mencegah penyakit menular.</a:t>
            </a:r>
          </a:p>
          <a:p>
            <a:r>
              <a:t>- Kesadaran dan Pendidikan: Melatih peternak tentang praktik perawatan kesehatan yang baik dan pentingnya pemeliharaan kesehatan hewan.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