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93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407752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FIFA World Cup Analysis (1930-2014)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57414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deep into the rich history and remarkable statistics of the FIFA World Cup from 1930 to 2014.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57962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555099"/>
            <a:ext cx="27303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Ganesh Agrahari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97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Introduction and Data Sources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825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3567589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82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Comprehensive Data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7299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Collected from Kaggle - World Cup matches, players, and tournament details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825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9" name="Text 6"/>
          <p:cNvSpPr/>
          <p:nvPr/>
        </p:nvSpPr>
        <p:spPr>
          <a:xfrm>
            <a:off x="4846796" y="3567589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82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Insightful Analysis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97299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Power BI to uncover trends and patterns in the data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0"/>
          <p:cNvSpPr/>
          <p:nvPr/>
        </p:nvSpPr>
        <p:spPr>
          <a:xfrm>
            <a:off x="950714" y="5991582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2866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Diverse Visualizations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hosting countries, wins, attendance, and more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4155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Hosting Countries Bar Chart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Top Hosts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Brazil, Italy, and Germany have hosted the most World Cups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Emerging Hosts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countries like Qatar are set to host future tournaments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Hosting Impact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Hosting can boost a country's soccer infrastructure and popularity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4546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Countries by Wins Bar Chart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907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Dominant Champions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Brazil, Germany, and Italy lead with the most World Cup wins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Rising Powers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Spain, France, and Argentina are challenging the traditional powerhouses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3140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Competitive Landscape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World Cup is becoming increasingly competitive over time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Donut Chart of Wins by Country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7499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Brazil Dominance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 has won the most World Cup titles with 5 victories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7499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74313"/>
            <a:ext cx="31063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European Powerhouses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Germany, Italy, and France have a strong presence in the chart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07067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333881"/>
            <a:ext cx="29147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Emerging Contenders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82429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Spain and Argentina are making their mark on the global stage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07067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5333881"/>
            <a:ext cx="30621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Diversity of Champions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98681" y="582429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chart showcases the global reach and appeal of the World Cup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B37FC8-0DF3-B213-962F-CB51A620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59" y="1170877"/>
            <a:ext cx="5800564" cy="6066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0095" y="597218"/>
            <a:ext cx="7040166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World Cup Attendance Map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" y="1601629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095" y="236172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Attendance Trends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0095" y="2831306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Steadily increasing over the decades, reaching new highs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" y="3830241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0095" y="459033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Global Reach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60095" y="5059918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World Cup's ability to draw fans from around the world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" y="605885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0095" y="6818947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Insights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60095" y="7288530"/>
            <a:ext cx="76238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patterns and outliers in attendance across host nations</a:t>
            </a: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481C53-2354-FBB4-2235-1E52AC6EE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588" y="1140863"/>
            <a:ext cx="6275939" cy="5678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6612017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Insights and Findings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506135" cy="50613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974646" y="4807982"/>
            <a:ext cx="131326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18285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Hosting Dominance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18285" y="5210056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Brazil, Italy, and Germany have hosted the most World Cups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7714" y="4723686"/>
            <a:ext cx="506135" cy="50613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9" name="Text 6"/>
          <p:cNvSpPr/>
          <p:nvPr/>
        </p:nvSpPr>
        <p:spPr>
          <a:xfrm>
            <a:off x="7587853" y="4807982"/>
            <a:ext cx="18585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58758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Winning Dynasties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58758" y="5210056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Brazil, Germany, and Italy have won the most World Cup titles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87241" y="6407587"/>
            <a:ext cx="506135" cy="50613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0"/>
          <p:cNvSpPr/>
          <p:nvPr/>
        </p:nvSpPr>
        <p:spPr>
          <a:xfrm>
            <a:off x="942975" y="6491883"/>
            <a:ext cx="19466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18285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Attendance Growth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World Cup attendance has steadily increased over the decades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7714" y="6407587"/>
            <a:ext cx="506135" cy="506135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7" name="Text 14"/>
          <p:cNvSpPr/>
          <p:nvPr/>
        </p:nvSpPr>
        <p:spPr>
          <a:xfrm>
            <a:off x="7578328" y="6491883"/>
            <a:ext cx="20478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58758" y="6407587"/>
            <a:ext cx="2916555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Emerging Challengers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58758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Spain, France, and Argentina are becoming more competitive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084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 and Next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Summarize Insights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Recap the key findings from the data analysis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Explore Further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deeper into specific areas of interest for future analysis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73341"/>
            <a:ext cx="39856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Actionable Recommendations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26375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suggestions for how to leverage these insights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365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Instrument Sans Medium</vt:lpstr>
      <vt:lpstr>Inter Bold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Ganesh Agrahari</cp:lastModifiedBy>
  <cp:revision>2</cp:revision>
  <dcterms:created xsi:type="dcterms:W3CDTF">2024-11-19T20:16:06Z</dcterms:created>
  <dcterms:modified xsi:type="dcterms:W3CDTF">2024-11-19T20:21:30Z</dcterms:modified>
</cp:coreProperties>
</file>