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07C9-1312-3264-F099-C6F15FC05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59EB7-4057-A709-8B6F-A6EC60C3C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3B2E3-5E48-05B6-F6F1-1C12C888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687-F59B-4058-AE17-D6A722BBB93B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1E729-4605-6238-747B-5D3CDF6F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F85D5-05FE-E6B1-C500-95FAA640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F91E-0943-4097-BAF6-A9B47A776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42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C278-7162-7E9A-C928-712FE6EF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14EBF-59A0-BD64-B237-E3CA1CAB3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EAFDC-A21B-78F0-0C1A-E95279DEF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687-F59B-4058-AE17-D6A722BBB93B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A7FAF-7361-C67F-43CC-554475DE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BC811-EF70-ED69-7797-1D9A7182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F91E-0943-4097-BAF6-A9B47A776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09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EA1C1-90A3-184B-9BDC-E4BDBC05B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32C8D-50EA-3855-713E-C81C19293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AE5EE-90BF-9391-C713-5EC84FBA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687-F59B-4058-AE17-D6A722BBB93B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7C3AC-664F-F7FB-E97B-62461191D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120E6-1E49-C7A0-D57A-E33D0EB6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F91E-0943-4097-BAF6-A9B47A776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41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4593-B269-528C-3D2A-FD7A9EAC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8B9CC-5BBA-07EC-6908-C1C2ACD6B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82F77-5A06-9A11-DBB2-3BFA5E53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687-F59B-4058-AE17-D6A722BBB93B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38B1B-9985-A82C-9079-B25A1C57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9EF5A-3A9B-83F5-655F-87AD1593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F91E-0943-4097-BAF6-A9B47A776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12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BCFE7-2042-5CB0-C884-6F9B265E7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D0427-B7B8-93D3-E1CB-323904DCC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A6F57-19EE-D2BC-6B6C-E65998EB2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687-F59B-4058-AE17-D6A722BBB93B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FC763-431F-BFD4-DE2A-81CECF192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19F8B-CD1F-82F4-4D6D-656B3FBC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F91E-0943-4097-BAF6-A9B47A776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12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6F8D-2283-6952-64EA-78D80631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9DE4C-0202-B19D-D722-A0940C0D1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602A1-7C55-4434-F980-875989D9E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EB1DE-8F9B-455C-178E-93C004F7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687-F59B-4058-AE17-D6A722BBB93B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3334A-C2AC-7216-9B30-445F4EB59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BF7C4-4270-E0CB-A05C-F4CEA698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F91E-0943-4097-BAF6-A9B47A776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83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5E25-26B2-1D0D-FE84-F73C2D8EB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6E88F-9A79-1FD2-754E-7C0BA5E18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3397D-FEAF-95B4-BD50-2C6112C67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A606D7-2BC3-4937-0600-2E1401AA9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DDB98-7EF2-1F46-C7F1-550AB5FEA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2A20BF-CFD0-7106-AED4-36746EC4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687-F59B-4058-AE17-D6A722BBB93B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C030A-B9CF-B508-2EB2-8E094233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C580CD-7053-7273-280E-BFCA1A95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F91E-0943-4097-BAF6-A9B47A776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95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A5B3-C8ED-A286-950F-983F30C1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CA2AE-48FA-8E5F-D061-576AA170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687-F59B-4058-AE17-D6A722BBB93B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4E70A-B51C-7316-5495-276A108A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70DFD-B5C1-8DA8-8211-516250F6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F91E-0943-4097-BAF6-A9B47A776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83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93C599-CF0A-61DA-EC6E-4CCC9FB8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687-F59B-4058-AE17-D6A722BBB93B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34890-8CE5-6DFE-691D-1855E6A9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66019-9F3F-46E6-D3F2-3AEF59E0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F91E-0943-4097-BAF6-A9B47A776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28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8E342-E7CD-3630-D106-470E01D8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AEA24-11C2-CD96-CEB4-B1BD5E418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64CA7-A101-A927-FE03-463599DD9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BAC64-47F4-6713-CAAE-3F4517BB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687-F59B-4058-AE17-D6A722BBB93B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F20EE-8D0E-27D1-A314-F1D48719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61287-BD73-5AB9-6C42-0DED1BEC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F91E-0943-4097-BAF6-A9B47A776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19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CCDA-65E9-3B40-B14F-8E89C0C3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46DE06-1624-36B1-BF70-361FE5191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4C985-8F38-0050-F3D3-CA2BA41A8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D7802-99B6-EE99-27AE-A0F27C1A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687-F59B-4058-AE17-D6A722BBB93B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75501-8EB4-2282-DC2C-989D8494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79C68-E5B7-A2ED-A06F-C72E1DEC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F91E-0943-4097-BAF6-A9B47A776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15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17161-9D9E-91D4-49A1-60278B875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8AE09-FE87-6723-E3FE-4164A43F7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E4AC0-480D-1FF7-5733-B61D70FB5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E8687-F59B-4058-AE17-D6A722BBB93B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9F937-1C96-F3DA-F66C-C59377E0E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9CD4A-A72E-8C89-23A7-E029B9773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0F91E-0943-4097-BAF6-A9B47A776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75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C46EC-EA5C-7CDB-D6D2-1ED264DE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Sheet 1: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Region (Bar Chart)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353577-8C4F-AAB2-3651-435277B5F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86" y="1606169"/>
            <a:ext cx="8759717" cy="4687456"/>
          </a:xfrm>
        </p:spPr>
      </p:pic>
    </p:spTree>
    <p:extLst>
      <p:ext uri="{BB962C8B-B14F-4D97-AF65-F5344CB8AC3E}">
        <p14:creationId xmlns:p14="http://schemas.microsoft.com/office/powerpoint/2010/main" val="295884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7727-1EFA-C4B7-3B34-DA76CB693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Sheet 2: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Trend Over Time (Line Chart)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6E3AB5-99C3-9DEB-D51B-9584F3FAE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858" y="1690688"/>
            <a:ext cx="7961341" cy="4605247"/>
          </a:xfrm>
        </p:spPr>
      </p:pic>
    </p:spTree>
    <p:extLst>
      <p:ext uri="{BB962C8B-B14F-4D97-AF65-F5344CB8AC3E}">
        <p14:creationId xmlns:p14="http://schemas.microsoft.com/office/powerpoint/2010/main" val="149253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53E7-F2C3-4AF0-E643-3CF79046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Sheet 3: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Sub-Category (Pie Chart)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51C6BE-E772-3015-E376-883473A39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625" y="1889633"/>
            <a:ext cx="7111214" cy="4351338"/>
          </a:xfrm>
        </p:spPr>
      </p:pic>
    </p:spTree>
    <p:extLst>
      <p:ext uri="{BB962C8B-B14F-4D97-AF65-F5344CB8AC3E}">
        <p14:creationId xmlns:p14="http://schemas.microsoft.com/office/powerpoint/2010/main" val="126974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E23B40-E256-A5FF-0785-896F483CC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494" y="1368424"/>
            <a:ext cx="7486467" cy="4584319"/>
          </a:xfrm>
        </p:spPr>
      </p:pic>
    </p:spTree>
    <p:extLst>
      <p:ext uri="{BB962C8B-B14F-4D97-AF65-F5344CB8AC3E}">
        <p14:creationId xmlns:p14="http://schemas.microsoft.com/office/powerpoint/2010/main" val="243598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10F2C2-7794-5520-BE97-4DF0A8931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876" y="1207610"/>
            <a:ext cx="8474884" cy="4983512"/>
          </a:xfrm>
        </p:spPr>
      </p:pic>
    </p:spTree>
    <p:extLst>
      <p:ext uri="{BB962C8B-B14F-4D97-AF65-F5344CB8AC3E}">
        <p14:creationId xmlns:p14="http://schemas.microsoft.com/office/powerpoint/2010/main" val="15263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31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Sheet 1: Sales by Region (Bar Chart)</vt:lpstr>
      <vt:lpstr>Sheet 2: Sales Trend Over Time (Line Chart)</vt:lpstr>
      <vt:lpstr>Sheet 3: Sales by Sub-Category (Pie Chart)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Ganesh Badgujar</dc:creator>
  <cp:lastModifiedBy>Ganesh Badgujar</cp:lastModifiedBy>
  <cp:revision>1</cp:revision>
  <dcterms:created xsi:type="dcterms:W3CDTF">2025-06-14T12:08:11Z</dcterms:created>
  <dcterms:modified xsi:type="dcterms:W3CDTF">2025-06-14T12:19:26Z</dcterms:modified>
</cp:coreProperties>
</file>