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24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10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81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52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89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640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2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679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3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6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19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97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50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7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2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081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94008C-5C06-4DDF-AD51-8A33E1CAFC8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30FDAD-29E5-460B-AF3B-DF285E6B97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32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5E95-3E98-AB7D-59CD-EF74E043A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295401"/>
            <a:ext cx="9144000" cy="142881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:-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0CBA6-14E2-9155-34C7-45FFC401B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1120" y="3016822"/>
            <a:ext cx="9247632" cy="2140394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 :- Business Summary using Tableau</a:t>
            </a:r>
          </a:p>
          <a:p>
            <a:pPr algn="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:- Ganesh R. Badgujar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8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FDA3-B270-64C9-625E-B2DF5BC43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250" y="844972"/>
            <a:ext cx="9601196" cy="1303867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4C8EE-8316-4ED9-7D8D-2FEDFEFE0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Purpose of the Dashboard:</a:t>
            </a:r>
            <a:br>
              <a:rPr lang="en-US" dirty="0"/>
            </a:br>
            <a:r>
              <a:rPr lang="en-US" dirty="0"/>
              <a:t>This Tableau dashboard is designed to provide a </a:t>
            </a:r>
            <a:r>
              <a:rPr lang="en-US" b="1" dirty="0"/>
              <a:t>comprehensive overview of business sales performance</a:t>
            </a:r>
            <a:r>
              <a:rPr lang="en-US" dirty="0"/>
              <a:t>. It helps stakeholders:</a:t>
            </a:r>
          </a:p>
          <a:p>
            <a:r>
              <a:rPr lang="en-US" dirty="0"/>
              <a:t>Monitor key performance indicators (KPIs) like </a:t>
            </a:r>
            <a:r>
              <a:rPr lang="en-US" b="1" dirty="0"/>
              <a:t>Total Sales</a:t>
            </a:r>
            <a:r>
              <a:rPr lang="en-US" dirty="0"/>
              <a:t>, </a:t>
            </a:r>
            <a:r>
              <a:rPr lang="en-US" b="1" dirty="0"/>
              <a:t>Boxes Shipped</a:t>
            </a:r>
            <a:r>
              <a:rPr lang="en-US" dirty="0"/>
              <a:t>, and </a:t>
            </a:r>
            <a:r>
              <a:rPr lang="en-US" b="1" dirty="0"/>
              <a:t>Shipment Count</a:t>
            </a:r>
            <a:endParaRPr lang="en-US" dirty="0"/>
          </a:p>
          <a:p>
            <a:r>
              <a:rPr lang="en-US" dirty="0"/>
              <a:t>Understand </a:t>
            </a:r>
            <a:r>
              <a:rPr lang="en-US" b="1" dirty="0"/>
              <a:t>sales distribution by country</a:t>
            </a:r>
            <a:endParaRPr lang="en-US" dirty="0"/>
          </a:p>
          <a:p>
            <a:r>
              <a:rPr lang="en-US" dirty="0"/>
              <a:t>Identify the </a:t>
            </a:r>
            <a:r>
              <a:rPr lang="en-US" b="1" dirty="0"/>
              <a:t>top-performing salespersons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916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2360-86B2-A424-9C36-72E2D3E7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574DF-FEC6-A749-15C9-D12FD1B92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 of the Dashboard:</a:t>
            </a:r>
            <a:endParaRPr lang="en-US" dirty="0"/>
          </a:p>
          <a:p>
            <a:r>
              <a:rPr lang="en-US" dirty="0"/>
              <a:t>Visualize overall sales performance</a:t>
            </a:r>
          </a:p>
          <a:p>
            <a:r>
              <a:rPr lang="en-US" dirty="0"/>
              <a:t>Track boxes shipped and shipment count</a:t>
            </a:r>
          </a:p>
          <a:p>
            <a:r>
              <a:rPr lang="en-US" dirty="0"/>
              <a:t>Analyze sales by country</a:t>
            </a:r>
          </a:p>
          <a:p>
            <a:r>
              <a:rPr lang="en-US" dirty="0"/>
              <a:t>Identify top-performing salespersons</a:t>
            </a:r>
          </a:p>
        </p:txBody>
      </p:sp>
    </p:spTree>
    <p:extLst>
      <p:ext uri="{BB962C8B-B14F-4D97-AF65-F5344CB8AC3E}">
        <p14:creationId xmlns:p14="http://schemas.microsoft.com/office/powerpoint/2010/main" val="41315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86A9-5F69-3658-5EE7-41D8611D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B0DB-84AE-7CD5-A3EB-CF0E2C16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Summary:</a:t>
            </a:r>
            <a:endParaRPr lang="en-US" dirty="0"/>
          </a:p>
          <a:p>
            <a:r>
              <a:rPr lang="en-US" b="1" dirty="0"/>
              <a:t>Total Sales Amount:</a:t>
            </a:r>
            <a:r>
              <a:rPr lang="en-US" dirty="0"/>
              <a:t> ₹6,183,625</a:t>
            </a:r>
          </a:p>
          <a:p>
            <a:r>
              <a:rPr lang="en-US" b="1" dirty="0"/>
              <a:t>Total Boxes Shipped:</a:t>
            </a:r>
            <a:r>
              <a:rPr lang="en-US" dirty="0"/>
              <a:t> 177,007</a:t>
            </a:r>
          </a:p>
          <a:p>
            <a:r>
              <a:rPr lang="en-US" b="1" dirty="0"/>
              <a:t>Total Shipments:</a:t>
            </a:r>
            <a:r>
              <a:rPr lang="en-US" dirty="0"/>
              <a:t> 1,094</a:t>
            </a:r>
            <a:br>
              <a:rPr lang="en-US" dirty="0"/>
            </a:br>
            <a:r>
              <a:rPr lang="en-US" dirty="0"/>
              <a:t>These KPIs give a quick overview of business performance.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4A97D-6147-B7E3-8D0B-E22BD05A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071" y="2556932"/>
            <a:ext cx="4209369" cy="191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2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498B-6EAC-5154-80BE-07EFB041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BBC5-6319-BF8F-A76C-E8EF2AF9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Insights:</a:t>
            </a:r>
            <a:endParaRPr lang="en-US" dirty="0"/>
          </a:p>
          <a:p>
            <a:r>
              <a:rPr lang="en-US" dirty="0"/>
              <a:t>Highest sales from </a:t>
            </a:r>
            <a:r>
              <a:rPr lang="en-US" b="1" dirty="0"/>
              <a:t>Australia</a:t>
            </a:r>
            <a:endParaRPr lang="en-US" dirty="0"/>
          </a:p>
          <a:p>
            <a:r>
              <a:rPr lang="en-US" dirty="0"/>
              <a:t>Followed by UK, India, and USA</a:t>
            </a:r>
          </a:p>
          <a:p>
            <a:r>
              <a:rPr lang="en-US" dirty="0"/>
              <a:t>Helps identify strong market regions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94E2C-BB44-3C0B-19B7-870380BF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126" y="2432304"/>
            <a:ext cx="2772115" cy="379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26D4-DC0D-44A2-935C-1957DBDB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Sales Persons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F4AED-86AD-B7FE-6828-4582535B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10747247" cy="164930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Insights:</a:t>
            </a:r>
            <a:endParaRPr lang="en-US" dirty="0"/>
          </a:p>
          <a:p>
            <a:r>
              <a:rPr lang="en-US" b="1" dirty="0"/>
              <a:t>Ches Bonnell</a:t>
            </a:r>
            <a:r>
              <a:rPr lang="en-US" dirty="0"/>
              <a:t> and </a:t>
            </a:r>
            <a:r>
              <a:rPr lang="en-US" b="1" dirty="0"/>
              <a:t>Oby Sorrel</a:t>
            </a:r>
            <a:r>
              <a:rPr lang="en-US" dirty="0"/>
              <a:t> are top performers</a:t>
            </a:r>
          </a:p>
          <a:p>
            <a:r>
              <a:rPr lang="en-US" dirty="0"/>
              <a:t>Consistent performance from the top 10 contributes significantly to total revenue</a:t>
            </a:r>
          </a:p>
          <a:p>
            <a:r>
              <a:rPr lang="en-US" dirty="0"/>
              <a:t>This helps reward and encourage top contributors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57E0D-AC51-AE7B-C846-E948984AC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612" y="4050792"/>
            <a:ext cx="8456162" cy="200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0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EF5C-BE67-1A0B-1172-49259AB9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01DA4-E3E2-3F67-30F6-92F83C2F1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184" y="2509731"/>
            <a:ext cx="9336024" cy="3666551"/>
          </a:xfrm>
        </p:spPr>
      </p:pic>
    </p:spTree>
    <p:extLst>
      <p:ext uri="{BB962C8B-B14F-4D97-AF65-F5344CB8AC3E}">
        <p14:creationId xmlns:p14="http://schemas.microsoft.com/office/powerpoint/2010/main" val="15906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000B-49AB-1A6B-D390-4F5A0CB9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6651-0CBD-C80B-E856-C3F82BA3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Tableau helps in real-time sales monitoring</a:t>
            </a:r>
          </a:p>
          <a:p>
            <a:r>
              <a:rPr lang="en-US" dirty="0"/>
              <a:t>Enables data-driven decision-making</a:t>
            </a:r>
          </a:p>
          <a:p>
            <a:r>
              <a:rPr lang="en-US" dirty="0"/>
              <a:t>Highlights both strong markets and high-performing individuals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54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F6AB7A-BFA8-CBC6-D3B8-FAA84AD7F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82" y="2165847"/>
            <a:ext cx="5367411" cy="334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58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196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Garamond</vt:lpstr>
      <vt:lpstr>Times New Roman</vt:lpstr>
      <vt:lpstr>Organic</vt:lpstr>
      <vt:lpstr>Title :- Sales Dashboard</vt:lpstr>
      <vt:lpstr>Introduction</vt:lpstr>
      <vt:lpstr>Objective</vt:lpstr>
      <vt:lpstr>Key Metrics</vt:lpstr>
      <vt:lpstr>Sales by Country</vt:lpstr>
      <vt:lpstr>Top 10 Sales Persons</vt:lpstr>
      <vt:lpstr>Dashboard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Badgujar</dc:creator>
  <cp:lastModifiedBy>Ganesh Badgujar</cp:lastModifiedBy>
  <cp:revision>1</cp:revision>
  <dcterms:created xsi:type="dcterms:W3CDTF">2025-06-05T16:41:14Z</dcterms:created>
  <dcterms:modified xsi:type="dcterms:W3CDTF">2025-06-05T17:03:16Z</dcterms:modified>
</cp:coreProperties>
</file>