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8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Admin and Provider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Sprint1</c:v>
                </c:pt>
                <c:pt idx="1">
                  <c:v>Sprint2</c:v>
                </c:pt>
                <c:pt idx="2">
                  <c:v>Sprint3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2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Unit Testing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Sprint1</c:v>
                </c:pt>
                <c:pt idx="1">
                  <c:v>Sprint2</c:v>
                </c:pt>
                <c:pt idx="2">
                  <c:v>Sprint3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Sprint1</c:v>
                </c:pt>
                <c:pt idx="1">
                  <c:v>Sprint2</c:v>
                </c:pt>
                <c:pt idx="2">
                  <c:v>Sprint3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127254545"/>
        <c:axId val="743067807"/>
      </c:barChart>
      <c:catAx>
        <c:axId val="12725454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43067807"/>
        <c:crosses val="autoZero"/>
        <c:auto val="1"/>
        <c:lblAlgn val="ctr"/>
        <c:lblOffset val="100"/>
        <c:noMultiLvlLbl val="0"/>
      </c:catAx>
      <c:valAx>
        <c:axId val="743067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725454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443b3cc4-80be-4ad3-ad29-03bacd71c939}"/>
      </c:ext>
    </c:extLst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29895" y="152400"/>
            <a:ext cx="10688955" cy="7847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1600" b="1"/>
              <a:t>Development:  MVC model </a:t>
            </a:r>
            <a:endParaRPr lang="en-IN" altLang="en-US" sz="1600" b="1"/>
          </a:p>
          <a:p>
            <a:r>
              <a:rPr lang="en-IN" altLang="en-US" sz="1600" b="1"/>
              <a:t>UI Skills</a:t>
            </a:r>
            <a:endParaRPr lang="en-IN" altLang="en-US" sz="1600" b="1"/>
          </a:p>
          <a:p>
            <a:r>
              <a:rPr lang="en-IN" altLang="en-US" sz="1600"/>
              <a:t>React Js + Type Script +Vue Js+next Js</a:t>
            </a:r>
            <a:endParaRPr lang="en-IN" altLang="en-US" sz="1600"/>
          </a:p>
          <a:p>
            <a:r>
              <a:rPr lang="en-IN" altLang="en-US" sz="1600"/>
              <a:t>Material UI / Veneer design </a:t>
            </a:r>
            <a:endParaRPr lang="en-IN" altLang="en-US" sz="1600"/>
          </a:p>
          <a:p>
            <a:r>
              <a:rPr lang="en-IN" altLang="en-US" sz="1600"/>
              <a:t>Environment files to manage dev, QA, UAT env</a:t>
            </a:r>
            <a:endParaRPr lang="en-IN" altLang="en-US" sz="1600"/>
          </a:p>
          <a:p>
            <a:r>
              <a:rPr lang="en-IN" altLang="en-US" sz="1600"/>
              <a:t>Base URl file for client/services</a:t>
            </a:r>
            <a:endParaRPr lang="en-IN" altLang="en-US" sz="1600"/>
          </a:p>
          <a:p>
            <a:r>
              <a:rPr lang="en-IN" altLang="en-US" sz="1600" b="1"/>
              <a:t>Design</a:t>
            </a:r>
            <a:r>
              <a:rPr lang="en-IN" altLang="en-US" sz="1600"/>
              <a:t> </a:t>
            </a:r>
            <a:endParaRPr lang="en-IN" altLang="en-US" sz="1600"/>
          </a:p>
          <a:p>
            <a:r>
              <a:rPr lang="en-IN" altLang="en-US" sz="1600"/>
              <a:t>Css3, Scss (@className module)</a:t>
            </a:r>
            <a:endParaRPr lang="en-IN" altLang="en-US" sz="1600"/>
          </a:p>
          <a:p>
            <a:r>
              <a:rPr lang="en-IN" altLang="en-US" sz="1600" b="1"/>
              <a:t>Testing</a:t>
            </a:r>
            <a:endParaRPr lang="en-IN" altLang="en-US" sz="1600" b="1"/>
          </a:p>
          <a:p>
            <a:r>
              <a:rPr lang="en-IN" altLang="en-US" sz="1600">
                <a:sym typeface="+mn-ea"/>
              </a:rPr>
              <a:t>Jest , mocha  testing framework</a:t>
            </a:r>
            <a:endParaRPr lang="en-IN" altLang="en-US" sz="1600" b="1">
              <a:sym typeface="+mn-ea"/>
            </a:endParaRPr>
          </a:p>
          <a:p>
            <a:r>
              <a:rPr lang="en-IN" altLang="en-US" sz="1600" b="1">
                <a:sym typeface="+mn-ea"/>
              </a:rPr>
              <a:t>Privacy and Security</a:t>
            </a:r>
            <a:endParaRPr lang="en-IN" altLang="en-US" sz="1600" b="1">
              <a:sym typeface="+mn-ea"/>
            </a:endParaRPr>
          </a:p>
          <a:p>
            <a:r>
              <a:rPr lang="en-IN" altLang="en-US" sz="1600">
                <a:sym typeface="+mn-ea"/>
              </a:rPr>
              <a:t>JWT verify using sing Bearer oauth token</a:t>
            </a:r>
            <a:endParaRPr lang="en-IN" altLang="en-US" sz="1600">
              <a:sym typeface="+mn-ea"/>
            </a:endParaRPr>
          </a:p>
          <a:p>
            <a:r>
              <a:rPr lang="en-IN" altLang="en-US" sz="1600">
                <a:sym typeface="+mn-ea"/>
              </a:rPr>
              <a:t>Role based -&gt; access i.e Admin, Doctor, Nurse, Technician models</a:t>
            </a:r>
            <a:endParaRPr lang="en-IN" altLang="en-US" sz="1600" b="1">
              <a:sym typeface="+mn-ea"/>
            </a:endParaRPr>
          </a:p>
          <a:p>
            <a:r>
              <a:rPr lang="en-IN" altLang="en-US" sz="1600" b="1">
                <a:sym typeface="+mn-ea"/>
              </a:rPr>
              <a:t>Data encryption : </a:t>
            </a:r>
            <a:r>
              <a:rPr lang="en-IN" altLang="en-US" sz="1600">
                <a:sym typeface="+mn-ea"/>
              </a:rPr>
              <a:t>encrypt64 in node js and dcrypt</a:t>
            </a:r>
            <a:endParaRPr lang="en-IN" altLang="en-US" sz="1600">
              <a:sym typeface="+mn-ea"/>
            </a:endParaRPr>
          </a:p>
          <a:p>
            <a:endParaRPr lang="en-IN" altLang="en-US" sz="1600" b="1">
              <a:sym typeface="+mn-ea"/>
            </a:endParaRPr>
          </a:p>
          <a:p>
            <a:r>
              <a:rPr lang="en-IN" altLang="en-US" sz="1600" b="1">
                <a:sym typeface="+mn-ea"/>
              </a:rPr>
              <a:t>Error Handlers</a:t>
            </a:r>
            <a:r>
              <a:rPr lang="en-IN" altLang="en-US" sz="1600">
                <a:sym typeface="+mn-ea"/>
              </a:rPr>
              <a:t>:  try, catch, global validation file for user input forms,</a:t>
            </a:r>
            <a:endParaRPr lang="en-IN" altLang="en-US" sz="1600">
              <a:sym typeface="+mn-ea"/>
            </a:endParaRPr>
          </a:p>
          <a:p>
            <a:r>
              <a:rPr lang="en-IN" altLang="en-US" sz="1600" b="1">
                <a:sym typeface="+mn-ea"/>
              </a:rPr>
              <a:t>Logging:</a:t>
            </a:r>
            <a:r>
              <a:rPr lang="en-IN" altLang="en-US" sz="1600">
                <a:sym typeface="+mn-ea"/>
              </a:rPr>
              <a:t>  Node debug logger / createWriteStream node.error.log in catch(e)</a:t>
            </a:r>
            <a:endParaRPr lang="en-IN" altLang="en-US" sz="1600" b="1">
              <a:sym typeface="+mn-ea"/>
            </a:endParaRPr>
          </a:p>
          <a:p>
            <a:r>
              <a:rPr lang="en-IN" altLang="en-US" sz="1600" b="1">
                <a:sym typeface="+mn-ea"/>
              </a:rPr>
              <a:t> </a:t>
            </a:r>
            <a:endParaRPr lang="en-IN" altLang="en-US" sz="1600" b="1">
              <a:sym typeface="+mn-ea"/>
            </a:endParaRPr>
          </a:p>
          <a:p>
            <a:r>
              <a:rPr lang="en-IN" altLang="en-US" sz="1600" b="1">
                <a:sym typeface="+mn-ea"/>
              </a:rPr>
              <a:t>Context API:</a:t>
            </a:r>
            <a:endParaRPr lang="en-IN" altLang="en-US" sz="1600" b="1">
              <a:sym typeface="+mn-ea"/>
            </a:endParaRPr>
          </a:p>
          <a:p>
            <a:r>
              <a:rPr lang="en-IN" altLang="en-US" sz="1600" b="1">
                <a:sym typeface="+mn-ea"/>
              </a:rPr>
              <a:t>Staff context</a:t>
            </a:r>
            <a:endParaRPr lang="en-IN" altLang="en-US" sz="1600" b="1">
              <a:sym typeface="+mn-ea"/>
            </a:endParaRPr>
          </a:p>
          <a:p>
            <a:r>
              <a:rPr lang="en-IN" altLang="en-US" sz="1600" b="1">
                <a:sym typeface="+mn-ea"/>
              </a:rPr>
              <a:t>Shift context</a:t>
            </a:r>
            <a:endParaRPr lang="en-IN" altLang="en-US" sz="1600" b="1">
              <a:sym typeface="+mn-ea"/>
            </a:endParaRPr>
          </a:p>
          <a:p>
            <a:r>
              <a:rPr lang="en-IN" altLang="en-US" sz="1600" b="1">
                <a:sym typeface="+mn-ea"/>
              </a:rPr>
              <a:t>Attendance and schedule context</a:t>
            </a:r>
            <a:endParaRPr lang="en-IN" altLang="en-US" sz="1600" b="1">
              <a:sym typeface="+mn-ea"/>
            </a:endParaRPr>
          </a:p>
          <a:p>
            <a:endParaRPr lang="en-IN" altLang="en-US" sz="1600" b="1"/>
          </a:p>
          <a:p>
            <a:endParaRPr lang="en-IN" altLang="en-US" sz="1600"/>
          </a:p>
          <a:p>
            <a:endParaRPr lang="en-IN" altLang="en-US" sz="1600"/>
          </a:p>
          <a:p>
            <a:endParaRPr lang="en-IN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25805" y="251460"/>
            <a:ext cx="9716135" cy="5908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000" b="1"/>
              <a:t>UI Screens ( 8 * 8 Grids)   client server architecture</a:t>
            </a:r>
            <a:endParaRPr lang="en-IN" altLang="en-US" sz="2000" b="1"/>
          </a:p>
          <a:p>
            <a:endParaRPr lang="en-IN" altLang="en-US" sz="2000" b="1"/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1090930" y="544195"/>
          <a:ext cx="9270365" cy="542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7120"/>
                <a:gridCol w="3252470"/>
                <a:gridCol w="2390775"/>
              </a:tblGrid>
              <a:tr h="4692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Modules / Screens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 Sub Modules / pop up screen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Screen/Model count</a:t>
                      </a:r>
                      <a:endParaRPr lang="en-IN" altLang="en-US"/>
                    </a:p>
                  </a:txBody>
                  <a:tcPr/>
                </a:tc>
              </a:tr>
              <a:tr h="5067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Registration-&gt; Doctor, Nurse, Technician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Patient / provider dropdown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 1</a:t>
                      </a:r>
                      <a:endParaRPr lang="en-IN" altLang="en-US"/>
                    </a:p>
                  </a:txBody>
                  <a:tcPr/>
                </a:tc>
              </a:tr>
              <a:tr h="8502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Login (Manual auth for roles or  SSO roles defined in Active directory)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-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</a:tr>
              <a:tr h="1769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Dashboard for Doctor, Nurse and Technician  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i. Remainders/Alerts</a:t>
                      </a:r>
                      <a:endParaRPr lang="en-IN" altLang="en-US" sz="1800"/>
                    </a:p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ii.Shift History</a:t>
                      </a:r>
                      <a:endParaRPr lang="en-IN" altLang="en-US" sz="1800"/>
                    </a:p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iii. Request edit for upcomming event</a:t>
                      </a:r>
                      <a:endParaRPr lang="en-IN" alt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</a:tr>
              <a:tr h="506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Daily, weekly and monthly report including shift and attendance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History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</a:tr>
              <a:tr h="5067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SocketIO/ OpenAI (Text to Text microsoft cognitive API)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 Textarea with flexi width and height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 (modal window)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5787390" y="63347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Total screens                 5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90550" y="153035"/>
            <a:ext cx="9518650" cy="5995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Data layers or mongo schemas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Department collections/schemas</a:t>
            </a:r>
            <a:endParaRPr lang="en-IN" altLang="en-US"/>
          </a:p>
          <a:p>
            <a:r>
              <a:rPr lang="en-IN" altLang="en-US"/>
              <a:t>Attendance</a:t>
            </a:r>
            <a:endParaRPr lang="en-IN" altLang="en-US"/>
          </a:p>
          <a:p>
            <a:r>
              <a:rPr lang="en-IN" altLang="en-US"/>
              <a:t>shift</a:t>
            </a:r>
            <a:endParaRPr lang="en-IN" altLang="en-US"/>
          </a:p>
          <a:p>
            <a:r>
              <a:rPr lang="en-IN" altLang="en-US"/>
              <a:t>scheduler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Provider</a:t>
            </a:r>
            <a:endParaRPr lang="en-IN" altLang="en-US" b="1"/>
          </a:p>
          <a:p>
            <a:r>
              <a:rPr lang="en-IN" altLang="en-US"/>
              <a:t>Admin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Chat</a:t>
            </a:r>
            <a:endParaRPr lang="en-IN" altLang="en-US" b="1"/>
          </a:p>
          <a:p>
            <a:r>
              <a:rPr lang="en-IN" altLang="en-US"/>
              <a:t>Questions / Answers (Add on dictionary) collection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66725" y="217805"/>
            <a:ext cx="10391775" cy="5231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WBS  - Front end and backend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RL  - Resouce loading (3)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r>
              <a:rPr lang="en-IN" altLang="en-US"/>
              <a:t>ES (_ in hr)*(5 WD)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334770" y="610870"/>
            <a:ext cx="9723755" cy="5830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                                                          Vaccination Report PDE’s chart based on Sprints</a:t>
            </a:r>
            <a:endParaRPr lang="en-IN" altLang="en-US"/>
          </a:p>
          <a:p>
            <a:r>
              <a:rPr lang="en-IN" altLang="en-US"/>
              <a:t> </a:t>
            </a:r>
            <a:endParaRPr lang="en-IN" altLang="en-US"/>
          </a:p>
          <a:p>
            <a:endParaRPr lang="en-IN" alt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2675890" y="1449070"/>
          <a:ext cx="9516110" cy="4991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729*505"/>
  <p:tag name="TABLE_ENDDRAG_RECT" val="85*39*729*50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1555</Words>
  <Application>WPS Presentation</Application>
  <PresentationFormat>Widescreen</PresentationFormat>
  <Paragraphs>103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sysadmin</dc:creator>
  <cp:lastModifiedBy>Ganesh Babu</cp:lastModifiedBy>
  <cp:revision>21</cp:revision>
  <dcterms:created xsi:type="dcterms:W3CDTF">2025-04-26T08:42:00Z</dcterms:created>
  <dcterms:modified xsi:type="dcterms:W3CDTF">2025-05-30T06:27:04Z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85DACEF261A149A5AD4B0455C75B7CA0_11</vt:lpwstr>
  </property>
  <property fmtid="{D5CDD505-2E9C-101B-9397-08002B2CF9AE}" pid="3" name="KSOProductBuildVer">
    <vt:lpwstr>1033-12.2.0.21179</vt:lpwstr>
  </property>
</Properties>
</file>