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936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FDB738-8146-4B51-A98C-5A754494A580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94072D-E01E-4DEB-BF36-0C3C927735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5474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94072D-E01E-4DEB-BF36-0C3C927735A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78506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7C2-0634-410B-BCEC-42ED46DF20D4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2BCB-3712-4258-B0C5-5FD573FB6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3035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7C2-0634-410B-BCEC-42ED46DF20D4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2BCB-3712-4258-B0C5-5FD573FB6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40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7C2-0634-410B-BCEC-42ED46DF20D4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2BCB-3712-4258-B0C5-5FD573FB6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876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7C2-0634-410B-BCEC-42ED46DF20D4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2BCB-3712-4258-B0C5-5FD573FB6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102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7C2-0634-410B-BCEC-42ED46DF20D4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2BCB-3712-4258-B0C5-5FD573FB6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007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7C2-0634-410B-BCEC-42ED46DF20D4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2BCB-3712-4258-B0C5-5FD573FB6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92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7C2-0634-410B-BCEC-42ED46DF20D4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2BCB-3712-4258-B0C5-5FD573FB6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42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7C2-0634-410B-BCEC-42ED46DF20D4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2BCB-3712-4258-B0C5-5FD573FB6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36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7C2-0634-410B-BCEC-42ED46DF20D4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2BCB-3712-4258-B0C5-5FD573FB6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24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7C2-0634-410B-BCEC-42ED46DF20D4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2BCB-3712-4258-B0C5-5FD573FB6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9006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8C7C2-0634-410B-BCEC-42ED46DF20D4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B2BCB-3712-4258-B0C5-5FD573FB6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4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8C7C2-0634-410B-BCEC-42ED46DF20D4}" type="datetimeFigureOut">
              <a:rPr lang="en-IN" smtClean="0"/>
              <a:t>20-07-2016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EB2BCB-3712-4258-B0C5-5FD573FB6BD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71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phplot.com/phplotdocs/images/layout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399" y="381000"/>
            <a:ext cx="8067675" cy="628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83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png;base64,iVBORw0KGgoAAAANSUhEUgAAAOEAAADhCAMAAAAJbSJIAAABWVBMVEX////C/8L19f/h4f/x8f/b2//Pz//p6f/u/+72//a0/7Ti/+Lf/9+m/6bk5P/tkJDsqKjnhob37OwAAP/Xd3cA/wDz//Ps7P//AAD6//rp/+n6+v/Ly/+8/7yNjf+EhP/K/8p5/3nT/9P/+Pid/52/v//ExP+4uP9v/29xcf+D/4Oenv/Z/9n4+P+Rkf+rq/+N/418fP//dHSV/5X/vLz/sbHm5ub/5OSlpf9d/11nZ2d2dv/W1v9fX///V1fO/86s/6xo/2gu/y7Hx8dXV/+rq6v/1dVpaf+MjIw3N///amr/ior/lJROTv//fn7X19f/oqI9Pf9gYGChoaH/xcWYmP+9vb2UlJRC/0L/2dlNTU14eHgrK/8dHf//OTn/UFBQ/1DFYmIbGxv/LCz/Gxv/VFSrPz9YrVh6qHpzmXNejF6Sr5KnnqdM30xzz3MAYQDU5dRIekj/MzOcAGr3AAAPC0lEQVR4nO2d+V/iTLaHDyD7MnPJAB32ENaALLKqqKACimy2uNBqtzPv3DvLfe/6//9wTxUuLSa0ggLm5utHkkollXpyqs6pKkk3rHl1cpbXBRo1yFnrWtCsLbsSHyq1QvjppRB+fimEn18K4eeXQvj5pRB+fimEn18K4eeXQvj59f+ZUPX5xL6J0JA3Wz6XzFbz2whNr2wFqyPVpyd0CgC1x5QvHp7IlwEhB2BKZeOsLx4EsMLmRP4yCY3jjagnED0oKkIo+IJB0+beFSatK0S458iTTd4RepnndLhfW4wzDkbBlwqaOHcNSwPO8Dx/iYRBxz7Z7IsRsuI+XkyskLf6Um6Lucb5sL1yK9QPg1f7KQDL/n4IWCsnWNBhGAQ3hLkgVsrEGnwpDpMQ5IS9eW6zVMI8usFsFgk3r0yCA8BxFXfe3ZnuHCqjwxBybPrqDlA5rGGHaCVfqWUS7puRat+MhHlsk9jzHDVIOUgnVLGE0AlGBwh1qUreiw1iUU8p3+S5SyWE/ZTFAUjoDMf3CaF57Ar3KSH2UiQ0OxzTWynxpXuseQ+MpO/Gg5vG5/nLJcxn81kkNDqEkHNMWJskxOpnHdPuSqOFKpsNxVVxADfUV4rQ7di3ICEaEgwOAyE0Y9s0O34iJL4xG59SDBnTCD5LsFa3YvRJcZNhZqnRAq2FGI4Qu3/HXTk4lngUwYG7QeppSI/Es+p1h2VKMc6rsBXjoUrFqZB1P59fHRuyTvzF6uDGaPKBxUf2WEPKxGIUcdLj5NdtMjmnluM0GFgWB0HGPZYmJrJXbVzqdPicVsfrx2y/1ioRUq7Q3VX81SO2h8umPZFlEU6OrVCWvSwdclnIhxGdCxuPp6wPuao42TXtsdaJy57PntjwcuNhiKu7a5xVFXeHzUI8zwHHpUwcsYA1HsyzcR/Z5bDKkMWoEdoDLkhiIQ7uoI4/YKgHITthMBItaiGhbqTjUsvdcgl9PlYIqTbDBosvqDJZrG6fNZx1qsJhMwcpAawp5BJSpMo+EiAscbMbDWrhzISQQ6/kC4J1wrGOZ08hnD0F7zC5ZBv6cGwdN8fzTkJYs1hV3F44y5qyWUscfAL4MFwbreErp9MX3rc4zXUDi4Ssqa7CwQoyGsCkgsl1F2ecdZJogbMn0oDzk5FlsYSqOmew5rM11hh2W0KGPYMQzo7nSSYuFcZ2FiS19AG2UxMaM5tVqcjUCgGxgaucPkhZXrRSNpsNq8jsyceR84LLjRaqxxFm7WWmm1TQQPwoS+1Ap42TfgVD51vvuULR4mP0+QlZH2nXj6naCo1L30nEl4aMKRUYfOhshb0VWol6J42jRT6/Fw/WSVDJThhRBoR09pQis6cwIRRWZ63tnWS8yluzSBjkTMhqtU7OJT8/Ic7A7iOk5fHjZ81ESK9hzXR29yg3ll38wwroj/MSqjbvyLAYNoVaqIZg//7Pf5AyNvPhuvlfxK5ZtCYq8XbCLA6eBCMYBBBMaNG/X/lMf0PQLMCeSR6Ebg5U5A8OVhWQEXHjfy5+38JkLc7lJwtfjuYmnJTnoDS+5vffz/5t3tq9h96B0OymzotNkRWiUt/y3xTRaGHhT+9Z01k1P2EwHqYxJ17Hhgr9/+L+8z+ALDnUwymZEIb3TAJZt8vm6YpKNuTDcRO4w/mUSSaEbDauopfW6WTUKJC/LuP4vp6XSys1CAJZKwKrwJElIjMnZEkyLHBumRDmx0vQzvz4kDDekCUjudgwWA/T1c7NPF318cXDZKmB3QznDTIhZN1uOgUzuGnUMLrdhvukTGxY26Mdz63K0n5YUwkCtlcLScqlH6Ky45T5fn3kPpkKyYfwfpaZuh/DceNNKCgPQmuc466wleJmE20Yxu0dWYDHpExsyBqNdFKNGzIBfpaUB+E0KYQLkUJIpRBKSZ6EjdJR/2FfloSXB99KZCUK+IODgz/PX7/59d6EZ41vfUoI/X5JloRwwDdKD/uybKXPpBAuRAohlUIoJYVwIVIIqRRCKSmEC5FCSKUQSkkhXIgUQiqF8LkeJ8DyJGxcXF9ePyRkSXgE10DXaUpnZ7L5xtAz8ddfv148JGRpw2dSCBcihZBq4YS8HYVbOz9rCU9aTcKNL6jvZfjX4sORoX3WslaU8AQ/2t9h95Hw+3DWsuYmLIkdv9fshD38GH4hhHznR68Mhb+2RzOWNTdhY0u6r8xnw95fCeGPH83eF2j+dlKesaz5Wyn/l61rsTyYg7BH+uGXERKOvuAD/FFcZivtPw1hXmh2G26URyNE2y0Mv2Oyd7JMwsYUhz5fKwVC2PyNJDvLJJym+TwNardo/9IE8is7wgcbFqH45ceXDdz7rTljWatJyPNP23KTeFG+OWvIX03C99RyCfmxtfgHm9nLeETstGcpUd8meiHREgib97HbPoQBv9vDscpur4DpYnv0fbBb3iB5xWL7KcKXB/gxbBfuk8NCu/Oi0I1eoSjejt+bsFQqHf3iuxi9znCjMyoMBu3mcLRB6v2jSJ5/ucnvIlqv2T5pfm9S34kshfYJJcTu2B4MNgrN9o9mk3gde7tdxrh5nzuE3XJR9HbvTXjxl8Y3OgTgG40L8XWawmi30OZ7A3uxWC43CwPgC6P2OOt/OwPobcCgfB8t2lBuQ6dQLJ6QQVsbfhTabSiOA8egzHc6g8HoOxROTkbldpk/WQghlK637ndKHnEbIg8/4Dd6ZSRslssde7kA7XEL2wUynoEOJaRMxTb0hsVihxBu8G37AHOHNK/YHPUKzSE2ZyQctu38oggBHr/WJtFKy4PyRmFkH2EDK8LJCQzsg569QxFJkx3aN/AwOg6kLG8M8Vz+PhQOYbgx4jcGiEdOP+lA54Qv0IvsnU5hJD4oWK4vpT2n/PjxXNMmE2J5RXFnqsRDKoVQSgrhQqQQUimEUlIIFyKFkEohlJJCuBAphFQKoZTkSXhQAnm/2XXW2Bp/n4Ys+smS8KhUOqJ/bOMbjYY8vzF0BAdHDwlZ2vCZFMKFSCGkUgilpBAuRAohlUIoJYVwIVIIqRRCKSmEC5FCSKUQSkmWhKWt663GQ0KWhNf3v/J9s6u/dXR9KVH4cvT+/bD09LUWmRJKF74cfSzhH1dAf/hIQvKCFn9kF1epIZEhdYH9UuL4WUmqJH78gtjHEVJdShwvSb2ncSZVklSG5AsRYrdeJGFDIkPqAmlCqXevFkQoZSq+L5FxIFWSVEZfyoZit5bB/zPzCymEE1IIV1AfQCjlUEpSGZKvpUpd0Be/gBe9x/sTXp8diR7vb51JhIuLLYmSLsTf5DwTf4219K3Ebx298L/vT/jwZ/0XFYC+eOArnYmD8F/PxG3VOLsWDRdHpYML/sXjXRwhnElE9q+Nb+IvNn2Fr6IXHPWPRNEvF0XYFzfJxdaFeL8qlb5JlST+rK7716IlXZZK1xcvgv77E/ISva3UP5DyKBLHJYd5DYlHhZ395ahGiRYTUghXUArhhBTCFZRCOCGFcAW1YoQHU1ZtZtSqEV5eSA3VZtWKEcKR1D/uM7NWjXBLYuo1u1aM8PJAYu41u1aMsCS9aDOrVozwA6QQTkghXEEphBNSCFdQCuGEnPGa9ZOJc7+JcPzfjho/lUQ5pAljOvBkHlPnLa3oWauvKYRe8MQq/jT4cy7Q+6G14Jq9l6YTBrYhnfFn0qBNTiF06dXT77FON2sesbyJtHhd5tHUVgqBHBJmdFFwBSQJtccMwySe0tXJSquZU7LRMemXF68zz28eYc5fW/PXSpqwmkhEIjGIoCFdAJmEXrwAG5NEK3a7jwdudZO3YBhybU6MELzPDXt4evP6ur9O0oSv1E6ObpgoJLGyFXWESdggsrONjimjzxFa9e0hPgTPzaEfPOc7Ccyo2FoaiO0kq1GoeFyxagsvoVpjtEwVIKpNVrDZ7BBHV03sJJdK6CE1Qm3ngDQ4RqO7DaxlmFiS0cDxTU5DbsHEjrGRdgN+OOxGz/E05iagPmciASYAjLrKHHq37y1XOQV8DhC43fGqmUDkJgFVJhM59n8ModYGnshPSfHr1xgX3Z4fUsJbLdzokBMg2YLT8cNXM2t4IBFDQmJm3Gdi2AHxnC4h1DLkOY0773EMopgMHAKkE+TwujaGbWHnYwjRl0LVpdOAljS1Slf0JKzpGD3QeiLUM93u4XEXjr33hK7AOaLk/LDm3zklhBrQMAjrfyBUjwk1THfnkNEBPgtI3Bx2D7HwaKLLzBWofhEtWt5EFb0pkiRET0I7jP0HmuWR0MVUtVqb64lQXz3WnULO72HOq56fCAMThOen0Ui0uz0m9Gu0Gj0kb6O2D7Ohjj7k88p2GlsKSBHqGNKUt28RUo+9RkNa6Q1e0Eo/Edrg+DiDhBqGNGsbbcV4mefW/5yQITfCZkoIMxhiqgwcVmj7+BDCSK6iQ8J0NZD0TiGEGHPTZY4xHhzeJrpow+6pVseg11//mTCNCNhKj7ut7m2LEkaZndPuc8Iq/fQwXj9xLYe3O0wGS09gY/V+CKFHr1evq3HQYaM9TXrYotZFx/7UG/WoPeCKrIErSuLcwyAGfZEHf9VqWI96weYlB0Crj67lkrhLsugRWB9XZE2tpjfTRUkM0UQ0ELV9COEH6zjgijLz1Py1mmJDzzPDiQ0qXyXRC9HUgdMd3cSxme8xTb+YWzymcrmY6Fm/ltiIxJOJYa8ETSuhJqPDdVhLJGxJ0VPn1nTCzHkg4MnhmMoVgcM3lVvJJVyJhCud1nmrrdx6LuFv6ZPbFZKVbEUimhhgCIh4khjw1s8x5mq8sWrUOzmkfQ/9Ih6SuYW/giHPlXjb3QMubyYSiLag4spBJnKuT1a90Vgr4vd7z6GaXIMIeWLaHRv5QEesTnjV566PMOIrCDM4QFa33uiOAvrITiwT3YaKPgfJaNJW0el29NuEMACZyrofz1CfQzSmTnoiEXVUqw6sJz+MUDwQaAKBqDcKXkjn1ODyBypvKtefS2MwyERBG1nbToJOXdXrk+kAyYq0NN5qNZGBgDqBoLbtNOAwZtsT1UY+YqVkHQmrNjHpXS69Xm/DHxemMCF6loT0AY3LRq+3pfUuWgoepCVheXpNGsvTRHFPHyHZEXIzvyv9llu8VtoqCe3vL5fI3mT2iw/RU+eW5/8A4ixGTwFMgwU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4" descr="data:image/png;base64,iVBORw0KGgoAAAANSUhEUgAAAOEAAADhCAMAAAAJbSJIAAABWVBMVEX////C/8L19f/h4f/x8f/b2//Pz//p6f/u/+72//a0/7Ti/+Lf/9+m/6bk5P/tkJDsqKjnhob37OwAAP/Xd3cA/wDz//Ps7P//AAD6//rp/+n6+v/Ly/+8/7yNjf+EhP/K/8p5/3nT/9P/+Pid/52/v//ExP+4uP9v/29xcf+D/4Oenv/Z/9n4+P+Rkf+rq/+N/418fP//dHSV/5X/vLz/sbHm5ub/5OSlpf9d/11nZ2d2dv/W1v9fX///V1fO/86s/6xo/2gu/y7Hx8dXV/+rq6v/1dVpaf+MjIw3N///amr/ior/lJROTv//fn7X19f/oqI9Pf9gYGChoaH/xcWYmP+9vb2UlJRC/0L/2dlNTU14eHgrK/8dHf//OTn/UFBQ/1DFYmIbGxv/LCz/Gxv/VFSrPz9YrVh6qHpzmXNejF6Sr5KnnqdM30xzz3MAYQDU5dRIekj/MzOcAGr3AAAPC0lEQVR4nO2d+V/iTLaHDyD7MnPJAB32ENaALLKqqKACimy2uNBqtzPv3DvLfe/6//9wTxUuLSa0ggLm5utHkkollXpyqs6pKkk3rHl1cpbXBRo1yFnrWtCsLbsSHyq1QvjppRB+fimEn18K4eeXQvj5pRB+fimEn18K4eeXQvj59f+ZUPX5xL6J0JA3Wz6XzFbz2whNr2wFqyPVpyd0CgC1x5QvHp7IlwEhB2BKZeOsLx4EsMLmRP4yCY3jjagnED0oKkIo+IJB0+beFSatK0S458iTTd4RepnndLhfW4wzDkbBlwqaOHcNSwPO8Dx/iYRBxz7Z7IsRsuI+XkyskLf6Um6Lucb5sL1yK9QPg1f7KQDL/n4IWCsnWNBhGAQ3hLkgVsrEGnwpDpMQ5IS9eW6zVMI8usFsFgk3r0yCA8BxFXfe3ZnuHCqjwxBybPrqDlA5rGGHaCVfqWUS7puRat+MhHlsk9jzHDVIOUgnVLGE0AlGBwh1qUreiw1iUU8p3+S5SyWE/ZTFAUjoDMf3CaF57Ar3KSH2UiQ0OxzTWynxpXuseQ+MpO/Gg5vG5/nLJcxn81kkNDqEkHNMWJskxOpnHdPuSqOFKpsNxVVxADfUV4rQ7di3ICEaEgwOAyE0Y9s0O34iJL4xG59SDBnTCD5LsFa3YvRJcZNhZqnRAq2FGI4Qu3/HXTk4lngUwYG7QeppSI/Es+p1h2VKMc6rsBXjoUrFqZB1P59fHRuyTvzF6uDGaPKBxUf2WEPKxGIUcdLj5NdtMjmnluM0GFgWB0HGPZYmJrJXbVzqdPicVsfrx2y/1ioRUq7Q3VX81SO2h8umPZFlEU6OrVCWvSwdclnIhxGdCxuPp6wPuao42TXtsdaJy57PntjwcuNhiKu7a5xVFXeHzUI8zwHHpUwcsYA1HsyzcR/Z5bDKkMWoEdoDLkhiIQ7uoI4/YKgHITthMBItaiGhbqTjUsvdcgl9PlYIqTbDBosvqDJZrG6fNZx1qsJhMwcpAawp5BJSpMo+EiAscbMbDWrhzISQQ6/kC4J1wrGOZ08hnD0F7zC5ZBv6cGwdN8fzTkJYs1hV3F44y5qyWUscfAL4MFwbreErp9MX3rc4zXUDi4Ssqa7CwQoyGsCkgsl1F2ecdZJogbMn0oDzk5FlsYSqOmew5rM11hh2W0KGPYMQzo7nSSYuFcZ2FiS19AG2UxMaM5tVqcjUCgGxgaucPkhZXrRSNpsNq8jsyceR84LLjRaqxxFm7WWmm1TQQPwoS+1Ap42TfgVD51vvuULR4mP0+QlZH2nXj6naCo1L30nEl4aMKRUYfOhshb0VWol6J42jRT6/Fw/WSVDJThhRBoR09pQis6cwIRRWZ63tnWS8yluzSBjkTMhqtU7OJT8/Ic7A7iOk5fHjZ81ESK9hzXR29yg3ll38wwroj/MSqjbvyLAYNoVaqIZg//7Pf5AyNvPhuvlfxK5ZtCYq8XbCLA6eBCMYBBBMaNG/X/lMf0PQLMCeSR6Ebg5U5A8OVhWQEXHjfy5+38JkLc7lJwtfjuYmnJTnoDS+5vffz/5t3tq9h96B0OymzotNkRWiUt/y3xTRaGHhT+9Z01k1P2EwHqYxJ17Hhgr9/+L+8z+ALDnUwymZEIb3TAJZt8vm6YpKNuTDcRO4w/mUSSaEbDauopfW6WTUKJC/LuP4vp6XSys1CAJZKwKrwJElIjMnZEkyLHBumRDmx0vQzvz4kDDekCUjudgwWA/T1c7NPF318cXDZKmB3QznDTIhZN1uOgUzuGnUMLrdhvukTGxY26Mdz63K0n5YUwkCtlcLScqlH6Ky45T5fn3kPpkKyYfwfpaZuh/DceNNKCgPQmuc466wleJmE20Yxu0dWYDHpExsyBqNdFKNGzIBfpaUB+E0KYQLkUJIpRBKSZ6EjdJR/2FfloSXB99KZCUK+IODgz/PX7/59d6EZ41vfUoI/X5JloRwwDdKD/uybKXPpBAuRAohlUIoJYVwIVIIqRRCKSmEC5FCSKUQSkkhXIgUQiqF8LkeJ8DyJGxcXF9ePyRkSXgE10DXaUpnZ7L5xtAz8ddfv148JGRpw2dSCBcihZBq4YS8HYVbOz9rCU9aTcKNL6jvZfjX4sORoX3WslaU8AQ/2t9h95Hw+3DWsuYmLIkdv9fshD38GH4hhHznR68Mhb+2RzOWNTdhY0u6r8xnw95fCeGPH83eF2j+dlKesaz5Wyn/l61rsTyYg7BH+uGXERKOvuAD/FFcZivtPw1hXmh2G26URyNE2y0Mv2Oyd7JMwsYUhz5fKwVC2PyNJDvLJJym+TwNardo/9IE8is7wgcbFqH45ceXDdz7rTljWatJyPNP23KTeFG+OWvIX03C99RyCfmxtfgHm9nLeETstGcpUd8meiHREgib97HbPoQBv9vDscpur4DpYnv0fbBb3iB5xWL7KcKXB/gxbBfuk8NCu/Oi0I1eoSjejt+bsFQqHf3iuxi9znCjMyoMBu3mcLRB6v2jSJ5/ucnvIlqv2T5pfm9S34kshfYJJcTu2B4MNgrN9o9mk3gde7tdxrh5nzuE3XJR9HbvTXjxl8Y3OgTgG40L8XWawmi30OZ7A3uxWC43CwPgC6P2OOt/OwPobcCgfB8t2lBuQ6dQLJ6QQVsbfhTabSiOA8egzHc6g8HoOxROTkbldpk/WQghlK637ndKHnEbIg8/4Dd6ZSRslssde7kA7XEL2wUynoEOJaRMxTb0hsVihxBu8G37AHOHNK/YHPUKzSE2ZyQctu38oggBHr/WJtFKy4PyRmFkH2EDK8LJCQzsg569QxFJkx3aN/AwOg6kLG8M8Vz+PhQOYbgx4jcGiEdOP+lA54Qv0IvsnU5hJD4oWK4vpT2n/PjxXNMmE2J5RXFnqsRDKoVQSgrhQqQQUimEUlIIFyKFkEohlJJCuBAphFQKoZTkSXhQAnm/2XXW2Bp/n4Ys+smS8KhUOqJ/bOMbjYY8vzF0BAdHDwlZ2vCZFMKFSCGkUgilpBAuRAohlUIoJYVwIVIIqRRCKSmEC5FCSKUQSkmWhKWt663GQ0KWhNf3v/J9s6u/dXR9KVH4cvT+/bD09LUWmRJKF74cfSzhH1dAf/hIQvKCFn9kF1epIZEhdYH9UuL4WUmqJH78gtjHEVJdShwvSb2ncSZVklSG5AsRYrdeJGFDIkPqAmlCqXevFkQoZSq+L5FxIFWSVEZfyoZit5bB/zPzCymEE1IIV1AfQCjlUEpSGZKvpUpd0Be/gBe9x/sTXp8diR7vb51JhIuLLYmSLsTf5DwTf4219K3Ebx298L/vT/jwZ/0XFYC+eOArnYmD8F/PxG3VOLsWDRdHpYML/sXjXRwhnElE9q+Nb+IvNn2Fr6IXHPWPRNEvF0XYFzfJxdaFeL8qlb5JlST+rK7716IlXZZK1xcvgv77E/ISva3UP5DyKBLHJYd5DYlHhZ395ahGiRYTUghXUArhhBTCFZRCOCGFcAW1YoQHU1ZtZtSqEV5eSA3VZtWKEcKR1D/uM7NWjXBLYuo1u1aM8PJAYu41u1aMsCS9aDOrVozwA6QQTkghXEEphBNSCFdQCuGEnPGa9ZOJc7+JcPzfjho/lUQ5pAljOvBkHlPnLa3oWauvKYRe8MQq/jT4cy7Q+6G14Jq9l6YTBrYhnfFn0qBNTiF06dXT77FON2sesbyJtHhd5tHUVgqBHBJmdFFwBSQJtccMwySe0tXJSquZU7LRMemXF68zz28eYc5fW/PXSpqwmkhEIjGIoCFdAJmEXrwAG5NEK3a7jwdudZO3YBhybU6MELzPDXt4evP6ur9O0oSv1E6ObpgoJLGyFXWESdggsrONjimjzxFa9e0hPgTPzaEfPOc7Ccyo2FoaiO0kq1GoeFyxagsvoVpjtEwVIKpNVrDZ7BBHV03sJJdK6CE1Qm3ngDQ4RqO7DaxlmFiS0cDxTU5DbsHEjrGRdgN+OOxGz/E05iagPmciASYAjLrKHHq37y1XOQV8DhC43fGqmUDkJgFVJhM59n8ModYGnshPSfHr1xgX3Z4fUsJbLdzokBMg2YLT8cNXM2t4IBFDQmJm3Gdi2AHxnC4h1DLkOY0773EMopgMHAKkE+TwujaGbWHnYwjRl0LVpdOAljS1Slf0JKzpGD3QeiLUM93u4XEXjr33hK7AOaLk/LDm3zklhBrQMAjrfyBUjwk1THfnkNEBPgtI3Bx2D7HwaKLLzBWofhEtWt5EFb0pkiRET0I7jP0HmuWR0MVUtVqb64lQXz3WnULO72HOq56fCAMThOen0Ui0uz0m9Gu0Gj0kb6O2D7Ohjj7k88p2GlsKSBHqGNKUt28RUo+9RkNa6Q1e0Eo/Edrg+DiDhBqGNGsbbcV4mefW/5yQITfCZkoIMxhiqgwcVmj7+BDCSK6iQ8J0NZD0TiGEGHPTZY4xHhzeJrpow+6pVseg11//mTCNCNhKj7ut7m2LEkaZndPuc8Iq/fQwXj9xLYe3O0wGS09gY/V+CKFHr1evq3HQYaM9TXrYotZFx/7UG/WoPeCKrIErSuLcwyAGfZEHf9VqWI96weYlB0Crj67lkrhLsugRWB9XZE2tpjfTRUkM0UQ0ELV9COEH6zjgijLz1Py1mmJDzzPDiQ0qXyXRC9HUgdMd3cSxme8xTb+YWzymcrmY6Fm/ltiIxJOJYa8ETSuhJqPDdVhLJGxJ0VPn1nTCzHkg4MnhmMoVgcM3lVvJJVyJhCud1nmrrdx6LuFv6ZPbFZKVbEUimhhgCIh4khjw1s8x5mq8sWrUOzmkfQ/9Ih6SuYW/giHPlXjb3QMubyYSiLag4spBJnKuT1a90Vgr4vd7z6GaXIMIeWLaHRv5QEesTnjV566PMOIrCDM4QFa33uiOAvrITiwT3YaKPgfJaNJW0el29NuEMACZyrofz1CfQzSmTnoiEXVUqw6sJz+MUDwQaAKBqDcKXkjn1ODyBypvKtefS2MwyERBG1nbToJOXdXrk+kAyYq0NN5qNZGBgDqBoLbtNOAwZtsT1UY+YqVkHQmrNjHpXS69Xm/DHxemMCF6loT0AY3LRq+3pfUuWgoepCVheXpNGsvTRHFPHyHZEXIzvyv9llu8VtoqCe3vL5fI3mT2iw/RU+eW5/8A4ixGTwFMgwUAAAAASUVORK5CYII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6" descr="data:image/png;base64,iVBORw0KGgoAAAANSUhEUgAAAOEAAADhCAMAAAAJbSJIAAABWVBMVEX////C/8L19f/h4f/x8f/b2//Pz//p6f/u/+72//a0/7Ti/+Lf/9+m/6bk5P/tkJDsqKjnhob37OwAAP/Xd3cA/wDz//Ps7P//AAD6//rp/+n6+v/Ly/+8/7yNjf+EhP/K/8p5/3nT/9P/+Pid/52/v//ExP+4uP9v/29xcf+D/4Oenv/Z/9n4+P+Rkf+rq/+N/418fP//dHSV/5X/vLz/sbHm5ub/5OSlpf9d/11nZ2d2dv/W1v9fX///V1fO/86s/6xo/2gu/y7Hx8dXV/+rq6v/1dVpaf+MjIw3N///amr/ior/lJROTv//fn7X19f/oqI9Pf9gYGChoaH/xcWYmP+9vb2UlJRC/0L/2dlNTU14eHgrK/8dHf//OTn/UFBQ/1DFYmIbGxv/LCz/Gxv/VFSrPz9YrVh6qHpzmXNejF6Sr5KnnqdM30xzz3MAYQDU5dRIekj/MzOcAGr3AAAPC0lEQVR4nO2d+V/iTLaHDyD7MnPJAB32ENaALLKqqKACimy2uNBqtzPv3DvLfe/6//9wTxUuLSa0ggLm5utHkkollXpyqs6pKkk3rHl1cpbXBRo1yFnrWtCsLbsSHyq1QvjppRB+fimEn18K4eeXQvj5pRB+fimEn18K4eeXQvj59f+ZUPX5xL6J0JA3Wz6XzFbz2whNr2wFqyPVpyd0CgC1x5QvHp7IlwEhB2BKZeOsLx4EsMLmRP4yCY3jjagnED0oKkIo+IJB0+beFSatK0S458iTTd4RepnndLhfW4wzDkbBlwqaOHcNSwPO8Dx/iYRBxz7Z7IsRsuI+XkyskLf6Um6Lucb5sL1yK9QPg1f7KQDL/n4IWCsnWNBhGAQ3hLkgVsrEGnwpDpMQ5IS9eW6zVMI8usFsFgk3r0yCA8BxFXfe3ZnuHCqjwxBybPrqDlA5rGGHaCVfqWUS7puRat+MhHlsk9jzHDVIOUgnVLGE0AlGBwh1qUreiw1iUU8p3+S5SyWE/ZTFAUjoDMf3CaF57Ar3KSH2UiQ0OxzTWynxpXuseQ+MpO/Gg5vG5/nLJcxn81kkNDqEkHNMWJskxOpnHdPuSqOFKpsNxVVxADfUV4rQ7di3ICEaEgwOAyE0Y9s0O34iJL4xG59SDBnTCD5LsFa3YvRJcZNhZqnRAq2FGI4Qu3/HXTk4lngUwYG7QeppSI/Es+p1h2VKMc6rsBXjoUrFqZB1P59fHRuyTvzF6uDGaPKBxUf2WEPKxGIUcdLj5NdtMjmnluM0GFgWB0HGPZYmJrJXbVzqdPicVsfrx2y/1ioRUq7Q3VX81SO2h8umPZFlEU6OrVCWvSwdclnIhxGdCxuPp6wPuao42TXtsdaJy57PntjwcuNhiKu7a5xVFXeHzUI8zwHHpUwcsYA1HsyzcR/Z5bDKkMWoEdoDLkhiIQ7uoI4/YKgHITthMBItaiGhbqTjUsvdcgl9PlYIqTbDBosvqDJZrG6fNZx1qsJhMwcpAawp5BJSpMo+EiAscbMbDWrhzISQQ6/kC4J1wrGOZ08hnD0F7zC5ZBv6cGwdN8fzTkJYs1hV3F44y5qyWUscfAL4MFwbreErp9MX3rc4zXUDi4Ssqa7CwQoyGsCkgsl1F2ecdZJogbMn0oDzk5FlsYSqOmew5rM11hh2W0KGPYMQzo7nSSYuFcZ2FiS19AG2UxMaM5tVqcjUCgGxgaucPkhZXrRSNpsNq8jsyceR84LLjRaqxxFm7WWmm1TQQPwoS+1Ap42TfgVD51vvuULR4mP0+QlZH2nXj6naCo1L30nEl4aMKRUYfOhshb0VWol6J42jRT6/Fw/WSVDJThhRBoR09pQis6cwIRRWZ63tnWS8yluzSBjkTMhqtU7OJT8/Ic7A7iOk5fHjZ81ESK9hzXR29yg3ll38wwroj/MSqjbvyLAYNoVaqIZg//7Pf5AyNvPhuvlfxK5ZtCYq8XbCLA6eBCMYBBBMaNG/X/lMf0PQLMCeSR6Ebg5U5A8OVhWQEXHjfy5+38JkLc7lJwtfjuYmnJTnoDS+5vffz/5t3tq9h96B0OymzotNkRWiUt/y3xTRaGHhT+9Z01k1P2EwHqYxJ17Hhgr9/+L+8z+ALDnUwymZEIb3TAJZt8vm6YpKNuTDcRO4w/mUSSaEbDauopfW6WTUKJC/LuP4vp6XSys1CAJZKwKrwJElIjMnZEkyLHBumRDmx0vQzvz4kDDekCUjudgwWA/T1c7NPF318cXDZKmB3QznDTIhZN1uOgUzuGnUMLrdhvukTGxY26Mdz63K0n5YUwkCtlcLScqlH6Ky45T5fn3kPpkKyYfwfpaZuh/DceNNKCgPQmuc466wleJmE20Yxu0dWYDHpExsyBqNdFKNGzIBfpaUB+E0KYQLkUJIpRBKSZ6EjdJR/2FfloSXB99KZCUK+IODgz/PX7/59d6EZ41vfUoI/X5JloRwwDdKD/uybKXPpBAuRAohlUIoJYVwIVIIqRRCKSmEC5FCSKUQSkkhXIgUQiqF8LkeJ8DyJGxcXF9ePyRkSXgE10DXaUpnZ7L5xtAz8ddfv148JGRpw2dSCBcihZBq4YS8HYVbOz9rCU9aTcKNL6jvZfjX4sORoX3WslaU8AQ/2t9h95Hw+3DWsuYmLIkdv9fshD38GH4hhHznR68Mhb+2RzOWNTdhY0u6r8xnw95fCeGPH83eF2j+dlKesaz5Wyn/l61rsTyYg7BH+uGXERKOvuAD/FFcZivtPw1hXmh2G26URyNE2y0Mv2Oyd7JMwsYUhz5fKwVC2PyNJDvLJJym+TwNardo/9IE8is7wgcbFqH45ceXDdz7rTljWatJyPNP23KTeFG+OWvIX03C99RyCfmxtfgHm9nLeETstGcpUd8meiHREgib97HbPoQBv9vDscpur4DpYnv0fbBb3iB5xWL7KcKXB/gxbBfuk8NCu/Oi0I1eoSjejt+bsFQqHf3iuxi9znCjMyoMBu3mcLRB6v2jSJ5/ucnvIlqv2T5pfm9S34kshfYJJcTu2B4MNgrN9o9mk3gde7tdxrh5nzuE3XJR9HbvTXjxl8Y3OgTgG40L8XWawmi30OZ7A3uxWC43CwPgC6P2OOt/OwPobcCgfB8t2lBuQ6dQLJ6QQVsbfhTabSiOA8egzHc6g8HoOxROTkbldpk/WQghlK637ndKHnEbIg8/4Dd6ZSRslssde7kA7XEL2wUynoEOJaRMxTb0hsVihxBu8G37AHOHNK/YHPUKzSE2ZyQctu38oggBHr/WJtFKy4PyRmFkH2EDK8LJCQzsg569QxFJkx3aN/AwOg6kLG8M8Vz+PhQOYbgx4jcGiEdOP+lA54Qv0IvsnU5hJD4oWK4vpT2n/PjxXNMmE2J5RXFnqsRDKoVQSgrhQqQQUimEUlIIFyKFkEohlJJCuBAphFQKoZTkSXhQAnm/2XXW2Bp/n4Ys+smS8KhUOqJ/bOMbjYY8vzF0BAdHDwlZ2vCZFMKFSCGkUgilpBAuRAohlUIoJYVwIVIIqRRCKSmEC5FCSKUQSkmWhKWt663GQ0KWhNf3v/J9s6u/dXR9KVH4cvT+/bD09LUWmRJKF74cfSzhH1dAf/hIQvKCFn9kF1epIZEhdYH9UuL4WUmqJH78gtjHEVJdShwvSb2ncSZVklSG5AsRYrdeJGFDIkPqAmlCqXevFkQoZSq+L5FxIFWSVEZfyoZit5bB/zPzCymEE1IIV1AfQCjlUEpSGZKvpUpd0Be/gBe9x/sTXp8diR7vb51JhIuLLYmSLsTf5DwTf4219K3Ebx298L/vT/jwZ/0XFYC+eOArnYmD8F/PxG3VOLsWDRdHpYML/sXjXRwhnElE9q+Nb+IvNn2Fr6IXHPWPRNEvF0XYFzfJxdaFeL8qlb5JlST+rK7716IlXZZK1xcvgv77E/ISva3UP5DyKBLHJYd5DYlHhZ395ahGiRYTUghXUArhhBTCFZRCOCGFcAW1YoQHU1ZtZtSqEV5eSA3VZtWKEcKR1D/uM7NWjXBLYuo1u1aM8PJAYu41u1aMsCS9aDOrVozwA6QQTkghXEEphBNSCFdQCuGEnPGa9ZOJc7+JcPzfjho/lUQ5pAljOvBkHlPnLa3oWauvKYRe8MQq/jT4cy7Q+6G14Jq9l6YTBrYhnfFn0qBNTiF06dXT77FON2sesbyJtHhd5tHUVgqBHBJmdFFwBSQJtccMwySe0tXJSquZU7LRMemXF68zz28eYc5fW/PXSpqwmkhEIjGIoCFdAJmEXrwAG5NEK3a7jwdudZO3YBhybU6MELzPDXt4evP6ur9O0oSv1E6ObpgoJLGyFXWESdggsrONjimjzxFa9e0hPgTPzaEfPOc7Ccyo2FoaiO0kq1GoeFyxagsvoVpjtEwVIKpNVrDZ7BBHV03sJJdK6CE1Qm3ngDQ4RqO7DaxlmFiS0cDxTU5DbsHEjrGRdgN+OOxGz/E05iagPmciASYAjLrKHHq37y1XOQV8DhC43fGqmUDkJgFVJhM59n8ModYGnshPSfHr1xgX3Z4fUsJbLdzokBMg2YLT8cNXM2t4IBFDQmJm3Gdi2AHxnC4h1DLkOY0773EMopgMHAKkE+TwujaGbWHnYwjRl0LVpdOAljS1Slf0JKzpGD3QeiLUM93u4XEXjr33hK7AOaLk/LDm3zklhBrQMAjrfyBUjwk1THfnkNEBPgtI3Bx2D7HwaKLLzBWofhEtWt5EFb0pkiRET0I7jP0HmuWR0MVUtVqb64lQXz3WnULO72HOq56fCAMThOen0Ui0uz0m9Gu0Gj0kb6O2D7Ohjj7k88p2GlsKSBHqGNKUt28RUo+9RkNa6Q1e0Eo/Edrg+DiDhBqGNGsbbcV4mefW/5yQITfCZkoIMxhiqgwcVmj7+BDCSK6iQ8J0NZD0TiGEGHPTZY4xHhzeJrpow+6pVseg11//mTCNCNhKj7ut7m2LEkaZndPuc8Iq/fQwXj9xLYe3O0wGS09gY/V+CKFHr1evq3HQYaM9TXrYotZFx/7UG/WoPeCKrIErSuLcwyAGfZEHf9VqWI96weYlB0Crj67lkrhLsugRWB9XZE2tpjfTRUkM0UQ0ELV9COEH6zjgijLz1Py1mmJDzzPDiQ0qXyXRC9HUgdMd3cSxme8xTb+YWzymcrmY6Fm/ltiIxJOJYa8ETSuhJqPDdVhLJGxJ0VPn1nTCzHkg4MnhmMoVgcM3lVvJJVyJhCud1nmrrdx6LuFv6ZPbFZKVbEUimhhgCIh4khjw1s8x5mq8sWrUOzmkfQ/9Ih6SuYW/giHPlXjb3QMubyYSiLag4spBJnKuT1a90Vgr4vd7z6GaXIMIeWLaHRv5QEesTnjV566PMOIrCDM4QFa33uiOAvrITiwT3YaKPgfJaNJW0el29NuEMACZyrofz1CfQzSmTnoiEXVUqw6sJz+MUDwQaAKBqDcKXkjn1ODyBypvKtefS2MwyERBG1nbToJOXdXrk+kAyYq0NN5qNZGBgDqBoLbtNOAwZtsT1UY+YqVkHQmrNjHpXS69Xm/DHxemMCF6loT0AY3LRq+3pfUuWgoepCVheXpNGsvTRHFPHyHZEXIzvyv9llu8VtoqCe3vL5fI3mT2iw/RU+eW5/8A4ixGTwFMgwUAAAAASUVORK5CYII=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8" descr="data:image/png;base64,iVBORw0KGgoAAAANSUhEUgAAAOEAAADhCAMAAAAJbSJIAAABWVBMVEX////C/8L19f/h4f/x8f/b2//Pz//p6f/u/+72//a0/7Ti/+Lf/9+m/6bk5P/tkJDsqKjnhob37OwAAP/Xd3cA/wDz//Ps7P//AAD6//rp/+n6+v/Ly/+8/7yNjf+EhP/K/8p5/3nT/9P/+Pid/52/v//ExP+4uP9v/29xcf+D/4Oenv/Z/9n4+P+Rkf+rq/+N/418fP//dHSV/5X/vLz/sbHm5ub/5OSlpf9d/11nZ2d2dv/W1v9fX///V1fO/86s/6xo/2gu/y7Hx8dXV/+rq6v/1dVpaf+MjIw3N///amr/ior/lJROTv//fn7X19f/oqI9Pf9gYGChoaH/xcWYmP+9vb2UlJRC/0L/2dlNTU14eHgrK/8dHf//OTn/UFBQ/1DFYmIbGxv/LCz/Gxv/VFSrPz9YrVh6qHpzmXNejF6Sr5KnnqdM30xzz3MAYQDU5dRIekj/MzOcAGr3AAAPC0lEQVR4nO2d+V/iTLaHDyD7MnPJAB32ENaALLKqqKACimy2uNBqtzPv3DvLfe/6//9wTxUuLSa0ggLm5utHkkollXpyqs6pKkk3rHl1cpbXBRo1yFnrWtCsLbsSHyq1QvjppRB+fimEn18K4eeXQvj5pRB+fimEn18K4eeXQvj59f+ZUPX5xL6J0JA3Wz6XzFbz2whNr2wFqyPVpyd0CgC1x5QvHp7IlwEhB2BKZeOsLx4EsMLmRP4yCY3jjagnED0oKkIo+IJB0+beFSatK0S458iTTd4RepnndLhfW4wzDkbBlwqaOHcNSwPO8Dx/iYRBxz7Z7IsRsuI+XkyskLf6Um6Lucb5sL1yK9QPg1f7KQDL/n4IWCsnWNBhGAQ3hLkgVsrEGnwpDpMQ5IS9eW6zVMI8usFsFgk3r0yCA8BxFXfe3ZnuHCqjwxBybPrqDlA5rGGHaCVfqWUS7puRat+MhHlsk9jzHDVIOUgnVLGE0AlGBwh1qUreiw1iUU8p3+S5SyWE/ZTFAUjoDMf3CaF57Ar3KSH2UiQ0OxzTWynxpXuseQ+MpO/Gg5vG5/nLJcxn81kkNDqEkHNMWJskxOpnHdPuSqOFKpsNxVVxADfUV4rQ7di3ICEaEgwOAyE0Y9s0O34iJL4xG59SDBnTCD5LsFa3YvRJcZNhZqnRAq2FGI4Qu3/HXTk4lngUwYG7QeppSI/Es+p1h2VKMc6rsBXjoUrFqZB1P59fHRuyTvzF6uDGaPKBxUf2WEPKxGIUcdLj5NdtMjmnluM0GFgWB0HGPZYmJrJXbVzqdPicVsfrx2y/1ioRUq7Q3VX81SO2h8umPZFlEU6OrVCWvSwdclnIhxGdCxuPp6wPuao42TXtsdaJy57PntjwcuNhiKu7a5xVFXeHzUI8zwHHpUwcsYA1HsyzcR/Z5bDKkMWoEdoDLkhiIQ7uoI4/YKgHITthMBItaiGhbqTjUsvdcgl9PlYIqTbDBosvqDJZrG6fNZx1qsJhMwcpAawp5BJSpMo+EiAscbMbDWrhzISQQ6/kC4J1wrGOZ08hnD0F7zC5ZBv6cGwdN8fzTkJYs1hV3F44y5qyWUscfAL4MFwbreErp9MX3rc4zXUDi4Ssqa7CwQoyGsCkgsl1F2ecdZJogbMn0oDzk5FlsYSqOmew5rM11hh2W0KGPYMQzo7nSSYuFcZ2FiS19AG2UxMaM5tVqcjUCgGxgaucPkhZXrRSNpsNq8jsyceR84LLjRaqxxFm7WWmm1TQQPwoS+1Ap42TfgVD51vvuULR4mP0+QlZH2nXj6naCo1L30nEl4aMKRUYfOhshb0VWol6J42jRT6/Fw/WSVDJThhRBoR09pQis6cwIRRWZ63tnWS8yluzSBjkTMhqtU7OJT8/Ic7A7iOk5fHjZ81ESK9hzXR29yg3ll38wwroj/MSqjbvyLAYNoVaqIZg//7Pf5AyNvPhuvlfxK5ZtCYq8XbCLA6eBCMYBBBMaNG/X/lMf0PQLMCeSR6Ebg5U5A8OVhWQEXHjfy5+38JkLc7lJwtfjuYmnJTnoDS+5vffz/5t3tq9h96B0OymzotNkRWiUt/y3xTRaGHhT+9Z01k1P2EwHqYxJ17Hhgr9/+L+8z+ALDnUwymZEIb3TAJZt8vm6YpKNuTDcRO4w/mUSSaEbDauopfW6WTUKJC/LuP4vp6XSys1CAJZKwKrwJElIjMnZEkyLHBumRDmx0vQzvz4kDDekCUjudgwWA/T1c7NPF318cXDZKmB3QznDTIhZN1uOgUzuGnUMLrdhvukTGxY26Mdz63K0n5YUwkCtlcLScqlH6Ky45T5fn3kPpkKyYfwfpaZuh/DceNNKCgPQmuc466wleJmE20Yxu0dWYDHpExsyBqNdFKNGzIBfpaUB+E0KYQLkUJIpRBKSZ6EjdJR/2FfloSXB99KZCUK+IODgz/PX7/59d6EZ41vfUoI/X5JloRwwDdKD/uybKXPpBAuRAohlUIoJYVwIVIIqRRCKSmEC5FCSKUQSkkhXIgUQiqF8LkeJ8DyJGxcXF9ePyRkSXgE10DXaUpnZ7L5xtAz8ddfv148JGRpw2dSCBcihZBq4YS8HYVbOz9rCU9aTcKNL6jvZfjX4sORoX3WslaU8AQ/2t9h95Hw+3DWsuYmLIkdv9fshD38GH4hhHznR68Mhb+2RzOWNTdhY0u6r8xnw95fCeGPH83eF2j+dlKesaz5Wyn/l61rsTyYg7BH+uGXERKOvuAD/FFcZivtPw1hXmh2G26URyNE2y0Mv2Oyd7JMwsYUhz5fKwVC2PyNJDvLJJym+TwNardo/9IE8is7wgcbFqH45ceXDdz7rTljWatJyPNP23KTeFG+OWvIX03C99RyCfmxtfgHm9nLeETstGcpUd8meiHREgib97HbPoQBv9vDscpur4DpYnv0fbBb3iB5xWL7KcKXB/gxbBfuk8NCu/Oi0I1eoSjejt+bsFQqHf3iuxi9znCjMyoMBu3mcLRB6v2jSJ5/ucnvIlqv2T5pfm9S34kshfYJJcTu2B4MNgrN9o9mk3gde7tdxrh5nzuE3XJR9HbvTXjxl8Y3OgTgG40L8XWawmi30OZ7A3uxWC43CwPgC6P2OOt/OwPobcCgfB8t2lBuQ6dQLJ6QQVsbfhTabSiOA8egzHc6g8HoOxROTkbldpk/WQghlK637ndKHnEbIg8/4Dd6ZSRslssde7kA7XEL2wUynoEOJaRMxTb0hsVihxBu8G37AHOHNK/YHPUKzSE2ZyQctu38oggBHr/WJtFKy4PyRmFkH2EDK8LJCQzsg569QxFJkx3aN/AwOg6kLG8M8Vz+PhQOYbgx4jcGiEdOP+lA54Qv0IvsnU5hJD4oWK4vpT2n/PjxXNMmE2J5RXFnqsRDKoVQSgrhQqQQUimEUlIIFyKFkEohlJJCuBAphFQKoZTkSXhQAnm/2XXW2Bp/n4Ys+smS8KhUOqJ/bOMbjYY8vzF0BAdHDwlZ2vCZFMKFSCGkUgilpBAuRAohlUIoJYVwIVIIqRRCKSmEC5FCSKUQSkmWhKWt663GQ0KWhNf3v/J9s6u/dXR9KVH4cvT+/bD09LUWmRJKF74cfSzhH1dAf/hIQvKCFn9kF1epIZEhdYH9UuL4WUmqJH78gtjHEVJdShwvSb2ncSZVklSG5AsRYrdeJGFDIkPqAmlCqXevFkQoZSq+L5FxIFWSVEZfyoZit5bB/zPzCymEE1IIV1AfQCjlUEpSGZKvpUpd0Be/gBe9x/sTXp8diR7vb51JhIuLLYmSLsTf5DwTf4219K3Ebx298L/vT/jwZ/0XFYC+eOArnYmD8F/PxG3VOLsWDRdHpYML/sXjXRwhnElE9q+Nb+IvNn2Fr6IXHPWPRNEvF0XYFzfJxdaFeL8qlb5JlST+rK7716IlXZZK1xcvgv77E/ISva3UP5DyKBLHJYd5DYlHhZ395ahGiRYTUghXUArhhBTCFZRCOCGFcAW1YoQHU1ZtZtSqEV5eSA3VZtWKEcKR1D/uM7NWjXBLYuo1u1aM8PJAYu41u1aMsCS9aDOrVozwA6QQTkghXEEphBNSCFdQCuGEnPGa9ZOJc7+JcPzfjho/lUQ5pAljOvBkHlPnLa3oWauvKYRe8MQq/jT4cy7Q+6G14Jq9l6YTBrYhnfFn0qBNTiF06dXT77FON2sesbyJtHhd5tHUVgqBHBJmdFFwBSQJtccMwySe0tXJSquZU7LRMemXF68zz28eYc5fW/PXSpqwmkhEIjGIoCFdAJmEXrwAG5NEK3a7jwdudZO3YBhybU6MELzPDXt4evP6ur9O0oSv1E6ObpgoJLGyFXWESdggsrONjimjzxFa9e0hPgTPzaEfPOc7Ccyo2FoaiO0kq1GoeFyxagsvoVpjtEwVIKpNVrDZ7BBHV03sJJdK6CE1Qm3ngDQ4RqO7DaxlmFiS0cDxTU5DbsHEjrGRdgN+OOxGz/E05iagPmciASYAjLrKHHq37y1XOQV8DhC43fGqmUDkJgFVJhM59n8ModYGnshPSfHr1xgX3Z4fUsJbLdzokBMg2YLT8cNXM2t4IBFDQmJm3Gdi2AHxnC4h1DLkOY0773EMopgMHAKkE+TwujaGbWHnYwjRl0LVpdOAljS1Slf0JKzpGD3QeiLUM93u4XEXjr33hK7AOaLk/LDm3zklhBrQMAjrfyBUjwk1THfnkNEBPgtI3Bx2D7HwaKLLzBWofhEtWt5EFb0pkiRET0I7jP0HmuWR0MVUtVqb64lQXz3WnULO72HOq56fCAMThOen0Ui0uz0m9Gu0Gj0kb6O2D7Ohjj7k88p2GlsKSBHqGNKUt28RUo+9RkNa6Q1e0Eo/Edrg+DiDhBqGNGsbbcV4mefW/5yQITfCZkoIMxhiqgwcVmj7+BDCSK6iQ8J0NZD0TiGEGHPTZY4xHhzeJrpow+6pVseg11//mTCNCNhKj7ut7m2LEkaZndPuc8Iq/fQwXj9xLYe3O0wGS09gY/V+CKFHr1evq3HQYaM9TXrYotZFx/7UG/WoPeCKrIErSuLcwyAGfZEHf9VqWI96weYlB0Crj67lkrhLsugRWB9XZE2tpjfTRUkM0UQ0ELV9COEH6zjgijLz1Py1mmJDzzPDiQ0qXyXRC9HUgdMd3cSxme8xTb+YWzymcrmY6Fm/ltiIxJOJYa8ETSuhJqPDdVhLJGxJ0VPn1nTCzHkg4MnhmMoVgcM3lVvJJVyJhCud1nmrrdx6LuFv6ZPbFZKVbEUimhhgCIh4khjw1s8x5mq8sWrUOzmkfQ/9Ih6SuYW/giHPlXjb3QMubyYSiLag4spBJnKuT1a90Vgr4vd7z6GaXIMIeWLaHRv5QEesTnjV566PMOIrCDM4QFa33uiOAvrITiwT3YaKPgfJaNJW0el29NuEMACZyrofz1CfQzSmTnoiEXVUqw6sJz+MUDwQaAKBqDcKXkjn1ODyBypvKtefS2MwyERBG1nbToJOXdXrk+kAyYq0NN5qNZGBgDqBoLbtNOAwZtsT1UY+YqVkHQmrNjHpXS69Xm/DHxemMCF6loT0AY3LRq+3pfUuWgoepCVheXpNGsvTRHFPHyHZEXIzvyv9llu8VtoqCe3vL5fI3mT2iw/RU+eW5/8A4ixGTwFMgwUAAAAASUVORK5CYII=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175" y="437165"/>
            <a:ext cx="6248400" cy="624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332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19200"/>
            <a:ext cx="7720826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608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85800"/>
            <a:ext cx="8071118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936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http://i.stack.imgur.com/8qtf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57200"/>
            <a:ext cx="84582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167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http://research.stowers-institute.org/efg/R/Graphics/Basics/mar-oma/Figure2A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57200"/>
            <a:ext cx="6934200" cy="693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850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http://rgraphics.limnology.wisc.edu/images/layouts/rmargins_mfco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92" y="119062"/>
            <a:ext cx="6119139" cy="612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884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</Words>
  <Application>Microsoft Office PowerPoint</Application>
  <PresentationFormat>On-screen Show (4:3)</PresentationFormat>
  <Paragraphs>1</Paragraphs>
  <Slides>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Babau</dc:creator>
  <cp:lastModifiedBy>Ganesh Babau</cp:lastModifiedBy>
  <cp:revision>2</cp:revision>
  <dcterms:created xsi:type="dcterms:W3CDTF">2016-07-20T18:19:48Z</dcterms:created>
  <dcterms:modified xsi:type="dcterms:W3CDTF">2016-07-20T18:31:54Z</dcterms:modified>
</cp:coreProperties>
</file>