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CAE8D9"/>
          </a:solidFill>
        </a:fill>
      </a:tcStyle>
    </a:wholeTbl>
    <a:band2H>
      <a:tcTxStyle b="def" i="def"/>
      <a:tcStyle>
        <a:tcBdr/>
        <a:fill>
          <a:solidFill>
            <a:srgbClr val="E6F4ED"/>
          </a:solidFill>
        </a:fill>
      </a:tcStyle>
    </a:band2H>
    <a:firstCol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381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381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EFCAE1"/>
          </a:solidFill>
        </a:fill>
      </a:tcStyle>
    </a:wholeTbl>
    <a:band2H>
      <a:tcTxStyle b="def" i="def"/>
      <a:tcStyle>
        <a:tcBdr/>
        <a:fill>
          <a:solidFill>
            <a:srgbClr val="F7E6F1"/>
          </a:solidFill>
        </a:fill>
      </a:tcStyle>
    </a:band2H>
    <a:firstCol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381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381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CCCCD0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381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381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1B192E"/>
          </a:solidFill>
        </a:fill>
      </a:tcStyle>
    </a:band2H>
    <a:firstCol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192E"/>
          </a:solidFill>
        </a:fill>
      </a:tcStyle>
    </a:lastRow>
    <a:fir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38100" cap="flat">
              <a:solidFill>
                <a:srgbClr val="1B192E"/>
              </a:solidFill>
              <a:prstDash val="solid"/>
              <a:round/>
            </a:ln>
          </a:top>
          <a:bottom>
            <a:ln w="127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1B192E"/>
        </a:fontRef>
        <a:srgbClr val="1B192E"/>
      </a:tcTxStyle>
      <a:tcStyle>
        <a:tcBdr>
          <a:left>
            <a:ln w="12700" cap="flat">
              <a:solidFill>
                <a:srgbClr val="1B192E"/>
              </a:solidFill>
              <a:prstDash val="solid"/>
              <a:round/>
            </a:ln>
          </a:left>
          <a:right>
            <a:ln w="12700" cap="flat">
              <a:solidFill>
                <a:srgbClr val="1B192E"/>
              </a:solidFill>
              <a:prstDash val="solid"/>
              <a:round/>
            </a:ln>
          </a:right>
          <a:top>
            <a:ln w="12700" cap="flat">
              <a:solidFill>
                <a:srgbClr val="1B192E"/>
              </a:solidFill>
              <a:prstDash val="solid"/>
              <a:round/>
            </a:ln>
          </a:top>
          <a:bottom>
            <a:ln w="38100" cap="flat">
              <a:solidFill>
                <a:srgbClr val="1B192E"/>
              </a:solidFill>
              <a:prstDash val="solid"/>
              <a:round/>
            </a:ln>
          </a:bottom>
          <a:insideH>
            <a:ln w="12700" cap="flat">
              <a:solidFill>
                <a:srgbClr val="1B192E"/>
              </a:solidFill>
              <a:prstDash val="solid"/>
              <a:round/>
            </a:ln>
          </a:insideH>
          <a:insideV>
            <a:ln w="12700" cap="flat">
              <a:solidFill>
                <a:srgbClr val="1B192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DFloat"/>
          <p:cNvSpPr txBox="1"/>
          <p:nvPr>
            <p:ph type="title" hasCustomPrompt="1"/>
          </p:nvPr>
        </p:nvSpPr>
        <p:spPr>
          <a:xfrm>
            <a:off x="7999414" y="1051551"/>
            <a:ext cx="3565524" cy="2384900"/>
          </a:xfrm>
          <a:prstGeom prst="rect">
            <a:avLst/>
          </a:prstGeom>
        </p:spPr>
        <p:txBody>
          <a:bodyPr anchor="b"/>
          <a:lstStyle/>
          <a:p>
            <a:pPr/>
            <a:r>
              <a:t>3DFloat</a:t>
            </a:r>
          </a:p>
        </p:txBody>
      </p:sp>
      <p:sp>
        <p:nvSpPr>
          <p:cNvPr id="17" name="Picture Placeholder 13"/>
          <p:cNvSpPr/>
          <p:nvPr>
            <p:ph type="pic" idx="21"/>
          </p:nvPr>
        </p:nvSpPr>
        <p:spPr>
          <a:xfrm>
            <a:off x="0" y="0"/>
            <a:ext cx="745236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" name="Oval 7"/>
          <p:cNvSpPr/>
          <p:nvPr/>
        </p:nvSpPr>
        <p:spPr>
          <a:xfrm>
            <a:off x="7999413" y="445270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1" name="Group 8"/>
          <p:cNvGrpSpPr/>
          <p:nvPr/>
        </p:nvGrpSpPr>
        <p:grpSpPr>
          <a:xfrm>
            <a:off x="10835018" y="5500181"/>
            <a:ext cx="828367" cy="828367"/>
            <a:chOff x="-1" y="-1"/>
            <a:chExt cx="828366" cy="828366"/>
          </a:xfrm>
        </p:grpSpPr>
        <p:sp>
          <p:nvSpPr>
            <p:cNvPr id="19" name="Freeform: Shape 9"/>
            <p:cNvSpPr/>
            <p:nvPr/>
          </p:nvSpPr>
          <p:spPr>
            <a:xfrm rot="13500000">
              <a:off x="144178" y="98442"/>
              <a:ext cx="540006" cy="63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0" name="Oval 10"/>
            <p:cNvSpPr/>
            <p:nvPr/>
          </p:nvSpPr>
          <p:spPr>
            <a:xfrm rot="18900000">
              <a:off x="406980" y="16376"/>
              <a:ext cx="270005" cy="54000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999413" y="3568700"/>
            <a:ext cx="3565527" cy="1731966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</a:lvl1pPr>
            <a:lvl2pPr marL="228600" indent="0">
              <a:buSzTx/>
              <a:buFontTx/>
              <a:buNone/>
            </a:lvl2pPr>
            <a:lvl3pPr marL="228600" indent="0">
              <a:buSzTx/>
              <a:buFontTx/>
              <a:buNone/>
            </a:lvl3pPr>
            <a:lvl4pPr marL="228600" indent="0">
              <a:buSzTx/>
              <a:buFontTx/>
              <a:buNone/>
            </a:lvl4pPr>
            <a:lvl5pPr marL="228600" indent="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583638" y="6280150"/>
            <a:ext cx="153964" cy="152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33"/>
          <p:cNvGrpSpPr/>
          <p:nvPr/>
        </p:nvGrpSpPr>
        <p:grpSpPr>
          <a:xfrm>
            <a:off x="100469" y="5036392"/>
            <a:ext cx="2083892" cy="2083893"/>
            <a:chOff x="0" y="0"/>
            <a:chExt cx="2083891" cy="2083891"/>
          </a:xfrm>
        </p:grpSpPr>
        <p:sp>
          <p:nvSpPr>
            <p:cNvPr id="144" name="Freeform: Shape 34"/>
            <p:cNvSpPr/>
            <p:nvPr/>
          </p:nvSpPr>
          <p:spPr>
            <a:xfrm flipH="1" rot="8100000">
              <a:off x="163491" y="634349"/>
              <a:ext cx="1853974" cy="92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45" name="Freeform: Shape 35"/>
            <p:cNvSpPr/>
            <p:nvPr/>
          </p:nvSpPr>
          <p:spPr>
            <a:xfrm flipH="1" rot="8100000">
              <a:off x="114958" y="495398"/>
              <a:ext cx="1853974" cy="10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46" name="Oval 36"/>
            <p:cNvSpPr/>
            <p:nvPr/>
          </p:nvSpPr>
          <p:spPr>
            <a:xfrm flipH="1" rot="2700000">
              <a:off x="1198230" y="44824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47" name="Oval 37"/>
            <p:cNvSpPr/>
            <p:nvPr/>
          </p:nvSpPr>
          <p:spPr>
            <a:xfrm flipH="1" rot="2700000">
              <a:off x="217202" y="1025852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49" name="Freeform: Shape 18"/>
          <p:cNvSpPr/>
          <p:nvPr/>
        </p:nvSpPr>
        <p:spPr>
          <a:xfrm rot="2700000">
            <a:off x="10834944" y="171265"/>
            <a:ext cx="1080003" cy="126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599999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50" name="Oval 19"/>
          <p:cNvSpPr/>
          <p:nvPr/>
        </p:nvSpPr>
        <p:spPr>
          <a:xfrm rot="8100000">
            <a:off x="10849340" y="518341"/>
            <a:ext cx="540005" cy="1080003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51" name="Oval 24"/>
          <p:cNvSpPr/>
          <p:nvPr/>
        </p:nvSpPr>
        <p:spPr>
          <a:xfrm>
            <a:off x="1800802" y="2472855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550862" y="549275"/>
            <a:ext cx="11097553" cy="13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550864" y="1731373"/>
            <a:ext cx="3563936" cy="53535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Text Placeholder 4"/>
          <p:cNvSpPr/>
          <p:nvPr>
            <p:ph type="body" sz="quarter" idx="21"/>
          </p:nvPr>
        </p:nvSpPr>
        <p:spPr>
          <a:xfrm>
            <a:off x="4341570" y="1731373"/>
            <a:ext cx="3566164" cy="53535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5" name="Text Placeholder 4"/>
          <p:cNvSpPr/>
          <p:nvPr>
            <p:ph type="body" sz="quarter" idx="22" hasCustomPrompt="1"/>
          </p:nvPr>
        </p:nvSpPr>
        <p:spPr>
          <a:xfrm>
            <a:off x="8139658" y="1731373"/>
            <a:ext cx="3566163" cy="535356"/>
          </a:xfrm>
          <a:prstGeom prst="rect">
            <a:avLst/>
          </a:prstGeom>
        </p:spPr>
        <p:txBody>
          <a:bodyPr anchor="b"/>
          <a:lstStyle>
            <a:lvl1pPr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/>
          <p:nvPr>
            <p:ph type="title"/>
          </p:nvPr>
        </p:nvSpPr>
        <p:spPr>
          <a:xfrm>
            <a:off x="550862" y="4508500"/>
            <a:ext cx="4500565" cy="15629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4" name="Picture Placeholder 9"/>
          <p:cNvSpPr/>
          <p:nvPr>
            <p:ph type="pic" idx="21"/>
          </p:nvPr>
        </p:nvSpPr>
        <p:spPr>
          <a:xfrm>
            <a:off x="0" y="0"/>
            <a:ext cx="12192000" cy="37764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5262410" y="4508500"/>
            <a:ext cx="6221416" cy="15636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Oval 7"/>
          <p:cNvSpPr/>
          <p:nvPr/>
        </p:nvSpPr>
        <p:spPr>
          <a:xfrm>
            <a:off x="1225773" y="3852224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550862" y="549275"/>
            <a:ext cx="5437190" cy="298623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550862" y="3827610"/>
            <a:ext cx="5437190" cy="2265219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2400"/>
            </a:lvl1pPr>
            <a:lvl2pPr marL="849084" indent="-391884">
              <a:buFontTx/>
              <a:defRPr sz="2400"/>
            </a:lvl2pPr>
            <a:lvl3pPr marL="1306284" indent="-391884">
              <a:buFontTx/>
              <a:defRPr sz="2400"/>
            </a:lvl3pPr>
            <a:lvl4pPr marL="1763484" indent="-391884">
              <a:buFontTx/>
              <a:defRPr sz="2400"/>
            </a:lvl4pPr>
            <a:lvl5pPr marL="2220684" indent="-391884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Picture Placeholder 39"/>
          <p:cNvSpPr/>
          <p:nvPr>
            <p:ph type="pic" sz="quarter" idx="21"/>
          </p:nvPr>
        </p:nvSpPr>
        <p:spPr>
          <a:xfrm>
            <a:off x="6556247" y="548640"/>
            <a:ext cx="5084065" cy="28803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Picture Placeholder 41"/>
          <p:cNvSpPr/>
          <p:nvPr>
            <p:ph type="pic" sz="quarter" idx="22"/>
          </p:nvPr>
        </p:nvSpPr>
        <p:spPr>
          <a:xfrm>
            <a:off x="6556247" y="3429000"/>
            <a:ext cx="5084065" cy="28803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181" name="Group 42"/>
          <p:cNvGrpSpPr/>
          <p:nvPr/>
        </p:nvGrpSpPr>
        <p:grpSpPr>
          <a:xfrm>
            <a:off x="11030089" y="-213204"/>
            <a:ext cx="1708821" cy="1705837"/>
            <a:chOff x="-1" y="0"/>
            <a:chExt cx="1708819" cy="1705835"/>
          </a:xfrm>
        </p:grpSpPr>
        <p:sp>
          <p:nvSpPr>
            <p:cNvPr id="178" name="Freeform: Shape 43"/>
            <p:cNvSpPr/>
            <p:nvPr/>
          </p:nvSpPr>
          <p:spPr>
            <a:xfrm rot="18900000">
              <a:off x="131254" y="338600"/>
              <a:ext cx="1341679" cy="9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90" y="209"/>
                  </a:moveTo>
                  <a:lnTo>
                    <a:pt x="21600" y="7026"/>
                  </a:lnTo>
                  <a:lnTo>
                    <a:pt x="18203" y="11943"/>
                  </a:lnTo>
                  <a:lnTo>
                    <a:pt x="17828" y="11649"/>
                  </a:lnTo>
                  <a:cubicBezTo>
                    <a:pt x="16936" y="11102"/>
                    <a:pt x="15954" y="10800"/>
                    <a:pt x="14924" y="10800"/>
                  </a:cubicBezTo>
                  <a:cubicBezTo>
                    <a:pt x="10803" y="10800"/>
                    <a:pt x="7462" y="15635"/>
                    <a:pt x="7462" y="21600"/>
                  </a:cubicBezTo>
                  <a:lnTo>
                    <a:pt x="0" y="21600"/>
                  </a:lnTo>
                  <a:cubicBezTo>
                    <a:pt x="0" y="9671"/>
                    <a:pt x="6682" y="0"/>
                    <a:pt x="14924" y="0"/>
                  </a:cubicBezTo>
                  <a:cubicBezTo>
                    <a:pt x="15439" y="0"/>
                    <a:pt x="15948" y="38"/>
                    <a:pt x="16450" y="112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79" name="Oval 44"/>
            <p:cNvSpPr/>
            <p:nvPr/>
          </p:nvSpPr>
          <p:spPr>
            <a:xfrm rot="2700000">
              <a:off x="768361" y="1207397"/>
              <a:ext cx="107103" cy="466595"/>
            </a:xfrm>
            <a:prstGeom prst="ellipse">
              <a:avLst/>
            </a:pr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80" name="Freeform: Shape 45"/>
            <p:cNvSpPr/>
            <p:nvPr/>
          </p:nvSpPr>
          <p:spPr>
            <a:xfrm rot="18900000">
              <a:off x="198497" y="342781"/>
              <a:ext cx="1337459" cy="1042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08" y="333"/>
                  </a:moveTo>
                  <a:lnTo>
                    <a:pt x="21600" y="5581"/>
                  </a:lnTo>
                  <a:lnTo>
                    <a:pt x="17132" y="11312"/>
                  </a:lnTo>
                  <a:lnTo>
                    <a:pt x="16479" y="11019"/>
                  </a:lnTo>
                  <a:cubicBezTo>
                    <a:pt x="15992" y="10876"/>
                    <a:pt x="15488" y="10800"/>
                    <a:pt x="14971" y="10800"/>
                  </a:cubicBezTo>
                  <a:cubicBezTo>
                    <a:pt x="10837" y="10800"/>
                    <a:pt x="7485" y="15635"/>
                    <a:pt x="7485" y="21600"/>
                  </a:cubicBezTo>
                  <a:lnTo>
                    <a:pt x="0" y="21600"/>
                  </a:lnTo>
                  <a:cubicBezTo>
                    <a:pt x="0" y="9671"/>
                    <a:pt x="6703" y="0"/>
                    <a:pt x="14971" y="0"/>
                  </a:cubicBezTo>
                  <a:cubicBezTo>
                    <a:pt x="15488" y="0"/>
                    <a:pt x="15998" y="38"/>
                    <a:pt x="16502" y="112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84" name="Group 14"/>
          <p:cNvGrpSpPr/>
          <p:nvPr/>
        </p:nvGrpSpPr>
        <p:grpSpPr>
          <a:xfrm>
            <a:off x="577654" y="5511944"/>
            <a:ext cx="828365" cy="828367"/>
            <a:chOff x="-2" y="-2"/>
            <a:chExt cx="828364" cy="828365"/>
          </a:xfrm>
        </p:grpSpPr>
        <p:sp>
          <p:nvSpPr>
            <p:cNvPr id="182" name="Freeform: Shape 15"/>
            <p:cNvSpPr/>
            <p:nvPr/>
          </p:nvSpPr>
          <p:spPr>
            <a:xfrm rot="8100000">
              <a:off x="144179" y="98443"/>
              <a:ext cx="540004" cy="6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83" name="Oval 20"/>
            <p:cNvSpPr/>
            <p:nvPr/>
          </p:nvSpPr>
          <p:spPr>
            <a:xfrm rot="13500000">
              <a:off x="151377" y="16376"/>
              <a:ext cx="270005" cy="54000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85" name="Oval 16"/>
          <p:cNvSpPr/>
          <p:nvPr/>
        </p:nvSpPr>
        <p:spPr>
          <a:xfrm>
            <a:off x="5303844" y="5427212"/>
            <a:ext cx="1080005" cy="108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3359148" y="389838"/>
            <a:ext cx="8281990" cy="2954659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3359148" y="3536951"/>
            <a:ext cx="8281990" cy="25558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Freeform: Shape 18"/>
          <p:cNvSpPr/>
          <p:nvPr/>
        </p:nvSpPr>
        <p:spPr>
          <a:xfrm rot="2700000">
            <a:off x="612443" y="481887"/>
            <a:ext cx="1080003" cy="1262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599999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96" name="Oval 19"/>
          <p:cNvSpPr/>
          <p:nvPr/>
        </p:nvSpPr>
        <p:spPr>
          <a:xfrm rot="8100000">
            <a:off x="626841" y="828959"/>
            <a:ext cx="540005" cy="1080005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97" name="Oval 24"/>
          <p:cNvSpPr/>
          <p:nvPr/>
        </p:nvSpPr>
        <p:spPr>
          <a:xfrm>
            <a:off x="1800802" y="2472855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02" name="Group 33"/>
          <p:cNvGrpSpPr/>
          <p:nvPr/>
        </p:nvGrpSpPr>
        <p:grpSpPr>
          <a:xfrm>
            <a:off x="1292490" y="4299804"/>
            <a:ext cx="2083892" cy="2083893"/>
            <a:chOff x="0" y="0"/>
            <a:chExt cx="2083891" cy="2083891"/>
          </a:xfrm>
        </p:grpSpPr>
        <p:sp>
          <p:nvSpPr>
            <p:cNvPr id="198" name="Freeform: Shape 34"/>
            <p:cNvSpPr/>
            <p:nvPr/>
          </p:nvSpPr>
          <p:spPr>
            <a:xfrm flipH="1" rot="8100000">
              <a:off x="163491" y="634349"/>
              <a:ext cx="1853974" cy="92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99" name="Freeform: Shape 35"/>
            <p:cNvSpPr/>
            <p:nvPr/>
          </p:nvSpPr>
          <p:spPr>
            <a:xfrm flipH="1" rot="8100000">
              <a:off x="114958" y="495398"/>
              <a:ext cx="1853974" cy="10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00" name="Oval 36"/>
            <p:cNvSpPr/>
            <p:nvPr/>
          </p:nvSpPr>
          <p:spPr>
            <a:xfrm flipH="1" rot="2700000">
              <a:off x="1198230" y="44824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01" name="Oval 37"/>
            <p:cNvSpPr/>
            <p:nvPr/>
          </p:nvSpPr>
          <p:spPr>
            <a:xfrm flipH="1" rot="2700000">
              <a:off x="217202" y="1025852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val 21"/>
          <p:cNvSpPr/>
          <p:nvPr/>
        </p:nvSpPr>
        <p:spPr>
          <a:xfrm>
            <a:off x="11069863" y="333375"/>
            <a:ext cx="360005" cy="360000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13" name="Group 12"/>
          <p:cNvGrpSpPr/>
          <p:nvPr/>
        </p:nvGrpSpPr>
        <p:grpSpPr>
          <a:xfrm>
            <a:off x="233340" y="5384016"/>
            <a:ext cx="828364" cy="828364"/>
            <a:chOff x="-1" y="-1"/>
            <a:chExt cx="828362" cy="828362"/>
          </a:xfrm>
        </p:grpSpPr>
        <p:sp>
          <p:nvSpPr>
            <p:cNvPr id="211" name="Freeform: Shape 19"/>
            <p:cNvSpPr/>
            <p:nvPr/>
          </p:nvSpPr>
          <p:spPr>
            <a:xfrm rot="2700000">
              <a:off x="144179" y="98440"/>
              <a:ext cx="540004" cy="63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12" name="Oval 20"/>
            <p:cNvSpPr/>
            <p:nvPr/>
          </p:nvSpPr>
          <p:spPr>
            <a:xfrm rot="8100000">
              <a:off x="151377" y="271978"/>
              <a:ext cx="270005" cy="540005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14" name="Title Text"/>
          <p:cNvSpPr txBox="1"/>
          <p:nvPr>
            <p:ph type="title"/>
          </p:nvPr>
        </p:nvSpPr>
        <p:spPr>
          <a:xfrm>
            <a:off x="550862" y="549275"/>
            <a:ext cx="11090276" cy="13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half" idx="1"/>
          </p:nvPr>
        </p:nvSpPr>
        <p:spPr>
          <a:xfrm>
            <a:off x="550862" y="2097175"/>
            <a:ext cx="5435602" cy="39956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7"/>
          <p:cNvGrpSpPr/>
          <p:nvPr/>
        </p:nvGrpSpPr>
        <p:grpSpPr>
          <a:xfrm>
            <a:off x="4752745" y="4823501"/>
            <a:ext cx="1656720" cy="1656721"/>
            <a:chOff x="0" y="0"/>
            <a:chExt cx="1656719" cy="1656720"/>
          </a:xfrm>
        </p:grpSpPr>
        <p:sp>
          <p:nvSpPr>
            <p:cNvPr id="230" name="Freeform: Shape 10"/>
            <p:cNvSpPr/>
            <p:nvPr/>
          </p:nvSpPr>
          <p:spPr>
            <a:xfrm rot="2700000">
              <a:off x="288357" y="196883"/>
              <a:ext cx="1080004" cy="126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31" name="Oval 11"/>
            <p:cNvSpPr/>
            <p:nvPr/>
          </p:nvSpPr>
          <p:spPr>
            <a:xfrm rot="8100000">
              <a:off x="302756" y="543958"/>
              <a:ext cx="540005" cy="1080005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33" name="Title Text"/>
          <p:cNvSpPr txBox="1"/>
          <p:nvPr>
            <p:ph type="title"/>
          </p:nvPr>
        </p:nvSpPr>
        <p:spPr>
          <a:xfrm>
            <a:off x="550862" y="549275"/>
            <a:ext cx="11090276" cy="9848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half" idx="1"/>
          </p:nvPr>
        </p:nvSpPr>
        <p:spPr>
          <a:xfrm>
            <a:off x="4295775" y="1750060"/>
            <a:ext cx="7345362" cy="434276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685800" indent="-228600">
              <a:defRPr sz="1600"/>
            </a:lvl2pPr>
            <a:lvl3pPr marL="1143000" indent="-228600">
              <a:defRPr sz="16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Text Placeholder 3"/>
          <p:cNvSpPr/>
          <p:nvPr>
            <p:ph type="body" sz="quarter" idx="21"/>
          </p:nvPr>
        </p:nvSpPr>
        <p:spPr>
          <a:xfrm>
            <a:off x="550860" y="1750059"/>
            <a:ext cx="3565530" cy="434276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ick to add title"/>
          <p:cNvSpPr txBox="1"/>
          <p:nvPr>
            <p:ph type="title" hasCustomPrompt="1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</p:spPr>
        <p:txBody>
          <a:bodyPr anchor="b"/>
          <a:lstStyle/>
          <a:p>
            <a:pPr/>
            <a:r>
              <a:t>Click to add title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550862" y="2677304"/>
            <a:ext cx="3565527" cy="341552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SzTx/>
              <a:buFontTx/>
              <a:buNone/>
              <a:defRPr sz="1600"/>
            </a:lvl1pPr>
            <a:lvl2pPr marL="718457" indent="-261257">
              <a:lnSpc>
                <a:spcPct val="120000"/>
              </a:lnSpc>
              <a:buFontTx/>
              <a:defRPr sz="1600"/>
            </a:lvl2pPr>
            <a:lvl3pPr marL="1175657" indent="-261257">
              <a:lnSpc>
                <a:spcPct val="120000"/>
              </a:lnSpc>
              <a:buFontTx/>
              <a:defRPr sz="1600"/>
            </a:lvl3pPr>
            <a:lvl4pPr marL="1632855" indent="-261257">
              <a:lnSpc>
                <a:spcPct val="120000"/>
              </a:lnSpc>
              <a:buFontTx/>
              <a:defRPr sz="1600"/>
            </a:lvl4pPr>
            <a:lvl5pPr marL="2090055" indent="-261255">
              <a:lnSpc>
                <a:spcPct val="120000"/>
              </a:lnSpc>
              <a:buFontTx/>
              <a:defRPr sz="1600"/>
            </a:lvl5pPr>
          </a:lstStyle>
          <a:p>
            <a:pPr/>
            <a:r>
              <a:t>Click to add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Picture Placeholder 16"/>
          <p:cNvSpPr/>
          <p:nvPr>
            <p:ph type="pic" sz="quarter" idx="21"/>
          </p:nvPr>
        </p:nvSpPr>
        <p:spPr>
          <a:xfrm>
            <a:off x="5208928" y="1596769"/>
            <a:ext cx="3448561" cy="34485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Picture Placeholder 21"/>
          <p:cNvSpPr/>
          <p:nvPr>
            <p:ph type="pic" sz="quarter" idx="22"/>
          </p:nvPr>
        </p:nvSpPr>
        <p:spPr>
          <a:xfrm>
            <a:off x="8918575" y="596391"/>
            <a:ext cx="2263776" cy="22637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Picture Placeholder 24"/>
          <p:cNvSpPr/>
          <p:nvPr>
            <p:ph type="pic" sz="quarter" idx="23"/>
          </p:nvPr>
        </p:nvSpPr>
        <p:spPr>
          <a:xfrm>
            <a:off x="9091610" y="3324733"/>
            <a:ext cx="2936879" cy="29368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Oval 5"/>
          <p:cNvSpPr/>
          <p:nvPr/>
        </p:nvSpPr>
        <p:spPr>
          <a:xfrm>
            <a:off x="6548755" y="850166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38" name="Group 9"/>
          <p:cNvGrpSpPr/>
          <p:nvPr/>
        </p:nvGrpSpPr>
        <p:grpSpPr>
          <a:xfrm>
            <a:off x="5585915" y="5592560"/>
            <a:ext cx="828365" cy="828366"/>
            <a:chOff x="-1" y="-1"/>
            <a:chExt cx="828364" cy="828364"/>
          </a:xfrm>
        </p:grpSpPr>
        <p:sp>
          <p:nvSpPr>
            <p:cNvPr id="36" name="Freeform: Shape 10"/>
            <p:cNvSpPr/>
            <p:nvPr/>
          </p:nvSpPr>
          <p:spPr>
            <a:xfrm rot="8100000">
              <a:off x="144179" y="98443"/>
              <a:ext cx="540004" cy="6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5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7" name="Oval 11"/>
            <p:cNvSpPr/>
            <p:nvPr/>
          </p:nvSpPr>
          <p:spPr>
            <a:xfrm rot="13500000">
              <a:off x="151377" y="16376"/>
              <a:ext cx="270005" cy="540007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50862" y="4507200"/>
            <a:ext cx="4500565" cy="1562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Picture Placeholder 11"/>
          <p:cNvSpPr/>
          <p:nvPr>
            <p:ph type="pic" sz="quarter" idx="21"/>
          </p:nvPr>
        </p:nvSpPr>
        <p:spPr>
          <a:xfrm>
            <a:off x="0" y="0"/>
            <a:ext cx="3054096" cy="37764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Picture Placeholder 11"/>
          <p:cNvSpPr/>
          <p:nvPr>
            <p:ph type="pic" sz="quarter" idx="22"/>
          </p:nvPr>
        </p:nvSpPr>
        <p:spPr>
          <a:xfrm>
            <a:off x="3054094" y="0"/>
            <a:ext cx="3054099" cy="37764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Picture Placeholder 11"/>
          <p:cNvSpPr/>
          <p:nvPr>
            <p:ph type="pic" sz="quarter" idx="23"/>
          </p:nvPr>
        </p:nvSpPr>
        <p:spPr>
          <a:xfrm>
            <a:off x="6083808" y="0"/>
            <a:ext cx="3054099" cy="37764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Picture Placeholder 11"/>
          <p:cNvSpPr/>
          <p:nvPr>
            <p:ph type="pic" sz="quarter" idx="24"/>
          </p:nvPr>
        </p:nvSpPr>
        <p:spPr>
          <a:xfrm>
            <a:off x="9137904" y="0"/>
            <a:ext cx="3054099" cy="37764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5262410" y="4508500"/>
            <a:ext cx="6221416" cy="15636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0">
              <a:lnSpc>
                <a:spcPct val="100000"/>
              </a:lnSpc>
              <a:buSzTx/>
              <a:buNone/>
            </a:lvl2pPr>
            <a:lvl3pPr marL="0" indent="0">
              <a:lnSpc>
                <a:spcPct val="100000"/>
              </a:lnSpc>
              <a:buSzTx/>
              <a:buNone/>
            </a:lvl3pPr>
            <a:lvl4pPr marL="0" indent="0">
              <a:lnSpc>
                <a:spcPct val="100000"/>
              </a:lnSpc>
              <a:buSzTx/>
              <a:buNone/>
            </a:lvl4pPr>
            <a:lvl5pPr marL="0" indent="0">
              <a:lnSpc>
                <a:spcPct val="100000"/>
              </a:lnSpc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Section brea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7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" name="Rectangle 12"/>
          <p:cNvSpPr/>
          <p:nvPr/>
        </p:nvSpPr>
        <p:spPr>
          <a:xfrm>
            <a:off x="0" y="5773727"/>
            <a:ext cx="12192000" cy="1084273"/>
          </a:xfrm>
          <a:prstGeom prst="rect">
            <a:avLst/>
          </a:prstGeom>
          <a:gradFill>
            <a:gsLst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61" name="Rectangle 13"/>
          <p:cNvSpPr/>
          <p:nvPr/>
        </p:nvSpPr>
        <p:spPr>
          <a:xfrm rot="10800000">
            <a:off x="-1" y="-3"/>
            <a:ext cx="9000003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50862" y="549275"/>
            <a:ext cx="5437190" cy="2986235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50862" y="3816724"/>
            <a:ext cx="5437190" cy="2265217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2400"/>
            </a:lvl1pPr>
            <a:lvl2pPr marL="849084" indent="-391884">
              <a:buFontTx/>
              <a:defRPr sz="2400"/>
            </a:lvl2pPr>
            <a:lvl3pPr marL="1306284" indent="-391884">
              <a:buFontTx/>
              <a:defRPr sz="2400"/>
            </a:lvl3pPr>
            <a:lvl4pPr marL="1763484" indent="-391884">
              <a:buFontTx/>
              <a:defRPr sz="2400"/>
            </a:lvl4pPr>
            <a:lvl5pPr marL="2220684" indent="-391884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Section brea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icture Placeholder 7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0" y="3557280"/>
            <a:ext cx="6640287" cy="330072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  <a:lin ang="10800000"/>
          </a:gradFill>
        </p:spPr>
        <p:txBody>
          <a:bodyPr/>
          <a:lstStyle>
            <a:lvl1pPr marL="0" indent="548640">
              <a:lnSpc>
                <a:spcPct val="200000"/>
              </a:lnSpc>
              <a:buSzTx/>
              <a:buFontTx/>
              <a:buNone/>
            </a:lvl1pPr>
            <a:lvl2pPr marL="1881050" indent="-326569">
              <a:lnSpc>
                <a:spcPct val="200000"/>
              </a:lnSpc>
              <a:buFontTx/>
            </a:lvl2pPr>
            <a:lvl3pPr marL="2338249">
              <a:lnSpc>
                <a:spcPct val="200000"/>
              </a:lnSpc>
              <a:buFontTx/>
            </a:lvl3pPr>
            <a:lvl4pPr marL="2795449">
              <a:lnSpc>
                <a:spcPct val="200000"/>
              </a:lnSpc>
              <a:buFontTx/>
            </a:lvl4pPr>
            <a:lvl5pPr marL="3252649">
              <a:lnSpc>
                <a:spcPct val="200000"/>
              </a:lnSpc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0" y="0"/>
            <a:ext cx="6640287" cy="353551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70000"/>
                </a:srgbClr>
              </a:gs>
            </a:gsLst>
            <a:lin ang="10800000"/>
          </a:gradFill>
        </p:spPr>
        <p:txBody>
          <a:bodyPr anchor="b"/>
          <a:lstStyle>
            <a:lvl1pPr indent="548640">
              <a:spcBef>
                <a:spcPts val="1200"/>
              </a:spcBef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8583638" y="6280150"/>
            <a:ext cx="153964" cy="152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grpSp>
        <p:nvGrpSpPr>
          <p:cNvPr id="94" name="Group 7"/>
          <p:cNvGrpSpPr/>
          <p:nvPr/>
        </p:nvGrpSpPr>
        <p:grpSpPr>
          <a:xfrm>
            <a:off x="10708078" y="4012602"/>
            <a:ext cx="897884" cy="934089"/>
            <a:chOff x="0" y="0"/>
            <a:chExt cx="897882" cy="934087"/>
          </a:xfrm>
        </p:grpSpPr>
        <p:sp>
          <p:nvSpPr>
            <p:cNvPr id="91" name="Freeform 5"/>
            <p:cNvSpPr/>
            <p:nvPr/>
          </p:nvSpPr>
          <p:spPr>
            <a:xfrm rot="1800000">
              <a:off x="227245" y="130848"/>
              <a:ext cx="621091" cy="364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92" name="Freeform 6"/>
            <p:cNvSpPr/>
            <p:nvPr/>
          </p:nvSpPr>
          <p:spPr>
            <a:xfrm rot="1800000">
              <a:off x="114074" y="197807"/>
              <a:ext cx="305945" cy="53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93" name="Freeform 8"/>
            <p:cNvSpPr/>
            <p:nvPr/>
          </p:nvSpPr>
          <p:spPr>
            <a:xfrm rot="1800000">
              <a:off x="378412" y="353079"/>
              <a:ext cx="315149" cy="53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95" name="Oval 11"/>
          <p:cNvSpPr/>
          <p:nvPr/>
        </p:nvSpPr>
        <p:spPr>
          <a:xfrm>
            <a:off x="5668779" y="5059009"/>
            <a:ext cx="1080005" cy="108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550862" y="4097337"/>
            <a:ext cx="3565527" cy="2351090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2400"/>
            </a:lvl1pPr>
            <a:lvl2pPr marL="731519" indent="-274319">
              <a:buFontTx/>
              <a:defRPr sz="2400"/>
            </a:lvl2pPr>
            <a:lvl3pPr marL="1188719" indent="-274319">
              <a:buFontTx/>
              <a:defRPr sz="2400"/>
            </a:lvl3pPr>
            <a:lvl4pPr marL="1645920" indent="-274319">
              <a:buFontTx/>
              <a:defRPr sz="2400"/>
            </a:lvl4pPr>
            <a:lvl5pPr marL="2103120" indent="-274320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icture Placeholder 14"/>
          <p:cNvSpPr/>
          <p:nvPr>
            <p:ph type="pic" sz="half" idx="21"/>
          </p:nvPr>
        </p:nvSpPr>
        <p:spPr>
          <a:xfrm>
            <a:off x="5535807" y="656632"/>
            <a:ext cx="5132390" cy="51323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5"/>
          <p:cNvSpPr/>
          <p:nvPr/>
        </p:nvSpPr>
        <p:spPr>
          <a:xfrm>
            <a:off x="0" y="5773727"/>
            <a:ext cx="12192000" cy="1084273"/>
          </a:xfrm>
          <a:prstGeom prst="rect">
            <a:avLst/>
          </a:prstGeom>
          <a:gradFill>
            <a:gsLst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6" name="Oval 33"/>
          <p:cNvSpPr/>
          <p:nvPr/>
        </p:nvSpPr>
        <p:spPr>
          <a:xfrm>
            <a:off x="10288775" y="762609"/>
            <a:ext cx="1080005" cy="1080003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7" name="Team"/>
          <p:cNvSpPr txBox="1"/>
          <p:nvPr>
            <p:ph type="title" hasCustomPrompt="1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</p:spPr>
        <p:txBody>
          <a:bodyPr/>
          <a:lstStyle/>
          <a:p>
            <a:pPr/>
            <a:r>
              <a:t>Team</a:t>
            </a:r>
          </a:p>
        </p:txBody>
      </p:sp>
      <p:grpSp>
        <p:nvGrpSpPr>
          <p:cNvPr id="112" name="Group 50"/>
          <p:cNvGrpSpPr/>
          <p:nvPr/>
        </p:nvGrpSpPr>
        <p:grpSpPr>
          <a:xfrm>
            <a:off x="1763102" y="4294371"/>
            <a:ext cx="2083893" cy="2083893"/>
            <a:chOff x="-1" y="0"/>
            <a:chExt cx="2083891" cy="2083891"/>
          </a:xfrm>
        </p:grpSpPr>
        <p:sp>
          <p:nvSpPr>
            <p:cNvPr id="108" name="Freeform: Shape 51"/>
            <p:cNvSpPr/>
            <p:nvPr/>
          </p:nvSpPr>
          <p:spPr>
            <a:xfrm flipH="1" rot="8100000">
              <a:off x="163490" y="634349"/>
              <a:ext cx="1853975" cy="92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09" name="Freeform: Shape 52"/>
            <p:cNvSpPr/>
            <p:nvPr/>
          </p:nvSpPr>
          <p:spPr>
            <a:xfrm flipH="1" rot="8100000">
              <a:off x="114957" y="495398"/>
              <a:ext cx="1853975" cy="10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0" name="Oval 53"/>
            <p:cNvSpPr/>
            <p:nvPr/>
          </p:nvSpPr>
          <p:spPr>
            <a:xfrm flipH="1" rot="2700000">
              <a:off x="1198229" y="44824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1" name="Oval 54"/>
            <p:cNvSpPr/>
            <p:nvPr/>
          </p:nvSpPr>
          <p:spPr>
            <a:xfrm flipH="1" rot="2700000">
              <a:off x="217202" y="1025852"/>
              <a:ext cx="107103" cy="466595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13" name="Picture Placeholder 55"/>
          <p:cNvSpPr/>
          <p:nvPr>
            <p:ph type="pic" sz="quarter" idx="21"/>
          </p:nvPr>
        </p:nvSpPr>
        <p:spPr>
          <a:xfrm>
            <a:off x="1078991" y="1990724"/>
            <a:ext cx="1691641" cy="1435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Picture Placeholder 55"/>
          <p:cNvSpPr/>
          <p:nvPr>
            <p:ph type="pic" sz="quarter" idx="22"/>
          </p:nvPr>
        </p:nvSpPr>
        <p:spPr>
          <a:xfrm>
            <a:off x="3838383" y="1990724"/>
            <a:ext cx="1691643" cy="1435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Picture Placeholder 55"/>
          <p:cNvSpPr/>
          <p:nvPr>
            <p:ph type="pic" sz="quarter" idx="23"/>
          </p:nvPr>
        </p:nvSpPr>
        <p:spPr>
          <a:xfrm>
            <a:off x="6661976" y="1993392"/>
            <a:ext cx="1691643" cy="1435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Picture Placeholder 55"/>
          <p:cNvSpPr/>
          <p:nvPr>
            <p:ph type="pic" sz="quarter" idx="24"/>
          </p:nvPr>
        </p:nvSpPr>
        <p:spPr>
          <a:xfrm>
            <a:off x="9485568" y="1990724"/>
            <a:ext cx="1691643" cy="1435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Body Level One…"/>
          <p:cNvSpPr txBox="1"/>
          <p:nvPr>
            <p:ph type="body" sz="quarter" idx="1" hasCustomPrompt="1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b="1"/>
            </a:lvl1pPr>
            <a:lvl2pPr>
              <a:buFontTx/>
              <a:defRPr b="1"/>
            </a:lvl2pPr>
            <a:lvl3pPr>
              <a:buFontTx/>
              <a:defRPr b="1"/>
            </a:lvl3pPr>
            <a:lvl4pPr>
              <a:buFontTx/>
              <a:defRPr b="1"/>
            </a:lvl4pPr>
            <a:lvl5pPr>
              <a:buFontTx/>
              <a:defRPr b="1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Text Placeholder 60"/>
          <p:cNvSpPr/>
          <p:nvPr>
            <p:ph type="body" sz="quarter" idx="25" hasCustomPrompt="1"/>
          </p:nvPr>
        </p:nvSpPr>
        <p:spPr>
          <a:xfrm>
            <a:off x="1078732" y="4232947"/>
            <a:ext cx="1711576" cy="638178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800"/>
            </a:lvl1pPr>
          </a:lstStyle>
          <a:p>
            <a:pPr/>
            <a:r>
              <a:t>Title</a:t>
            </a:r>
          </a:p>
        </p:txBody>
      </p:sp>
      <p:sp>
        <p:nvSpPr>
          <p:cNvPr id="119" name="Text Placeholder 62"/>
          <p:cNvSpPr/>
          <p:nvPr>
            <p:ph type="body" sz="quarter" idx="26" hasCustomPrompt="1"/>
          </p:nvPr>
        </p:nvSpPr>
        <p:spPr>
          <a:xfrm>
            <a:off x="3839150" y="3781423"/>
            <a:ext cx="1711328" cy="365764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b="1"/>
            </a:lvl1pPr>
          </a:lstStyle>
          <a:p>
            <a:pPr/>
            <a:r>
              <a:t>Name</a:t>
            </a:r>
          </a:p>
        </p:txBody>
      </p:sp>
      <p:sp>
        <p:nvSpPr>
          <p:cNvPr id="120" name="Text Placeholder 60"/>
          <p:cNvSpPr/>
          <p:nvPr>
            <p:ph type="body" sz="quarter" idx="27" hasCustomPrompt="1"/>
          </p:nvPr>
        </p:nvSpPr>
        <p:spPr>
          <a:xfrm>
            <a:off x="3838383" y="4232947"/>
            <a:ext cx="1711576" cy="638178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800"/>
            </a:lvl1pPr>
          </a:lstStyle>
          <a:p>
            <a:pPr/>
            <a:r>
              <a:t>Title</a:t>
            </a:r>
          </a:p>
        </p:txBody>
      </p:sp>
      <p:sp>
        <p:nvSpPr>
          <p:cNvPr id="121" name="Text Placeholder 62"/>
          <p:cNvSpPr/>
          <p:nvPr>
            <p:ph type="body" sz="quarter" idx="28" hasCustomPrompt="1"/>
          </p:nvPr>
        </p:nvSpPr>
        <p:spPr>
          <a:xfrm>
            <a:off x="6662742" y="3781423"/>
            <a:ext cx="1711328" cy="365764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b="1"/>
            </a:lvl1pPr>
          </a:lstStyle>
          <a:p>
            <a:pPr/>
            <a:r>
              <a:t>Name</a:t>
            </a:r>
          </a:p>
        </p:txBody>
      </p:sp>
      <p:sp>
        <p:nvSpPr>
          <p:cNvPr id="122" name="Text Placeholder 60"/>
          <p:cNvSpPr/>
          <p:nvPr>
            <p:ph type="body" sz="quarter" idx="29" hasCustomPrompt="1"/>
          </p:nvPr>
        </p:nvSpPr>
        <p:spPr>
          <a:xfrm>
            <a:off x="6661976" y="4232947"/>
            <a:ext cx="1711575" cy="638178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800"/>
            </a:lvl1pPr>
          </a:lstStyle>
          <a:p>
            <a:pPr/>
            <a:r>
              <a:t>Title</a:t>
            </a:r>
          </a:p>
        </p:txBody>
      </p:sp>
      <p:sp>
        <p:nvSpPr>
          <p:cNvPr id="123" name="Text Placeholder 62"/>
          <p:cNvSpPr/>
          <p:nvPr>
            <p:ph type="body" sz="quarter" idx="30" hasCustomPrompt="1"/>
          </p:nvPr>
        </p:nvSpPr>
        <p:spPr>
          <a:xfrm>
            <a:off x="9433111" y="3787287"/>
            <a:ext cx="1711328" cy="365763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b="1"/>
            </a:lvl1pPr>
          </a:lstStyle>
          <a:p>
            <a:pPr/>
            <a:r>
              <a:t>Name</a:t>
            </a:r>
          </a:p>
        </p:txBody>
      </p:sp>
      <p:sp>
        <p:nvSpPr>
          <p:cNvPr id="124" name="Text Placeholder 60"/>
          <p:cNvSpPr/>
          <p:nvPr>
            <p:ph type="body" sz="quarter" idx="31" hasCustomPrompt="1"/>
          </p:nvPr>
        </p:nvSpPr>
        <p:spPr>
          <a:xfrm>
            <a:off x="9432345" y="4238811"/>
            <a:ext cx="1711575" cy="638178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800"/>
            </a:lvl1pPr>
          </a:lstStyle>
          <a:p>
            <a:pPr/>
            <a:r>
              <a:t>Title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1"/>
          <p:cNvSpPr/>
          <p:nvPr/>
        </p:nvSpPr>
        <p:spPr>
          <a:xfrm>
            <a:off x="11091612" y="5893465"/>
            <a:ext cx="360005" cy="360005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33" name="Rectangle 10"/>
          <p:cNvSpPr/>
          <p:nvPr/>
        </p:nvSpPr>
        <p:spPr>
          <a:xfrm>
            <a:off x="11451611" y="5827876"/>
            <a:ext cx="379052" cy="360003"/>
          </a:xfrm>
          <a:prstGeom prst="rect">
            <a:avLst/>
          </a:prstGeom>
          <a:solidFill>
            <a:srgbClr val="1B192E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550862" y="549275"/>
            <a:ext cx="11097553" cy="13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550864" y="1731373"/>
            <a:ext cx="5437186" cy="53535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cap="all" spc="200"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4"/>
          <p:cNvSpPr/>
          <p:nvPr>
            <p:ph type="body" sz="quarter" idx="21"/>
          </p:nvPr>
        </p:nvSpPr>
        <p:spPr>
          <a:xfrm>
            <a:off x="6212024" y="1731373"/>
            <a:ext cx="5436392" cy="53535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363884" y="5322556"/>
            <a:ext cx="1030313" cy="1030313"/>
            <a:chOff x="-1" y="-1"/>
            <a:chExt cx="1030311" cy="1030311"/>
          </a:xfrm>
        </p:grpSpPr>
        <p:sp>
          <p:nvSpPr>
            <p:cNvPr id="2" name="Freeform: Shape 12"/>
            <p:cNvSpPr/>
            <p:nvPr/>
          </p:nvSpPr>
          <p:spPr>
            <a:xfrm rot="13500000">
              <a:off x="28116" y="306949"/>
              <a:ext cx="926991" cy="46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" name="Oval 13"/>
            <p:cNvSpPr/>
            <p:nvPr/>
          </p:nvSpPr>
          <p:spPr>
            <a:xfrm rot="18900000">
              <a:off x="874698" y="502700"/>
              <a:ext cx="53555" cy="23330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4" name="Oval 14"/>
            <p:cNvSpPr/>
            <p:nvPr/>
          </p:nvSpPr>
          <p:spPr>
            <a:xfrm rot="18900000">
              <a:off x="384184" y="12185"/>
              <a:ext cx="53555" cy="23330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" name="Freeform: Shape 15"/>
            <p:cNvSpPr/>
            <p:nvPr/>
          </p:nvSpPr>
          <p:spPr>
            <a:xfrm rot="13500000">
              <a:off x="51659" y="250109"/>
              <a:ext cx="926991" cy="53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550862" y="2113196"/>
            <a:ext cx="11090276" cy="3979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1487176" y="6507956"/>
            <a:ext cx="153963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000">
                <a:solidFill>
                  <a:srgbClr val="A6A6A6">
                    <a:alpha val="8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40969" marR="0" indent="-32656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69" marR="0" indent="-32656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55369" marR="0" indent="-32656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tif"/><Relationship Id="rId6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1"/>
          <p:cNvSpPr txBox="1"/>
          <p:nvPr>
            <p:ph type="ctrTitle"/>
          </p:nvPr>
        </p:nvSpPr>
        <p:spPr>
          <a:xfrm>
            <a:off x="7496971" y="3593972"/>
            <a:ext cx="3952062" cy="143841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ROBO ADVISOR  Lite</a:t>
            </a:r>
          </a:p>
        </p:txBody>
      </p:sp>
      <p:grpSp>
        <p:nvGrpSpPr>
          <p:cNvPr id="248" name="Picture Placeholder 13"/>
          <p:cNvGrpSpPr/>
          <p:nvPr/>
        </p:nvGrpSpPr>
        <p:grpSpPr>
          <a:xfrm>
            <a:off x="-2" y="21325"/>
            <a:ext cx="7040886" cy="6858002"/>
            <a:chOff x="0" y="0"/>
            <a:chExt cx="7040885" cy="6858001"/>
          </a:xfrm>
        </p:grpSpPr>
        <p:sp>
          <p:nvSpPr>
            <p:cNvPr id="246" name="Rectangle"/>
            <p:cNvSpPr/>
            <p:nvPr/>
          </p:nvSpPr>
          <p:spPr>
            <a:xfrm>
              <a:off x="-1" y="0"/>
              <a:ext cx="7040886" cy="68580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pic>
          <p:nvPicPr>
            <p:cNvPr id="247" name="image1.jpeg" descr="image1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040886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1647" y="346318"/>
            <a:ext cx="4829926" cy="229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6184" y="465703"/>
            <a:ext cx="9187972" cy="436483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/>
          <p:nvPr>
            <p:ph type="title"/>
          </p:nvPr>
        </p:nvSpPr>
        <p:spPr>
          <a:xfrm>
            <a:off x="1101722" y="4740276"/>
            <a:ext cx="11090280" cy="4425498"/>
          </a:xfrm>
          <a:prstGeom prst="rect">
            <a:avLst/>
          </a:prstGeom>
        </p:spPr>
        <p:txBody>
          <a:bodyPr/>
          <a:lstStyle>
            <a:lvl1pPr>
              <a:defRPr sz="11500">
                <a:solidFill>
                  <a:srgbClr val="5BEFC1"/>
                </a:solidFill>
              </a:defRPr>
            </a:lvl1pPr>
          </a:lstStyle>
          <a:p>
            <a:pPr/>
            <a:r>
              <a:t>Demonstration</a:t>
            </a:r>
          </a:p>
        </p:txBody>
      </p:sp>
      <p:sp>
        <p:nvSpPr>
          <p:cNvPr id="297" name="Slide Number Placeholder 6"/>
          <p:cNvSpPr txBox="1"/>
          <p:nvPr>
            <p:ph type="sldNum" sz="quarter" idx="4294967295"/>
          </p:nvPr>
        </p:nvSpPr>
        <p:spPr>
          <a:xfrm>
            <a:off x="11487174" y="6507956"/>
            <a:ext cx="15396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Problems Faced &amp; How we overcome it</a:t>
            </a:r>
          </a:p>
        </p:txBody>
      </p:sp>
      <p:sp>
        <p:nvSpPr>
          <p:cNvPr id="300" name="Text Placeholder 3"/>
          <p:cNvSpPr txBox="1"/>
          <p:nvPr>
            <p:ph type="body" idx="1"/>
          </p:nvPr>
        </p:nvSpPr>
        <p:spPr>
          <a:xfrm>
            <a:off x="361709" y="1333948"/>
            <a:ext cx="11717998" cy="4527839"/>
          </a:xfrm>
          <a:prstGeom prst="rect">
            <a:avLst/>
          </a:prstGeom>
        </p:spPr>
        <p:txBody>
          <a:bodyPr/>
          <a:lstStyle/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Yahoo Finance Multilevel data – Extracted just the Close values  by slicing the data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Yahoo Finance output data type - Converted Strings into Floats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Yahoo Finance API Performance - Added multi threading</a:t>
            </a: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Yahoo Finance API Data inconsistency - Added Try Catch to handle any missing data scenario</a:t>
            </a: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Data Size - Used API to get historical data and stored in a csv to be retrieved at run time</a:t>
            </a: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Streamlit integration - Self learning</a:t>
            </a: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65747" indent="-265747" defTabSz="850391">
              <a:spcBef>
                <a:spcPts val="900"/>
              </a:spcBef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Data download time - explored other data pulling methods; ended up using a .stats() command over .data in the finance library</a:t>
            </a:r>
          </a:p>
        </p:txBody>
      </p:sp>
      <p:sp>
        <p:nvSpPr>
          <p:cNvPr id="301" name="Slide Number Placeholder 6"/>
          <p:cNvSpPr txBox="1"/>
          <p:nvPr>
            <p:ph type="sldNum" sz="quarter" idx="4294967295"/>
          </p:nvPr>
        </p:nvSpPr>
        <p:spPr>
          <a:xfrm>
            <a:off x="11496537" y="6507956"/>
            <a:ext cx="144599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Team</a:t>
            </a:r>
          </a:p>
        </p:txBody>
      </p:sp>
      <p:sp>
        <p:nvSpPr>
          <p:cNvPr id="304" name="Slide Number Placeholder 6"/>
          <p:cNvSpPr txBox="1"/>
          <p:nvPr>
            <p:ph type="sldNum" sz="quarter" idx="4294967295"/>
          </p:nvPr>
        </p:nvSpPr>
        <p:spPr>
          <a:xfrm>
            <a:off x="11487174" y="6507956"/>
            <a:ext cx="15396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7" name="Picture Placeholder 27"/>
          <p:cNvGrpSpPr/>
          <p:nvPr/>
        </p:nvGrpSpPr>
        <p:grpSpPr>
          <a:xfrm>
            <a:off x="2847307" y="1904518"/>
            <a:ext cx="1690694" cy="1436692"/>
            <a:chOff x="0" y="0"/>
            <a:chExt cx="1690693" cy="1436690"/>
          </a:xfrm>
        </p:grpSpPr>
        <p:sp>
          <p:nvSpPr>
            <p:cNvPr id="305" name="Rectangle"/>
            <p:cNvSpPr/>
            <p:nvPr/>
          </p:nvSpPr>
          <p:spPr>
            <a:xfrm>
              <a:off x="0" y="0"/>
              <a:ext cx="1690693" cy="143669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pic>
          <p:nvPicPr>
            <p:cNvPr id="306" name="image14.png" descr="image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7050" t="0" r="17049" b="0"/>
            <a:stretch>
              <a:fillRect/>
            </a:stretch>
          </p:blipFill>
          <p:spPr>
            <a:xfrm>
              <a:off x="-1" y="0"/>
              <a:ext cx="1690694" cy="1436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Picture Placeholder 25"/>
          <p:cNvGrpSpPr/>
          <p:nvPr/>
        </p:nvGrpSpPr>
        <p:grpSpPr>
          <a:xfrm>
            <a:off x="9704174" y="1905055"/>
            <a:ext cx="1691645" cy="1435612"/>
            <a:chOff x="0" y="0"/>
            <a:chExt cx="1691644" cy="1435611"/>
          </a:xfrm>
        </p:grpSpPr>
        <p:sp>
          <p:nvSpPr>
            <p:cNvPr id="308" name="Rectangle"/>
            <p:cNvSpPr/>
            <p:nvPr/>
          </p:nvSpPr>
          <p:spPr>
            <a:xfrm>
              <a:off x="-1" y="-1"/>
              <a:ext cx="1691645" cy="143561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pic>
          <p:nvPicPr>
            <p:cNvPr id="309" name="image15.png" descr="image1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354" r="0" b="2354"/>
            <a:stretch>
              <a:fillRect/>
            </a:stretch>
          </p:blipFill>
          <p:spPr>
            <a:xfrm>
              <a:off x="0" y="0"/>
              <a:ext cx="1691645" cy="1435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3" name="Picture Placeholder 31"/>
          <p:cNvGrpSpPr/>
          <p:nvPr/>
        </p:nvGrpSpPr>
        <p:grpSpPr>
          <a:xfrm>
            <a:off x="633085" y="1905055"/>
            <a:ext cx="1691642" cy="1435612"/>
            <a:chOff x="0" y="0"/>
            <a:chExt cx="1691641" cy="1435611"/>
          </a:xfrm>
        </p:grpSpPr>
        <p:sp>
          <p:nvSpPr>
            <p:cNvPr id="311" name="Rectangle"/>
            <p:cNvSpPr/>
            <p:nvPr/>
          </p:nvSpPr>
          <p:spPr>
            <a:xfrm>
              <a:off x="0" y="-1"/>
              <a:ext cx="1691640" cy="143561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pic>
          <p:nvPicPr>
            <p:cNvPr id="312" name="image16.png" descr="image16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5630" r="0" b="5630"/>
            <a:stretch>
              <a:fillRect/>
            </a:stretch>
          </p:blipFill>
          <p:spPr>
            <a:xfrm>
              <a:off x="0" y="0"/>
              <a:ext cx="1691642" cy="1435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6" name="Picture Placeholder 51"/>
          <p:cNvGrpSpPr/>
          <p:nvPr/>
        </p:nvGrpSpPr>
        <p:grpSpPr>
          <a:xfrm>
            <a:off x="7407671" y="1905054"/>
            <a:ext cx="1691645" cy="1435613"/>
            <a:chOff x="0" y="-1"/>
            <a:chExt cx="1691644" cy="1435612"/>
          </a:xfrm>
        </p:grpSpPr>
        <p:sp>
          <p:nvSpPr>
            <p:cNvPr id="314" name="Rectangle"/>
            <p:cNvSpPr/>
            <p:nvPr/>
          </p:nvSpPr>
          <p:spPr>
            <a:xfrm>
              <a:off x="-1" y="-1"/>
              <a:ext cx="1691645" cy="143561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pic>
          <p:nvPicPr>
            <p:cNvPr id="315" name="image17.png" descr="image17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0303" r="0" b="10303"/>
            <a:stretch>
              <a:fillRect/>
            </a:stretch>
          </p:blipFill>
          <p:spPr>
            <a:xfrm>
              <a:off x="0" y="-2"/>
              <a:ext cx="1691645" cy="1435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7" name="Picture 63" descr="Picture 6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25138" y="1904518"/>
            <a:ext cx="1577673" cy="143669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 Placeholder 42"/>
          <p:cNvSpPr txBox="1"/>
          <p:nvPr/>
        </p:nvSpPr>
        <p:spPr>
          <a:xfrm>
            <a:off x="5202465" y="3467131"/>
            <a:ext cx="1711326" cy="36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defRPr b="1">
                <a:solidFill>
                  <a:srgbClr val="FFFFFF">
                    <a:alpha val="6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Garry Comber</a:t>
            </a:r>
          </a:p>
        </p:txBody>
      </p:sp>
      <p:sp>
        <p:nvSpPr>
          <p:cNvPr id="319" name="Text Placeholder 41"/>
          <p:cNvSpPr txBox="1"/>
          <p:nvPr/>
        </p:nvSpPr>
        <p:spPr>
          <a:xfrm>
            <a:off x="2792696" y="3497026"/>
            <a:ext cx="2073595" cy="638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defRPr b="1" sz="2000">
                <a:solidFill>
                  <a:srgbClr val="FFFFFF">
                    <a:alpha val="6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Ganesh Bashyal</a:t>
            </a:r>
          </a:p>
        </p:txBody>
      </p:sp>
      <p:sp>
        <p:nvSpPr>
          <p:cNvPr id="320" name="Text Placeholder 44"/>
          <p:cNvSpPr txBox="1"/>
          <p:nvPr/>
        </p:nvSpPr>
        <p:spPr>
          <a:xfrm>
            <a:off x="9781688" y="3467131"/>
            <a:ext cx="1711328" cy="36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3454" indent="-203454" defTabSz="813816">
              <a:lnSpc>
                <a:spcPct val="110000"/>
              </a:lnSpc>
              <a:spcBef>
                <a:spcPts val="800"/>
              </a:spcBef>
              <a:defRPr b="1" sz="1700">
                <a:solidFill>
                  <a:srgbClr val="FFFFFF">
                    <a:alpha val="6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Manpreet Singh</a:t>
            </a:r>
          </a:p>
        </p:txBody>
      </p:sp>
      <p:sp>
        <p:nvSpPr>
          <p:cNvPr id="321" name="Text Placeholder 46"/>
          <p:cNvSpPr txBox="1"/>
          <p:nvPr/>
        </p:nvSpPr>
        <p:spPr>
          <a:xfrm>
            <a:off x="623242" y="3467131"/>
            <a:ext cx="1711326" cy="36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8024" indent="-208024" defTabSz="832102">
              <a:lnSpc>
                <a:spcPct val="110000"/>
              </a:lnSpc>
              <a:spcBef>
                <a:spcPts val="900"/>
              </a:spcBef>
              <a:defRPr b="1" sz="1600">
                <a:solidFill>
                  <a:srgbClr val="FFFFFF">
                    <a:alpha val="6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Adam Westlake</a:t>
            </a:r>
          </a:p>
        </p:txBody>
      </p:sp>
      <p:sp>
        <p:nvSpPr>
          <p:cNvPr id="322" name="Text Placeholder 44"/>
          <p:cNvSpPr txBox="1"/>
          <p:nvPr/>
        </p:nvSpPr>
        <p:spPr>
          <a:xfrm>
            <a:off x="7397829" y="3489278"/>
            <a:ext cx="1711328" cy="48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85165" indent="-185165" defTabSz="740662">
              <a:lnSpc>
                <a:spcPct val="110000"/>
              </a:lnSpc>
              <a:spcBef>
                <a:spcPts val="800"/>
              </a:spcBef>
              <a:defRPr b="1" sz="1600">
                <a:solidFill>
                  <a:srgbClr val="FFFFFF">
                    <a:alpha val="60000"/>
                  </a:srgbClr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Michael Blauberg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978" y="2106696"/>
            <a:ext cx="6302044" cy="264460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lide Number Placeholder 6"/>
          <p:cNvSpPr txBox="1"/>
          <p:nvPr>
            <p:ph type="sldNum" sz="quarter" idx="4294967295"/>
          </p:nvPr>
        </p:nvSpPr>
        <p:spPr>
          <a:xfrm>
            <a:off x="11487174" y="6507956"/>
            <a:ext cx="15396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Robo Advisor Lite</a:t>
            </a:r>
          </a:p>
        </p:txBody>
      </p:sp>
      <p:sp>
        <p:nvSpPr>
          <p:cNvPr id="252" name="Text Placeholder 3"/>
          <p:cNvSpPr txBox="1"/>
          <p:nvPr>
            <p:ph type="body" idx="1"/>
          </p:nvPr>
        </p:nvSpPr>
        <p:spPr>
          <a:xfrm>
            <a:off x="3756073" y="1901718"/>
            <a:ext cx="11537854" cy="434276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Emotion free Investing 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0" indent="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ASX listed companies only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0" indent="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User selected companies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0" indent="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Graphical display of  results</a:t>
            </a:r>
          </a:p>
        </p:txBody>
      </p:sp>
      <p:sp>
        <p:nvSpPr>
          <p:cNvPr id="253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Project Scope</a:t>
            </a:r>
          </a:p>
        </p:txBody>
      </p:sp>
      <p:sp>
        <p:nvSpPr>
          <p:cNvPr id="256" name="Text Placeholder 3"/>
          <p:cNvSpPr txBox="1"/>
          <p:nvPr>
            <p:ph type="body" idx="1"/>
          </p:nvPr>
        </p:nvSpPr>
        <p:spPr>
          <a:xfrm>
            <a:off x="798077" y="2078369"/>
            <a:ext cx="11090280" cy="4680945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Create a dashboard to display ASX stocks Annual Return vs Volatility, business sector performance both monthly &amp; annually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Provide a UI form for user to select up-to 5 stocks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Provide a brief summary with some key financial data on the inputted stocks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Plot graphs to show performance of past 5 years,  a correlation heat map and Sharpe ratios of selected stocks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Provide UI  to input amount to be invested and weights against each stock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Run Monte Carlo Simulation and display simulation results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Calculate Optimal portfolio distribution based on MPT Efficient Frontier method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Run Monte Carlo Simulation against the optimal portfolio distribution and display results</a:t>
            </a:r>
          </a:p>
        </p:txBody>
      </p:sp>
      <p:sp>
        <p:nvSpPr>
          <p:cNvPr id="257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Data Collection</a:t>
            </a:r>
          </a:p>
        </p:txBody>
      </p:sp>
      <p:sp>
        <p:nvSpPr>
          <p:cNvPr id="260" name="Text Placeholder 3"/>
          <p:cNvSpPr txBox="1"/>
          <p:nvPr>
            <p:ph type="body" idx="1"/>
          </p:nvPr>
        </p:nvSpPr>
        <p:spPr>
          <a:xfrm>
            <a:off x="3031957" y="1806474"/>
            <a:ext cx="8475397" cy="4228937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Yahoo Finance API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yf.download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yf.Ticker.stats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MarketIndex as Master list of ASX listed Companies</a:t>
            </a:r>
          </a:p>
        </p:txBody>
      </p:sp>
      <p:sp>
        <p:nvSpPr>
          <p:cNvPr id="261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Data Exploration &amp; CleanUp</a:t>
            </a:r>
          </a:p>
        </p:txBody>
      </p:sp>
      <p:sp>
        <p:nvSpPr>
          <p:cNvPr id="264" name="Text Placeholder 3"/>
          <p:cNvSpPr txBox="1"/>
          <p:nvPr>
            <p:ph type="body" idx="1"/>
          </p:nvPr>
        </p:nvSpPr>
        <p:spPr>
          <a:xfrm>
            <a:off x="1790298" y="2059805"/>
            <a:ext cx="9717059" cy="3988309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Dropped all Tickers with no sector association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Further Clean- up and data preparation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Performed final NaN clean-up  to generate master list of  companies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Appended .AX to allow pulling data from Yahoo API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Extracted only Close values as a separate Data Frame 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Data conversion between string and float</a:t>
            </a:r>
          </a:p>
        </p:txBody>
      </p:sp>
      <p:sp>
        <p:nvSpPr>
          <p:cNvPr id="265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Data Analysis Methods</a:t>
            </a:r>
          </a:p>
        </p:txBody>
      </p:sp>
      <p:sp>
        <p:nvSpPr>
          <p:cNvPr id="268" name="Text Placeholder 3"/>
          <p:cNvSpPr txBox="1"/>
          <p:nvPr>
            <p:ph type="body" sz="half" idx="1"/>
          </p:nvPr>
        </p:nvSpPr>
        <p:spPr>
          <a:xfrm>
            <a:off x="539024" y="1337910"/>
            <a:ext cx="5507341" cy="5170047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Calculate annual Return for all Tickers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Provide stock information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Sharpe Ratios for selected stocks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0" indent="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Efficient Frontier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Compound Annual Growth as Return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7429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Annualised Standard Deviation as Risk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lvl="1" marL="0" indent="457200">
              <a:buSzTx/>
              <a:buNone/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Monte Carlo Simulation to forecast returns</a:t>
            </a:r>
          </a:p>
        </p:txBody>
      </p:sp>
      <p:sp>
        <p:nvSpPr>
          <p:cNvPr id="269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8123" y="493201"/>
            <a:ext cx="2792109" cy="139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3938" y="493201"/>
            <a:ext cx="2792106" cy="139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7067" y="3979031"/>
            <a:ext cx="2940209" cy="1260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84826" y="3909007"/>
            <a:ext cx="1830329" cy="1400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22-07-10 at 8.08.20 pm.png" descr="Screen Shot 2022-07-10 at 8.08.2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9930" y="2375797"/>
            <a:ext cx="5861344" cy="1046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User Interface</a:t>
            </a:r>
          </a:p>
        </p:txBody>
      </p:sp>
      <p:sp>
        <p:nvSpPr>
          <p:cNvPr id="277" name="Text Placeholder 3"/>
          <p:cNvSpPr txBox="1"/>
          <p:nvPr>
            <p:ph type="body" sz="quarter" idx="1"/>
          </p:nvPr>
        </p:nvSpPr>
        <p:spPr>
          <a:xfrm>
            <a:off x="361710" y="1333948"/>
            <a:ext cx="6302170" cy="1472941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88000"/>
              </a:lnSpc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All plots are rendered through streamlit framework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lnSpc>
                <a:spcPct val="88000"/>
              </a:lnSpc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Multi select form for user to select stocks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lnSpc>
                <a:spcPct val="88000"/>
              </a:lnSpc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Text for for user to enter investment amount and weights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lnSpc>
                <a:spcPct val="88000"/>
              </a:lnSpc>
              <a:defRPr b="1" sz="1400">
                <a:latin typeface="Verdana Pro"/>
                <a:ea typeface="Verdana Pro"/>
                <a:cs typeface="Verdana Pro"/>
                <a:sym typeface="Verdana Pro"/>
              </a:defRPr>
            </a:pPr>
            <a:r>
              <a:t>Streamlit state management</a:t>
            </a:r>
          </a:p>
        </p:txBody>
      </p:sp>
      <p:sp>
        <p:nvSpPr>
          <p:cNvPr id="278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043" y="401009"/>
            <a:ext cx="5422668" cy="1449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7580" y="2321103"/>
            <a:ext cx="4909598" cy="3716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Data Output</a:t>
            </a:r>
          </a:p>
        </p:txBody>
      </p:sp>
      <p:sp>
        <p:nvSpPr>
          <p:cNvPr id="283" name="Text Placeholder 3"/>
          <p:cNvSpPr txBox="1"/>
          <p:nvPr>
            <p:ph type="body" sz="quarter" idx="1"/>
          </p:nvPr>
        </p:nvSpPr>
        <p:spPr>
          <a:xfrm>
            <a:off x="361710" y="1333946"/>
            <a:ext cx="6302170" cy="1863314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Monte Carlo Simulation Results of user selected weights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Optimal weights based on  Modern Portfolio Theory  Efficient Frontier 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Monte Carlo Simulation Results based on optimal weights</a:t>
            </a:r>
          </a:p>
        </p:txBody>
      </p:sp>
      <p:sp>
        <p:nvSpPr>
          <p:cNvPr id="284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" y="3973945"/>
            <a:ext cx="11772900" cy="457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883" y="4823502"/>
            <a:ext cx="11554233" cy="1126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816" y="6096229"/>
            <a:ext cx="11798367" cy="47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82009" y="1851399"/>
            <a:ext cx="2573518" cy="196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76708" y="89431"/>
            <a:ext cx="3752170" cy="1608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xfrm>
            <a:off x="550860" y="549273"/>
            <a:ext cx="11090280" cy="984890"/>
          </a:xfrm>
          <a:prstGeom prst="rect">
            <a:avLst/>
          </a:prstGeom>
        </p:spPr>
        <p:txBody>
          <a:bodyPr/>
          <a:lstStyle/>
          <a:p>
            <a:pPr/>
            <a:r>
              <a:t>Libraries used</a:t>
            </a:r>
          </a:p>
        </p:txBody>
      </p:sp>
      <p:sp>
        <p:nvSpPr>
          <p:cNvPr id="292" name="Text Placeholder 3"/>
          <p:cNvSpPr txBox="1"/>
          <p:nvPr>
            <p:ph type="body" sz="half" idx="1"/>
          </p:nvPr>
        </p:nvSpPr>
        <p:spPr>
          <a:xfrm>
            <a:off x="361710" y="1333948"/>
            <a:ext cx="6302170" cy="34997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Panda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Streamlit</a:t>
            </a:r>
            <a:endParaRPr>
              <a:latin typeface="Walbaum Display"/>
              <a:ea typeface="Walbaum Display"/>
              <a:cs typeface="Walbaum Display"/>
              <a:sym typeface="Walbaum Display"/>
            </a:endParaRP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Hvplot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Numpy</a:t>
            </a:r>
          </a:p>
          <a:p>
            <a:pPr marL="285750" indent="-285750">
              <a:defRPr b="1">
                <a:latin typeface="Verdana Pro"/>
                <a:ea typeface="Verdana Pro"/>
                <a:cs typeface="Verdana Pro"/>
                <a:sym typeface="Verdana Pro"/>
              </a:defRPr>
            </a:pPr>
            <a:r>
              <a:t>Pathlib</a:t>
            </a:r>
          </a:p>
        </p:txBody>
      </p:sp>
      <p:sp>
        <p:nvSpPr>
          <p:cNvPr id="293" name="Slide Number Placeholder 6"/>
          <p:cNvSpPr txBox="1"/>
          <p:nvPr>
            <p:ph type="sldNum" sz="quarter" idx="4294967295"/>
          </p:nvPr>
        </p:nvSpPr>
        <p:spPr>
          <a:xfrm>
            <a:off x="11514135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d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3DFloatVTI">
      <a:dk1>
        <a:srgbClr val="000000"/>
      </a:dk1>
      <a:lt1>
        <a:srgbClr val="1B192E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192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3DFloa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192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