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3" autoAdjust="0"/>
    <p:restoredTop sz="93725" autoAdjust="0"/>
  </p:normalViewPr>
  <p:slideViewPr>
    <p:cSldViewPr snapToGrid="0">
      <p:cViewPr>
        <p:scale>
          <a:sx n="125" d="100"/>
          <a:sy n="125" d="100"/>
        </p:scale>
        <p:origin x="90" y="-23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Finance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WHY WHYA</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Python</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err="1">
              <a:latin typeface="+mn-lt"/>
            </a:rPr>
            <a:t>honTo</a:t>
          </a:r>
          <a:r>
            <a:rPr lang="en-US" sz="1800" dirty="0">
              <a:latin typeface="+mn-lt"/>
            </a:rPr>
            <a:t>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Pandas and </a:t>
          </a:r>
          <a:r>
            <a:rPr lang="en-US" sz="1800" dirty="0" err="1">
              <a:latin typeface="+mn-lt"/>
            </a:rPr>
            <a:t>HVPlot</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endParaRPr lang="en-US" sz="1800" dirty="0">
            <a:latin typeface="+mn-lt"/>
          </a:endParaRP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Teamwork</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Finance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WHY WHYA</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Python</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err="1">
              <a:latin typeface="+mn-lt"/>
            </a:rPr>
            <a:t>honTo</a:t>
          </a:r>
          <a:r>
            <a:rPr lang="en-US" sz="1800" kern="1200" dirty="0">
              <a:latin typeface="+mn-lt"/>
            </a:rPr>
            <a:t>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Pandas and </a:t>
          </a:r>
          <a:r>
            <a:rPr lang="en-US" sz="1800" kern="1200" dirty="0" err="1">
              <a:latin typeface="+mn-lt"/>
            </a:rPr>
            <a:t>HVPlot</a:t>
          </a:r>
          <a:endParaRPr lang="en-US" sz="1800" kern="1200" dirty="0">
            <a:latin typeface="+mn-lt"/>
          </a:endParaRP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Teamwork</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0"/>
            <a:ext cx="3565524" cy="4434850"/>
          </a:xfrm>
        </p:spPr>
        <p:txBody>
          <a:bodyPr anchor="b" anchorCtr="0">
            <a:normAutofit/>
          </a:bodyPr>
          <a:lstStyle/>
          <a:p>
            <a:r>
              <a:rPr lang="en-US" dirty="0"/>
              <a:t>ROBO ADVISOR  Lite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186449" y="1051550"/>
            <a:ext cx="3565524" cy="1731963"/>
          </a:xfrm>
        </p:spPr>
        <p:txBody>
          <a:bodyPr>
            <a:normAutofit/>
          </a:bodyPr>
          <a:lstStyle/>
          <a:p>
            <a:r>
              <a:rPr lang="en-US" dirty="0"/>
              <a:t>Project 1</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err="1"/>
              <a:t>Challanges</a:t>
            </a:r>
            <a:r>
              <a:rPr lang="en-US" dirty="0"/>
              <a: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Challenges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Data Analysis for Investing</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4075611"/>
            <a:ext cx="5815103" cy="2411045"/>
          </a:xfrm>
        </p:spPr>
        <p:txBody>
          <a:bodyPr/>
          <a:lstStyle/>
          <a:p>
            <a:r>
              <a:rPr lang="en-AU" b="1" dirty="0"/>
              <a:t>How different sectors are performing</a:t>
            </a:r>
          </a:p>
          <a:p>
            <a:r>
              <a:rPr lang="en-AU" b="1" dirty="0"/>
              <a:t>Efficient Frontier and effective risk management</a:t>
            </a:r>
          </a:p>
          <a:p>
            <a:r>
              <a:rPr lang="en-AU" b="1" dirty="0"/>
              <a:t>Forecasting using Monte Carlo</a:t>
            </a:r>
          </a:p>
          <a:p>
            <a:r>
              <a:rPr lang="en-AU" b="1" dirty="0"/>
              <a:t>Take emotion out of investing decisions</a:t>
            </a:r>
          </a:p>
          <a:p>
            <a:endParaRPr lang="en-AU" b="1"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27056" y="504252"/>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6241442" y="77734"/>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3115074" y="77734"/>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t="42" b="42"/>
          <a:stretch/>
        </p:blipFill>
        <p:spPr>
          <a:xfrm>
            <a:off x="8996344" y="77734"/>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367284" y="3694164"/>
            <a:ext cx="7251609" cy="2222999"/>
          </a:xfrm>
          <a:noFill/>
        </p:spPr>
        <p:txBody>
          <a:bodyPr>
            <a:normAutofit/>
          </a:bodyPr>
          <a:lstStyle/>
          <a:p>
            <a:pPr lvl="1"/>
            <a:r>
              <a:rPr lang="en-AU" dirty="0"/>
              <a:t>Yahoo Finance’s Multilevel Data</a:t>
            </a:r>
          </a:p>
          <a:p>
            <a:pPr lvl="1"/>
            <a:r>
              <a:rPr lang="en-AU" dirty="0"/>
              <a:t>Slow speed, access limitations</a:t>
            </a:r>
          </a:p>
          <a:p>
            <a:pPr lvl="1"/>
            <a:r>
              <a:rPr lang="en-AU" dirty="0"/>
              <a:t>Large file sizes</a:t>
            </a:r>
          </a:p>
          <a:p>
            <a:pPr lvl="1"/>
            <a:r>
              <a:rPr lang="en-AU" dirty="0" err="1"/>
              <a:t>Streamlit</a:t>
            </a:r>
            <a:r>
              <a:rPr lang="en-AU" dirty="0"/>
              <a:t> </a:t>
            </a:r>
          </a:p>
          <a:p>
            <a:pPr lvl="1"/>
            <a:r>
              <a:rPr lang="en-AU" dirty="0"/>
              <a:t>Code length</a:t>
            </a:r>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41559" y="1459199"/>
            <a:ext cx="6485663" cy="2234965"/>
          </a:xfrm>
        </p:spPr>
        <p:txBody>
          <a:bodyPr/>
          <a:lstStyle/>
          <a:p>
            <a:r>
              <a:rPr lang="en-AU" dirty="0"/>
              <a:t>Issues Faced</a:t>
            </a:r>
            <a:br>
              <a:rPr lang="en-AU" dirty="0"/>
            </a:br>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pPr algn="ctr"/>
            <a:r>
              <a:rPr lang="en-US" dirty="0"/>
              <a:t>Project Highlights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627813052"/>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{106D3726-8C25-4C36-8099-5D9ED66F6DE7}tf33713516_win32</Template>
  <TotalTime>11</TotalTime>
  <Words>656</Words>
  <Application>Microsoft Office PowerPoint</Application>
  <PresentationFormat>Widescreen</PresentationFormat>
  <Paragraphs>139</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ROBO ADVISOR  Lite</vt:lpstr>
      <vt:lpstr>Data Analysis for Investing</vt:lpstr>
      <vt:lpstr>Issues Faced </vt:lpstr>
      <vt:lpstr>Topic one</vt:lpstr>
      <vt:lpstr>Chart</vt:lpstr>
      <vt:lpstr>Table</vt:lpstr>
      <vt:lpstr>The way to get started is to quit talking and begin doing.</vt:lpstr>
      <vt:lpstr>Team</vt:lpstr>
      <vt:lpstr>Project Highlights</vt:lpstr>
      <vt:lpstr>Challanges </vt:lpstr>
      <vt:lpstr>Challenges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 ADVISOR  Lite</dc:title>
  <dc:creator>Ganesh Bashyal</dc:creator>
  <cp:lastModifiedBy>Ganesh Bashyal</cp:lastModifiedBy>
  <cp:revision>1</cp:revision>
  <dcterms:created xsi:type="dcterms:W3CDTF">2022-07-07T11:32:01Z</dcterms:created>
  <dcterms:modified xsi:type="dcterms:W3CDTF">2022-07-07T11:43:23Z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