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95" r:id="rId6"/>
    <p:sldId id="397" r:id="rId7"/>
    <p:sldId id="389" r:id="rId8"/>
    <p:sldId id="394" r:id="rId9"/>
    <p:sldId id="317" r:id="rId10"/>
    <p:sldId id="393" r:id="rId11"/>
    <p:sldId id="392" r:id="rId12"/>
    <p:sldId id="384" r:id="rId13"/>
    <p:sldId id="277" r:id="rId14"/>
    <p:sldId id="278" r:id="rId15"/>
    <p:sldId id="279" r:id="rId16"/>
    <p:sldId id="268" r:id="rId17"/>
    <p:sldId id="272" r:id="rId18"/>
    <p:sldId id="270" r:id="rId19"/>
    <p:sldId id="281" r:id="rId20"/>
    <p:sldId id="321" r:id="rId21"/>
    <p:sldId id="391" r:id="rId22"/>
    <p:sldId id="3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3" autoAdjust="0"/>
    <p:restoredTop sz="93725" autoAdjust="0"/>
  </p:normalViewPr>
  <p:slideViewPr>
    <p:cSldViewPr snapToGrid="0">
      <p:cViewPr varScale="1">
        <p:scale>
          <a:sx n="88" d="100"/>
          <a:sy n="88" d="100"/>
        </p:scale>
        <p:origin x="1692"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7C9A46-6A34-4BF4-A131-B48047EF587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B5171C-C8B6-4CC8-A9D0-83AED2D1BABA}">
      <dgm:prSet/>
      <dgm:spPr/>
      <dgm:t>
        <a:bodyPr/>
        <a:lstStyle/>
        <a:p>
          <a:pPr>
            <a:lnSpc>
              <a:spcPct val="100000"/>
            </a:lnSpc>
          </a:pPr>
          <a:r>
            <a:rPr lang="en-US"/>
            <a:t>Open Source </a:t>
          </a:r>
        </a:p>
      </dgm:t>
    </dgm:pt>
    <dgm:pt modelId="{FF067B75-5823-48ED-A201-AC3F25D109F8}" type="parTrans" cxnId="{6C865EC7-7F9A-4E02-B850-730FA29C53EF}">
      <dgm:prSet/>
      <dgm:spPr/>
      <dgm:t>
        <a:bodyPr/>
        <a:lstStyle/>
        <a:p>
          <a:endParaRPr lang="en-US"/>
        </a:p>
      </dgm:t>
    </dgm:pt>
    <dgm:pt modelId="{275A87C2-0726-40B1-AF6F-1D3E0D8B37E0}" type="sibTrans" cxnId="{6C865EC7-7F9A-4E02-B850-730FA29C53EF}">
      <dgm:prSet/>
      <dgm:spPr/>
      <dgm:t>
        <a:bodyPr/>
        <a:lstStyle/>
        <a:p>
          <a:pPr>
            <a:lnSpc>
              <a:spcPct val="100000"/>
            </a:lnSpc>
          </a:pPr>
          <a:endParaRPr lang="en-US"/>
        </a:p>
      </dgm:t>
    </dgm:pt>
    <dgm:pt modelId="{15A87740-74DE-4B16-AF22-7C660E1430BA}">
      <dgm:prSet/>
      <dgm:spPr/>
      <dgm:t>
        <a:bodyPr/>
        <a:lstStyle/>
        <a:p>
          <a:pPr>
            <a:lnSpc>
              <a:spcPct val="100000"/>
            </a:lnSpc>
          </a:pPr>
          <a:r>
            <a:rPr lang="en-US" dirty="0"/>
            <a:t>Big data and Machine Learning</a:t>
          </a:r>
        </a:p>
      </dgm:t>
    </dgm:pt>
    <dgm:pt modelId="{7BEB7408-F445-4890-8317-27F5509DF4EC}" type="parTrans" cxnId="{C2AB01EE-CC4C-4522-AC06-267D2C49DC08}">
      <dgm:prSet/>
      <dgm:spPr/>
      <dgm:t>
        <a:bodyPr/>
        <a:lstStyle/>
        <a:p>
          <a:endParaRPr lang="en-US"/>
        </a:p>
      </dgm:t>
    </dgm:pt>
    <dgm:pt modelId="{7CC167FE-8B09-442E-AF8A-86016E974862}" type="sibTrans" cxnId="{C2AB01EE-CC4C-4522-AC06-267D2C49DC08}">
      <dgm:prSet/>
      <dgm:spPr/>
      <dgm:t>
        <a:bodyPr/>
        <a:lstStyle/>
        <a:p>
          <a:endParaRPr lang="en-US"/>
        </a:p>
      </dgm:t>
    </dgm:pt>
    <dgm:pt modelId="{D6A9A34A-F497-4926-AC6A-32A0A62ECF4A}" type="pres">
      <dgm:prSet presAssocID="{2B7C9A46-6A34-4BF4-A131-B48047EF5870}" presName="root" presStyleCnt="0">
        <dgm:presLayoutVars>
          <dgm:dir/>
          <dgm:resizeHandles val="exact"/>
        </dgm:presLayoutVars>
      </dgm:prSet>
      <dgm:spPr/>
    </dgm:pt>
    <dgm:pt modelId="{6E46C7C2-16F7-4BBC-A724-3C58FCEBCCAE}" type="pres">
      <dgm:prSet presAssocID="{2B7C9A46-6A34-4BF4-A131-B48047EF5870}" presName="container" presStyleCnt="0">
        <dgm:presLayoutVars>
          <dgm:dir/>
          <dgm:resizeHandles val="exact"/>
        </dgm:presLayoutVars>
      </dgm:prSet>
      <dgm:spPr/>
    </dgm:pt>
    <dgm:pt modelId="{7D7CEB40-3E98-4846-9743-CEEA5D24650E}" type="pres">
      <dgm:prSet presAssocID="{D1B5171C-C8B6-4CC8-A9D0-83AED2D1BABA}" presName="compNode" presStyleCnt="0"/>
      <dgm:spPr/>
    </dgm:pt>
    <dgm:pt modelId="{E30D7716-68E1-4D95-A03A-8F81EA4656AE}" type="pres">
      <dgm:prSet presAssocID="{D1B5171C-C8B6-4CC8-A9D0-83AED2D1BABA}" presName="iconBgRect" presStyleLbl="bgShp" presStyleIdx="0" presStyleCnt="2"/>
      <dgm:spPr/>
    </dgm:pt>
    <dgm:pt modelId="{36B3EA69-9085-4FAA-9DA5-FEC3105376AF}" type="pres">
      <dgm:prSet presAssocID="{D1B5171C-C8B6-4CC8-A9D0-83AED2D1BA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6033D83-5F8C-430F-ABE7-15081B9ECAFF}" type="pres">
      <dgm:prSet presAssocID="{D1B5171C-C8B6-4CC8-A9D0-83AED2D1BABA}" presName="spaceRect" presStyleCnt="0"/>
      <dgm:spPr/>
    </dgm:pt>
    <dgm:pt modelId="{0EF965E4-5849-4699-AE94-421698E41296}" type="pres">
      <dgm:prSet presAssocID="{D1B5171C-C8B6-4CC8-A9D0-83AED2D1BABA}" presName="textRect" presStyleLbl="revTx" presStyleIdx="0" presStyleCnt="2">
        <dgm:presLayoutVars>
          <dgm:chMax val="1"/>
          <dgm:chPref val="1"/>
        </dgm:presLayoutVars>
      </dgm:prSet>
      <dgm:spPr/>
    </dgm:pt>
    <dgm:pt modelId="{76F530C1-4CB6-4A10-8F00-9A940371D688}" type="pres">
      <dgm:prSet presAssocID="{275A87C2-0726-40B1-AF6F-1D3E0D8B37E0}" presName="sibTrans" presStyleLbl="sibTrans2D1" presStyleIdx="0" presStyleCnt="0"/>
      <dgm:spPr/>
    </dgm:pt>
    <dgm:pt modelId="{2F776E7D-2245-4AEA-B9BF-3E367E05D039}" type="pres">
      <dgm:prSet presAssocID="{15A87740-74DE-4B16-AF22-7C660E1430BA}" presName="compNode" presStyleCnt="0"/>
      <dgm:spPr/>
    </dgm:pt>
    <dgm:pt modelId="{907DFC03-CB09-4F08-AAAF-733713B7D9DD}" type="pres">
      <dgm:prSet presAssocID="{15A87740-74DE-4B16-AF22-7C660E1430BA}" presName="iconBgRect" presStyleLbl="bgShp" presStyleIdx="1" presStyleCnt="2"/>
      <dgm:spPr/>
    </dgm:pt>
    <dgm:pt modelId="{88737732-2535-47D5-9579-2A4211C87758}" type="pres">
      <dgm:prSet presAssocID="{15A87740-74DE-4B16-AF22-7C660E1430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F2B4FBA1-D34E-4643-BDC9-7BD65C49215F}" type="pres">
      <dgm:prSet presAssocID="{15A87740-74DE-4B16-AF22-7C660E1430BA}" presName="spaceRect" presStyleCnt="0"/>
      <dgm:spPr/>
    </dgm:pt>
    <dgm:pt modelId="{887011F5-614D-439D-894E-8BEBE1D94DA6}" type="pres">
      <dgm:prSet presAssocID="{15A87740-74DE-4B16-AF22-7C660E1430BA}" presName="textRect" presStyleLbl="revTx" presStyleIdx="1" presStyleCnt="2">
        <dgm:presLayoutVars>
          <dgm:chMax val="1"/>
          <dgm:chPref val="1"/>
        </dgm:presLayoutVars>
      </dgm:prSet>
      <dgm:spPr/>
    </dgm:pt>
  </dgm:ptLst>
  <dgm:cxnLst>
    <dgm:cxn modelId="{31640C68-195E-4FC2-8A9B-2AC00EB2091D}" type="presOf" srcId="{275A87C2-0726-40B1-AF6F-1D3E0D8B37E0}" destId="{76F530C1-4CB6-4A10-8F00-9A940371D688}" srcOrd="0" destOrd="0" presId="urn:microsoft.com/office/officeart/2018/2/layout/IconCircleList"/>
    <dgm:cxn modelId="{3E1C744F-E5D9-4304-A7CD-F1834F02E8D8}" type="presOf" srcId="{15A87740-74DE-4B16-AF22-7C660E1430BA}" destId="{887011F5-614D-439D-894E-8BEBE1D94DA6}" srcOrd="0" destOrd="0" presId="urn:microsoft.com/office/officeart/2018/2/layout/IconCircleList"/>
    <dgm:cxn modelId="{2EC2A0BA-C081-445E-A069-EDA8B4B1A089}" type="presOf" srcId="{D1B5171C-C8B6-4CC8-A9D0-83AED2D1BABA}" destId="{0EF965E4-5849-4699-AE94-421698E41296}" srcOrd="0" destOrd="0" presId="urn:microsoft.com/office/officeart/2018/2/layout/IconCircleList"/>
    <dgm:cxn modelId="{6C865EC7-7F9A-4E02-B850-730FA29C53EF}" srcId="{2B7C9A46-6A34-4BF4-A131-B48047EF5870}" destId="{D1B5171C-C8B6-4CC8-A9D0-83AED2D1BABA}" srcOrd="0" destOrd="0" parTransId="{FF067B75-5823-48ED-A201-AC3F25D109F8}" sibTransId="{275A87C2-0726-40B1-AF6F-1D3E0D8B37E0}"/>
    <dgm:cxn modelId="{C2AB01EE-CC4C-4522-AC06-267D2C49DC08}" srcId="{2B7C9A46-6A34-4BF4-A131-B48047EF5870}" destId="{15A87740-74DE-4B16-AF22-7C660E1430BA}" srcOrd="1" destOrd="0" parTransId="{7BEB7408-F445-4890-8317-27F5509DF4EC}" sibTransId="{7CC167FE-8B09-442E-AF8A-86016E974862}"/>
    <dgm:cxn modelId="{918089F5-625C-40C4-90F8-D5151F80E668}" type="presOf" srcId="{2B7C9A46-6A34-4BF4-A131-B48047EF5870}" destId="{D6A9A34A-F497-4926-AC6A-32A0A62ECF4A}" srcOrd="0" destOrd="0" presId="urn:microsoft.com/office/officeart/2018/2/layout/IconCircleList"/>
    <dgm:cxn modelId="{5009723D-E774-416E-AE7C-F4483DB8E1B0}" type="presParOf" srcId="{D6A9A34A-F497-4926-AC6A-32A0A62ECF4A}" destId="{6E46C7C2-16F7-4BBC-A724-3C58FCEBCCAE}" srcOrd="0" destOrd="0" presId="urn:microsoft.com/office/officeart/2018/2/layout/IconCircleList"/>
    <dgm:cxn modelId="{319ED2FC-25C0-49C8-B4A7-1AC53E58BBE3}" type="presParOf" srcId="{6E46C7C2-16F7-4BBC-A724-3C58FCEBCCAE}" destId="{7D7CEB40-3E98-4846-9743-CEEA5D24650E}" srcOrd="0" destOrd="0" presId="urn:microsoft.com/office/officeart/2018/2/layout/IconCircleList"/>
    <dgm:cxn modelId="{6727A325-3F25-4908-A388-6707319FA4BF}" type="presParOf" srcId="{7D7CEB40-3E98-4846-9743-CEEA5D24650E}" destId="{E30D7716-68E1-4D95-A03A-8F81EA4656AE}" srcOrd="0" destOrd="0" presId="urn:microsoft.com/office/officeart/2018/2/layout/IconCircleList"/>
    <dgm:cxn modelId="{012C3F67-7B99-43A1-A1BA-B833AFE7900B}" type="presParOf" srcId="{7D7CEB40-3E98-4846-9743-CEEA5D24650E}" destId="{36B3EA69-9085-4FAA-9DA5-FEC3105376AF}" srcOrd="1" destOrd="0" presId="urn:microsoft.com/office/officeart/2018/2/layout/IconCircleList"/>
    <dgm:cxn modelId="{633567C8-50B1-4097-BA15-0DB952A5EA63}" type="presParOf" srcId="{7D7CEB40-3E98-4846-9743-CEEA5D24650E}" destId="{96033D83-5F8C-430F-ABE7-15081B9ECAFF}" srcOrd="2" destOrd="0" presId="urn:microsoft.com/office/officeart/2018/2/layout/IconCircleList"/>
    <dgm:cxn modelId="{F9930AC6-8726-4A04-84B1-7B66817E6842}" type="presParOf" srcId="{7D7CEB40-3E98-4846-9743-CEEA5D24650E}" destId="{0EF965E4-5849-4699-AE94-421698E41296}" srcOrd="3" destOrd="0" presId="urn:microsoft.com/office/officeart/2018/2/layout/IconCircleList"/>
    <dgm:cxn modelId="{C82945C8-0A66-46BD-BD3E-646BE99A40E7}" type="presParOf" srcId="{6E46C7C2-16F7-4BBC-A724-3C58FCEBCCAE}" destId="{76F530C1-4CB6-4A10-8F00-9A940371D688}" srcOrd="1" destOrd="0" presId="urn:microsoft.com/office/officeart/2018/2/layout/IconCircleList"/>
    <dgm:cxn modelId="{5BE60F07-6703-47F0-996C-C2CE95187C8B}" type="presParOf" srcId="{6E46C7C2-16F7-4BBC-A724-3C58FCEBCCAE}" destId="{2F776E7D-2245-4AEA-B9BF-3E367E05D039}" srcOrd="2" destOrd="0" presId="urn:microsoft.com/office/officeart/2018/2/layout/IconCircleList"/>
    <dgm:cxn modelId="{D369BAC3-2335-4C33-8A87-B5A7694B6E9C}" type="presParOf" srcId="{2F776E7D-2245-4AEA-B9BF-3E367E05D039}" destId="{907DFC03-CB09-4F08-AAAF-733713B7D9DD}" srcOrd="0" destOrd="0" presId="urn:microsoft.com/office/officeart/2018/2/layout/IconCircleList"/>
    <dgm:cxn modelId="{938568EA-8258-4C5C-B3BD-71E92A371D63}" type="presParOf" srcId="{2F776E7D-2245-4AEA-B9BF-3E367E05D039}" destId="{88737732-2535-47D5-9579-2A4211C87758}" srcOrd="1" destOrd="0" presId="urn:microsoft.com/office/officeart/2018/2/layout/IconCircleList"/>
    <dgm:cxn modelId="{76C2756C-30D3-4216-BC3C-3E9171110DD7}" type="presParOf" srcId="{2F776E7D-2245-4AEA-B9BF-3E367E05D039}" destId="{F2B4FBA1-D34E-4643-BDC9-7BD65C49215F}" srcOrd="2" destOrd="0" presId="urn:microsoft.com/office/officeart/2018/2/layout/IconCircleList"/>
    <dgm:cxn modelId="{59247373-96A0-4230-9386-4C36FCBB2832}" type="presParOf" srcId="{2F776E7D-2245-4AEA-B9BF-3E367E05D039}" destId="{887011F5-614D-439D-894E-8BEBE1D94D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8C875-99DF-4335-858C-1418E90E2F4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AU"/>
        </a:p>
      </dgm:t>
    </dgm:pt>
    <dgm:pt modelId="{68C5AB78-96DD-4F63-AAEA-2C7AB2D3BAAB}">
      <dgm:prSet phldrT="[Text]"/>
      <dgm:spPr>
        <a:solidFill>
          <a:schemeClr val="accent6">
            <a:lumMod val="75000"/>
          </a:schemeClr>
        </a:solidFill>
      </dgm:spPr>
      <dgm:t>
        <a:bodyPr/>
        <a:lstStyle/>
        <a:p>
          <a:r>
            <a:rPr lang="en-AU" dirty="0"/>
            <a:t>Data Source</a:t>
          </a:r>
        </a:p>
      </dgm:t>
    </dgm:pt>
    <dgm:pt modelId="{AC564A9E-B207-4C87-8159-7B0AEDBB6AA4}" type="parTrans" cxnId="{A83EC86D-F2E5-4F74-94D2-B6C6F0C637B7}">
      <dgm:prSet/>
      <dgm:spPr/>
      <dgm:t>
        <a:bodyPr/>
        <a:lstStyle/>
        <a:p>
          <a:endParaRPr lang="en-AU"/>
        </a:p>
      </dgm:t>
    </dgm:pt>
    <dgm:pt modelId="{C33612DA-7F75-456C-992C-D266DF8CCC31}" type="sibTrans" cxnId="{A83EC86D-F2E5-4F74-94D2-B6C6F0C637B7}">
      <dgm:prSet/>
      <dgm:spPr/>
      <dgm:t>
        <a:bodyPr/>
        <a:lstStyle/>
        <a:p>
          <a:endParaRPr lang="en-AU"/>
        </a:p>
      </dgm:t>
    </dgm:pt>
    <dgm:pt modelId="{E99633B1-72C2-4881-9D9E-1CAD32991C8A}">
      <dgm:prSet phldrT="[Text]"/>
      <dgm:spPr/>
      <dgm:t>
        <a:bodyPr/>
        <a:lstStyle/>
        <a:p>
          <a:endParaRPr lang="en-AU" dirty="0"/>
        </a:p>
      </dgm:t>
    </dgm:pt>
    <dgm:pt modelId="{4F94805E-BE48-4B4B-B1E7-11A2E02ADBAC}" type="parTrans" cxnId="{894AEBFA-EDAD-4BFE-8DB1-F411AC4E84D0}">
      <dgm:prSet/>
      <dgm:spPr/>
      <dgm:t>
        <a:bodyPr/>
        <a:lstStyle/>
        <a:p>
          <a:endParaRPr lang="en-AU"/>
        </a:p>
      </dgm:t>
    </dgm:pt>
    <dgm:pt modelId="{5BA43E9A-EAB0-4118-919F-950464FB0A72}" type="sibTrans" cxnId="{894AEBFA-EDAD-4BFE-8DB1-F411AC4E84D0}">
      <dgm:prSet/>
      <dgm:spPr/>
      <dgm:t>
        <a:bodyPr/>
        <a:lstStyle/>
        <a:p>
          <a:endParaRPr lang="en-AU"/>
        </a:p>
      </dgm:t>
    </dgm:pt>
    <dgm:pt modelId="{4F00CB33-6C31-43AA-8976-429D172D71DC}">
      <dgm:prSet phldrT="[Text]"/>
      <dgm:spPr/>
      <dgm:t>
        <a:bodyPr/>
        <a:lstStyle/>
        <a:p>
          <a:r>
            <a:rPr lang="en-AU" dirty="0"/>
            <a:t>Better Data source</a:t>
          </a:r>
        </a:p>
      </dgm:t>
    </dgm:pt>
    <dgm:pt modelId="{6126B1A5-FA6B-428F-BCE9-6A0A537AA883}" type="parTrans" cxnId="{B7ECBEB5-43F1-4270-A9FB-EEE08806FC81}">
      <dgm:prSet/>
      <dgm:spPr/>
      <dgm:t>
        <a:bodyPr/>
        <a:lstStyle/>
        <a:p>
          <a:endParaRPr lang="en-AU"/>
        </a:p>
      </dgm:t>
    </dgm:pt>
    <dgm:pt modelId="{7BB0B6CE-5A8E-4FF6-B4AC-0CDEA2B754A9}" type="sibTrans" cxnId="{B7ECBEB5-43F1-4270-A9FB-EEE08806FC81}">
      <dgm:prSet/>
      <dgm:spPr/>
      <dgm:t>
        <a:bodyPr/>
        <a:lstStyle/>
        <a:p>
          <a:endParaRPr lang="en-AU"/>
        </a:p>
      </dgm:t>
    </dgm:pt>
    <dgm:pt modelId="{3245886A-2A06-4B47-A81D-1E614C7575AD}">
      <dgm:prSet phldrT="[Text]"/>
      <dgm:spPr>
        <a:solidFill>
          <a:schemeClr val="accent6">
            <a:lumMod val="75000"/>
          </a:schemeClr>
        </a:solidFill>
      </dgm:spPr>
      <dgm:t>
        <a:bodyPr/>
        <a:lstStyle/>
        <a:p>
          <a:r>
            <a:rPr lang="en-AU" dirty="0"/>
            <a:t>Quantitative Analysis</a:t>
          </a:r>
        </a:p>
      </dgm:t>
    </dgm:pt>
    <dgm:pt modelId="{F51E25E2-5680-41E2-BD42-138A3B8022A5}" type="parTrans" cxnId="{146B7C4C-1979-45F0-A728-4565B41A5996}">
      <dgm:prSet/>
      <dgm:spPr/>
      <dgm:t>
        <a:bodyPr/>
        <a:lstStyle/>
        <a:p>
          <a:endParaRPr lang="en-AU"/>
        </a:p>
      </dgm:t>
    </dgm:pt>
    <dgm:pt modelId="{617BD634-4280-46EC-8C45-2869B13178CC}" type="sibTrans" cxnId="{146B7C4C-1979-45F0-A728-4565B41A5996}">
      <dgm:prSet/>
      <dgm:spPr/>
      <dgm:t>
        <a:bodyPr/>
        <a:lstStyle/>
        <a:p>
          <a:endParaRPr lang="en-AU"/>
        </a:p>
      </dgm:t>
    </dgm:pt>
    <dgm:pt modelId="{18CF0C99-ECDA-4492-95C8-068F7EFDB854}">
      <dgm:prSet phldrT="[Text]"/>
      <dgm:spPr/>
      <dgm:t>
        <a:bodyPr/>
        <a:lstStyle/>
        <a:p>
          <a:r>
            <a:rPr lang="en-AU" dirty="0"/>
            <a:t>Latin Hypercube Sampling</a:t>
          </a:r>
        </a:p>
      </dgm:t>
    </dgm:pt>
    <dgm:pt modelId="{E3DB45E0-0E4D-4F95-A8FE-9BD5A0406CFD}" type="parTrans" cxnId="{BBFC94BF-D777-43A4-A947-DB4360C2E039}">
      <dgm:prSet/>
      <dgm:spPr/>
      <dgm:t>
        <a:bodyPr/>
        <a:lstStyle/>
        <a:p>
          <a:endParaRPr lang="en-AU"/>
        </a:p>
      </dgm:t>
    </dgm:pt>
    <dgm:pt modelId="{4E811CCD-3393-4DB9-8EB8-4E69CB560368}" type="sibTrans" cxnId="{BBFC94BF-D777-43A4-A947-DB4360C2E039}">
      <dgm:prSet/>
      <dgm:spPr/>
      <dgm:t>
        <a:bodyPr/>
        <a:lstStyle/>
        <a:p>
          <a:endParaRPr lang="en-AU"/>
        </a:p>
      </dgm:t>
    </dgm:pt>
    <dgm:pt modelId="{4CD11FD6-4DC5-4D7E-AFF2-BAA55235577D}">
      <dgm:prSet phldrT="[Text]"/>
      <dgm:spPr/>
      <dgm:t>
        <a:bodyPr/>
        <a:lstStyle/>
        <a:p>
          <a:r>
            <a:rPr lang="en-AU" dirty="0"/>
            <a:t>Further expand</a:t>
          </a:r>
        </a:p>
      </dgm:t>
    </dgm:pt>
    <dgm:pt modelId="{493F0F7E-0B67-48EC-AC28-F8D96434652B}" type="parTrans" cxnId="{5ACA4D98-2715-45E5-87C2-EE7EA807E877}">
      <dgm:prSet/>
      <dgm:spPr/>
      <dgm:t>
        <a:bodyPr/>
        <a:lstStyle/>
        <a:p>
          <a:endParaRPr lang="en-AU"/>
        </a:p>
      </dgm:t>
    </dgm:pt>
    <dgm:pt modelId="{079B5144-23FC-4484-9F8C-DD270B5D4F03}" type="sibTrans" cxnId="{5ACA4D98-2715-45E5-87C2-EE7EA807E877}">
      <dgm:prSet/>
      <dgm:spPr/>
      <dgm:t>
        <a:bodyPr/>
        <a:lstStyle/>
        <a:p>
          <a:endParaRPr lang="en-AU"/>
        </a:p>
      </dgm:t>
    </dgm:pt>
    <dgm:pt modelId="{2AA7251C-23D9-4E1D-ABBD-F817B218BF6F}">
      <dgm:prSet phldrT="[Text]"/>
      <dgm:spPr>
        <a:solidFill>
          <a:schemeClr val="accent6">
            <a:lumMod val="75000"/>
          </a:schemeClr>
        </a:solidFill>
      </dgm:spPr>
      <dgm:t>
        <a:bodyPr/>
        <a:lstStyle/>
        <a:p>
          <a:endParaRPr lang="en-AU" dirty="0"/>
        </a:p>
      </dgm:t>
    </dgm:pt>
    <dgm:pt modelId="{03342F0D-A3AA-4B1C-98B6-7DEC47AA6378}" type="parTrans" cxnId="{7E2C8A75-54BF-409C-8A48-934DEA54C7CC}">
      <dgm:prSet/>
      <dgm:spPr/>
      <dgm:t>
        <a:bodyPr/>
        <a:lstStyle/>
        <a:p>
          <a:endParaRPr lang="en-AU"/>
        </a:p>
      </dgm:t>
    </dgm:pt>
    <dgm:pt modelId="{6FC9FB49-2BB1-43AF-9E5A-85BB7EB0D53B}" type="sibTrans" cxnId="{7E2C8A75-54BF-409C-8A48-934DEA54C7CC}">
      <dgm:prSet/>
      <dgm:spPr/>
      <dgm:t>
        <a:bodyPr/>
        <a:lstStyle/>
        <a:p>
          <a:endParaRPr lang="en-AU"/>
        </a:p>
      </dgm:t>
    </dgm:pt>
    <dgm:pt modelId="{301AE551-BE6C-4C69-8756-9E5AB7762824}">
      <dgm:prSet phldrT="[Text]" phldr="1"/>
      <dgm:spPr/>
      <dgm:t>
        <a:bodyPr/>
        <a:lstStyle/>
        <a:p>
          <a:endParaRPr lang="en-AU"/>
        </a:p>
      </dgm:t>
    </dgm:pt>
    <dgm:pt modelId="{C5A59A55-2A34-489E-87E1-43BDC9429C57}" type="parTrans" cxnId="{0893A63A-1E3A-44D8-8A5D-533A350FA522}">
      <dgm:prSet/>
      <dgm:spPr/>
      <dgm:t>
        <a:bodyPr/>
        <a:lstStyle/>
        <a:p>
          <a:endParaRPr lang="en-AU"/>
        </a:p>
      </dgm:t>
    </dgm:pt>
    <dgm:pt modelId="{96D3711D-629A-42E6-9F11-FE36F759B8A9}" type="sibTrans" cxnId="{0893A63A-1E3A-44D8-8A5D-533A350FA522}">
      <dgm:prSet/>
      <dgm:spPr/>
      <dgm:t>
        <a:bodyPr/>
        <a:lstStyle/>
        <a:p>
          <a:endParaRPr lang="en-AU"/>
        </a:p>
      </dgm:t>
    </dgm:pt>
    <dgm:pt modelId="{207401E3-8BE4-4B3D-9D7F-617A95FD5ACB}">
      <dgm:prSet phldrT="[Text]" phldr="1"/>
      <dgm:spPr/>
      <dgm:t>
        <a:bodyPr/>
        <a:lstStyle/>
        <a:p>
          <a:endParaRPr lang="en-AU"/>
        </a:p>
      </dgm:t>
    </dgm:pt>
    <dgm:pt modelId="{6CE9B5B9-BEA5-480F-B88C-99EC1F3CE81E}" type="parTrans" cxnId="{AE81742F-55BD-4311-AB36-CF82B8915295}">
      <dgm:prSet/>
      <dgm:spPr/>
      <dgm:t>
        <a:bodyPr/>
        <a:lstStyle/>
        <a:p>
          <a:endParaRPr lang="en-AU"/>
        </a:p>
      </dgm:t>
    </dgm:pt>
    <dgm:pt modelId="{E1806507-60EC-4A47-BC16-58537805DE1F}" type="sibTrans" cxnId="{AE81742F-55BD-4311-AB36-CF82B8915295}">
      <dgm:prSet/>
      <dgm:spPr/>
      <dgm:t>
        <a:bodyPr/>
        <a:lstStyle/>
        <a:p>
          <a:endParaRPr lang="en-AU"/>
        </a:p>
      </dgm:t>
    </dgm:pt>
    <dgm:pt modelId="{FDCAC611-A5D2-4412-A1A6-2E817DD91CE8}">
      <dgm:prSet phldrT="[Text]"/>
      <dgm:spPr>
        <a:solidFill>
          <a:schemeClr val="accent6">
            <a:lumMod val="75000"/>
          </a:schemeClr>
        </a:solidFill>
      </dgm:spPr>
      <dgm:t>
        <a:bodyPr/>
        <a:lstStyle/>
        <a:p>
          <a:endParaRPr lang="en-AU" dirty="0"/>
        </a:p>
      </dgm:t>
    </dgm:pt>
    <dgm:pt modelId="{4C7116B4-187B-41D6-B839-891D91E9CD18}" type="parTrans" cxnId="{C8A7768F-07A0-4DA8-BACE-D4681CAB18AB}">
      <dgm:prSet/>
      <dgm:spPr/>
      <dgm:t>
        <a:bodyPr/>
        <a:lstStyle/>
        <a:p>
          <a:endParaRPr lang="en-AU"/>
        </a:p>
      </dgm:t>
    </dgm:pt>
    <dgm:pt modelId="{68A69AA3-C25D-46AA-8F26-94F88F72A04E}" type="sibTrans" cxnId="{C8A7768F-07A0-4DA8-BACE-D4681CAB18AB}">
      <dgm:prSet/>
      <dgm:spPr/>
      <dgm:t>
        <a:bodyPr/>
        <a:lstStyle/>
        <a:p>
          <a:endParaRPr lang="en-AU"/>
        </a:p>
      </dgm:t>
    </dgm:pt>
    <dgm:pt modelId="{59659BF2-7E25-41D9-BA39-1DD27625CCE7}" type="pres">
      <dgm:prSet presAssocID="{22F8C875-99DF-4335-858C-1418E90E2F42}" presName="Name0" presStyleCnt="0">
        <dgm:presLayoutVars>
          <dgm:dir/>
          <dgm:animLvl val="lvl"/>
          <dgm:resizeHandles val="exact"/>
        </dgm:presLayoutVars>
      </dgm:prSet>
      <dgm:spPr/>
    </dgm:pt>
    <dgm:pt modelId="{FEAF9C22-651F-48F3-97EC-FE4300350A28}" type="pres">
      <dgm:prSet presAssocID="{68C5AB78-96DD-4F63-AAEA-2C7AB2D3BAAB}" presName="composite" presStyleCnt="0"/>
      <dgm:spPr/>
    </dgm:pt>
    <dgm:pt modelId="{2C77A932-3929-4487-8CED-4F33E86FA45F}" type="pres">
      <dgm:prSet presAssocID="{68C5AB78-96DD-4F63-AAEA-2C7AB2D3BAAB}" presName="parTx" presStyleLbl="alignNode1" presStyleIdx="0" presStyleCnt="4">
        <dgm:presLayoutVars>
          <dgm:chMax val="0"/>
          <dgm:chPref val="0"/>
          <dgm:bulletEnabled val="1"/>
        </dgm:presLayoutVars>
      </dgm:prSet>
      <dgm:spPr/>
    </dgm:pt>
    <dgm:pt modelId="{4DE8BC14-09AC-4AB8-B523-B48C2FE10C22}" type="pres">
      <dgm:prSet presAssocID="{68C5AB78-96DD-4F63-AAEA-2C7AB2D3BAAB}" presName="desTx" presStyleLbl="alignAccFollowNode1" presStyleIdx="0" presStyleCnt="4">
        <dgm:presLayoutVars>
          <dgm:bulletEnabled val="1"/>
        </dgm:presLayoutVars>
      </dgm:prSet>
      <dgm:spPr/>
    </dgm:pt>
    <dgm:pt modelId="{F69C7AB2-5145-4DDD-904C-47DA930997BD}" type="pres">
      <dgm:prSet presAssocID="{C33612DA-7F75-456C-992C-D266DF8CCC31}" presName="space" presStyleCnt="0"/>
      <dgm:spPr/>
    </dgm:pt>
    <dgm:pt modelId="{0CB85F6C-6084-45F6-81D1-AD1915F4E5B7}" type="pres">
      <dgm:prSet presAssocID="{3245886A-2A06-4B47-A81D-1E614C7575AD}" presName="composite" presStyleCnt="0"/>
      <dgm:spPr/>
    </dgm:pt>
    <dgm:pt modelId="{FB6C2E38-0494-4738-9527-E0C3617FC71A}" type="pres">
      <dgm:prSet presAssocID="{3245886A-2A06-4B47-A81D-1E614C7575AD}" presName="parTx" presStyleLbl="alignNode1" presStyleIdx="1" presStyleCnt="4">
        <dgm:presLayoutVars>
          <dgm:chMax val="0"/>
          <dgm:chPref val="0"/>
          <dgm:bulletEnabled val="1"/>
        </dgm:presLayoutVars>
      </dgm:prSet>
      <dgm:spPr/>
    </dgm:pt>
    <dgm:pt modelId="{9487E1EE-9DCD-4892-9FC5-F933647DEC09}" type="pres">
      <dgm:prSet presAssocID="{3245886A-2A06-4B47-A81D-1E614C7575AD}" presName="desTx" presStyleLbl="alignAccFollowNode1" presStyleIdx="1" presStyleCnt="4">
        <dgm:presLayoutVars>
          <dgm:bulletEnabled val="1"/>
        </dgm:presLayoutVars>
      </dgm:prSet>
      <dgm:spPr/>
    </dgm:pt>
    <dgm:pt modelId="{093A82D4-4028-4A1C-BD94-B4B422BE3561}" type="pres">
      <dgm:prSet presAssocID="{617BD634-4280-46EC-8C45-2869B13178CC}" presName="space" presStyleCnt="0"/>
      <dgm:spPr/>
    </dgm:pt>
    <dgm:pt modelId="{554C483F-6A69-4EDA-8B5B-1B203E5AC8E5}" type="pres">
      <dgm:prSet presAssocID="{FDCAC611-A5D2-4412-A1A6-2E817DD91CE8}" presName="composite" presStyleCnt="0"/>
      <dgm:spPr/>
    </dgm:pt>
    <dgm:pt modelId="{E827CC58-6CC3-42D3-95BB-3E1B87855189}" type="pres">
      <dgm:prSet presAssocID="{FDCAC611-A5D2-4412-A1A6-2E817DD91CE8}" presName="parTx" presStyleLbl="alignNode1" presStyleIdx="2" presStyleCnt="4">
        <dgm:presLayoutVars>
          <dgm:chMax val="0"/>
          <dgm:chPref val="0"/>
          <dgm:bulletEnabled val="1"/>
        </dgm:presLayoutVars>
      </dgm:prSet>
      <dgm:spPr/>
    </dgm:pt>
    <dgm:pt modelId="{38A35193-FFDD-41DC-9FD2-D7818333304A}" type="pres">
      <dgm:prSet presAssocID="{FDCAC611-A5D2-4412-A1A6-2E817DD91CE8}" presName="desTx" presStyleLbl="alignAccFollowNode1" presStyleIdx="2" presStyleCnt="4">
        <dgm:presLayoutVars>
          <dgm:bulletEnabled val="1"/>
        </dgm:presLayoutVars>
      </dgm:prSet>
      <dgm:spPr/>
    </dgm:pt>
    <dgm:pt modelId="{7B8031C5-EA96-4B3E-AE77-348990DD64BA}" type="pres">
      <dgm:prSet presAssocID="{68A69AA3-C25D-46AA-8F26-94F88F72A04E}" presName="space" presStyleCnt="0"/>
      <dgm:spPr/>
    </dgm:pt>
    <dgm:pt modelId="{4E6D16A9-B557-408A-8C7C-FD506291D587}" type="pres">
      <dgm:prSet presAssocID="{2AA7251C-23D9-4E1D-ABBD-F817B218BF6F}" presName="composite" presStyleCnt="0"/>
      <dgm:spPr/>
    </dgm:pt>
    <dgm:pt modelId="{82C29600-FA95-4FFD-9CE1-D9521463A6B8}" type="pres">
      <dgm:prSet presAssocID="{2AA7251C-23D9-4E1D-ABBD-F817B218BF6F}" presName="parTx" presStyleLbl="alignNode1" presStyleIdx="3" presStyleCnt="4">
        <dgm:presLayoutVars>
          <dgm:chMax val="0"/>
          <dgm:chPref val="0"/>
          <dgm:bulletEnabled val="1"/>
        </dgm:presLayoutVars>
      </dgm:prSet>
      <dgm:spPr/>
    </dgm:pt>
    <dgm:pt modelId="{C6975138-D79A-41C9-B7DD-42E5A9078195}" type="pres">
      <dgm:prSet presAssocID="{2AA7251C-23D9-4E1D-ABBD-F817B218BF6F}" presName="desTx" presStyleLbl="alignAccFollowNode1" presStyleIdx="3" presStyleCnt="4">
        <dgm:presLayoutVars>
          <dgm:bulletEnabled val="1"/>
        </dgm:presLayoutVars>
      </dgm:prSet>
      <dgm:spPr/>
    </dgm:pt>
  </dgm:ptLst>
  <dgm:cxnLst>
    <dgm:cxn modelId="{5F5FA80F-2809-4016-BAFE-272524D258B3}" type="presOf" srcId="{18CF0C99-ECDA-4492-95C8-068F7EFDB854}" destId="{9487E1EE-9DCD-4892-9FC5-F933647DEC09}" srcOrd="0" destOrd="0" presId="urn:microsoft.com/office/officeart/2005/8/layout/hList1"/>
    <dgm:cxn modelId="{AD93A11B-B01F-4C5C-A510-57C4D41FBA0C}" type="presOf" srcId="{301AE551-BE6C-4C69-8756-9E5AB7762824}" destId="{C6975138-D79A-41C9-B7DD-42E5A9078195}" srcOrd="0" destOrd="0" presId="urn:microsoft.com/office/officeart/2005/8/layout/hList1"/>
    <dgm:cxn modelId="{62D3C221-04F8-4EE7-942F-B092EFA41EEC}" type="presOf" srcId="{2AA7251C-23D9-4E1D-ABBD-F817B218BF6F}" destId="{82C29600-FA95-4FFD-9CE1-D9521463A6B8}" srcOrd="0" destOrd="0" presId="urn:microsoft.com/office/officeart/2005/8/layout/hList1"/>
    <dgm:cxn modelId="{AE81742F-55BD-4311-AB36-CF82B8915295}" srcId="{2AA7251C-23D9-4E1D-ABBD-F817B218BF6F}" destId="{207401E3-8BE4-4B3D-9D7F-617A95FD5ACB}" srcOrd="1" destOrd="0" parTransId="{6CE9B5B9-BEA5-480F-B88C-99EC1F3CE81E}" sibTransId="{E1806507-60EC-4A47-BC16-58537805DE1F}"/>
    <dgm:cxn modelId="{0893A63A-1E3A-44D8-8A5D-533A350FA522}" srcId="{2AA7251C-23D9-4E1D-ABBD-F817B218BF6F}" destId="{301AE551-BE6C-4C69-8756-9E5AB7762824}" srcOrd="0" destOrd="0" parTransId="{C5A59A55-2A34-489E-87E1-43BDC9429C57}" sibTransId="{96D3711D-629A-42E6-9F11-FE36F759B8A9}"/>
    <dgm:cxn modelId="{CBBAC53B-FE75-492D-A49B-0923D9615077}" type="presOf" srcId="{68C5AB78-96DD-4F63-AAEA-2C7AB2D3BAAB}" destId="{2C77A932-3929-4487-8CED-4F33E86FA45F}" srcOrd="0" destOrd="0" presId="urn:microsoft.com/office/officeart/2005/8/layout/hList1"/>
    <dgm:cxn modelId="{94AA8462-52AF-4194-AF8B-BE8569B09667}" type="presOf" srcId="{3245886A-2A06-4B47-A81D-1E614C7575AD}" destId="{FB6C2E38-0494-4738-9527-E0C3617FC71A}" srcOrd="0" destOrd="0" presId="urn:microsoft.com/office/officeart/2005/8/layout/hList1"/>
    <dgm:cxn modelId="{E6599144-626C-4A48-90C4-C57135A19489}" type="presOf" srcId="{22F8C875-99DF-4335-858C-1418E90E2F42}" destId="{59659BF2-7E25-41D9-BA39-1DD27625CCE7}" srcOrd="0" destOrd="0" presId="urn:microsoft.com/office/officeart/2005/8/layout/hList1"/>
    <dgm:cxn modelId="{FB1B0E65-215F-4C56-A256-0CF9D3E96124}" type="presOf" srcId="{4F00CB33-6C31-43AA-8976-429D172D71DC}" destId="{4DE8BC14-09AC-4AB8-B523-B48C2FE10C22}" srcOrd="0" destOrd="1" presId="urn:microsoft.com/office/officeart/2005/8/layout/hList1"/>
    <dgm:cxn modelId="{146B7C4C-1979-45F0-A728-4565B41A5996}" srcId="{22F8C875-99DF-4335-858C-1418E90E2F42}" destId="{3245886A-2A06-4B47-A81D-1E614C7575AD}" srcOrd="1" destOrd="0" parTransId="{F51E25E2-5680-41E2-BD42-138A3B8022A5}" sibTransId="{617BD634-4280-46EC-8C45-2869B13178CC}"/>
    <dgm:cxn modelId="{A83EC86D-F2E5-4F74-94D2-B6C6F0C637B7}" srcId="{22F8C875-99DF-4335-858C-1418E90E2F42}" destId="{68C5AB78-96DD-4F63-AAEA-2C7AB2D3BAAB}" srcOrd="0" destOrd="0" parTransId="{AC564A9E-B207-4C87-8159-7B0AEDBB6AA4}" sibTransId="{C33612DA-7F75-456C-992C-D266DF8CCC31}"/>
    <dgm:cxn modelId="{2A54BE51-D43F-47B0-9FC8-C168AAB901ED}" type="presOf" srcId="{E99633B1-72C2-4881-9D9E-1CAD32991C8A}" destId="{4DE8BC14-09AC-4AB8-B523-B48C2FE10C22}" srcOrd="0" destOrd="0" presId="urn:microsoft.com/office/officeart/2005/8/layout/hList1"/>
    <dgm:cxn modelId="{7E2C8A75-54BF-409C-8A48-934DEA54C7CC}" srcId="{22F8C875-99DF-4335-858C-1418E90E2F42}" destId="{2AA7251C-23D9-4E1D-ABBD-F817B218BF6F}" srcOrd="3" destOrd="0" parTransId="{03342F0D-A3AA-4B1C-98B6-7DEC47AA6378}" sibTransId="{6FC9FB49-2BB1-43AF-9E5A-85BB7EB0D53B}"/>
    <dgm:cxn modelId="{3C77EF59-A78C-4589-A4AC-EC44EC4BD741}" type="presOf" srcId="{FDCAC611-A5D2-4412-A1A6-2E817DD91CE8}" destId="{E827CC58-6CC3-42D3-95BB-3E1B87855189}" srcOrd="0" destOrd="0" presId="urn:microsoft.com/office/officeart/2005/8/layout/hList1"/>
    <dgm:cxn modelId="{C8A7768F-07A0-4DA8-BACE-D4681CAB18AB}" srcId="{22F8C875-99DF-4335-858C-1418E90E2F42}" destId="{FDCAC611-A5D2-4412-A1A6-2E817DD91CE8}" srcOrd="2" destOrd="0" parTransId="{4C7116B4-187B-41D6-B839-891D91E9CD18}" sibTransId="{68A69AA3-C25D-46AA-8F26-94F88F72A04E}"/>
    <dgm:cxn modelId="{5ACA4D98-2715-45E5-87C2-EE7EA807E877}" srcId="{FDCAC611-A5D2-4412-A1A6-2E817DD91CE8}" destId="{4CD11FD6-4DC5-4D7E-AFF2-BAA55235577D}" srcOrd="0" destOrd="0" parTransId="{493F0F7E-0B67-48EC-AC28-F8D96434652B}" sibTransId="{079B5144-23FC-4484-9F8C-DD270B5D4F03}"/>
    <dgm:cxn modelId="{B7ECBEB5-43F1-4270-A9FB-EEE08806FC81}" srcId="{68C5AB78-96DD-4F63-AAEA-2C7AB2D3BAAB}" destId="{4F00CB33-6C31-43AA-8976-429D172D71DC}" srcOrd="1" destOrd="0" parTransId="{6126B1A5-FA6B-428F-BCE9-6A0A537AA883}" sibTransId="{7BB0B6CE-5A8E-4FF6-B4AC-0CDEA2B754A9}"/>
    <dgm:cxn modelId="{92C41DBB-BF9A-4020-949B-A90A8DAF88A3}" type="presOf" srcId="{4CD11FD6-4DC5-4D7E-AFF2-BAA55235577D}" destId="{38A35193-FFDD-41DC-9FD2-D7818333304A}" srcOrd="0" destOrd="0" presId="urn:microsoft.com/office/officeart/2005/8/layout/hList1"/>
    <dgm:cxn modelId="{BBFC94BF-D777-43A4-A947-DB4360C2E039}" srcId="{3245886A-2A06-4B47-A81D-1E614C7575AD}" destId="{18CF0C99-ECDA-4492-95C8-068F7EFDB854}" srcOrd="0" destOrd="0" parTransId="{E3DB45E0-0E4D-4F95-A8FE-9BD5A0406CFD}" sibTransId="{4E811CCD-3393-4DB9-8EB8-4E69CB560368}"/>
    <dgm:cxn modelId="{4CA13DD2-DE9F-4C8E-B27B-FA8D8C96A60D}" type="presOf" srcId="{207401E3-8BE4-4B3D-9D7F-617A95FD5ACB}" destId="{C6975138-D79A-41C9-B7DD-42E5A9078195}" srcOrd="0" destOrd="1" presId="urn:microsoft.com/office/officeart/2005/8/layout/hList1"/>
    <dgm:cxn modelId="{894AEBFA-EDAD-4BFE-8DB1-F411AC4E84D0}" srcId="{68C5AB78-96DD-4F63-AAEA-2C7AB2D3BAAB}" destId="{E99633B1-72C2-4881-9D9E-1CAD32991C8A}" srcOrd="0" destOrd="0" parTransId="{4F94805E-BE48-4B4B-B1E7-11A2E02ADBAC}" sibTransId="{5BA43E9A-EAB0-4118-919F-950464FB0A72}"/>
    <dgm:cxn modelId="{636D9AD7-1C43-4C29-876D-D230E969AE6F}" type="presParOf" srcId="{59659BF2-7E25-41D9-BA39-1DD27625CCE7}" destId="{FEAF9C22-651F-48F3-97EC-FE4300350A28}" srcOrd="0" destOrd="0" presId="urn:microsoft.com/office/officeart/2005/8/layout/hList1"/>
    <dgm:cxn modelId="{1AFACD91-AA37-4662-BEC1-004234BD024A}" type="presParOf" srcId="{FEAF9C22-651F-48F3-97EC-FE4300350A28}" destId="{2C77A932-3929-4487-8CED-4F33E86FA45F}" srcOrd="0" destOrd="0" presId="urn:microsoft.com/office/officeart/2005/8/layout/hList1"/>
    <dgm:cxn modelId="{F32C834E-66D3-4216-9443-AF2AA0071297}" type="presParOf" srcId="{FEAF9C22-651F-48F3-97EC-FE4300350A28}" destId="{4DE8BC14-09AC-4AB8-B523-B48C2FE10C22}" srcOrd="1" destOrd="0" presId="urn:microsoft.com/office/officeart/2005/8/layout/hList1"/>
    <dgm:cxn modelId="{8926190E-AE6E-4BBB-A62C-511F2D8A1EBC}" type="presParOf" srcId="{59659BF2-7E25-41D9-BA39-1DD27625CCE7}" destId="{F69C7AB2-5145-4DDD-904C-47DA930997BD}" srcOrd="1" destOrd="0" presId="urn:microsoft.com/office/officeart/2005/8/layout/hList1"/>
    <dgm:cxn modelId="{F91A1B21-4F79-4E4C-A9E4-38895E80A0E1}" type="presParOf" srcId="{59659BF2-7E25-41D9-BA39-1DD27625CCE7}" destId="{0CB85F6C-6084-45F6-81D1-AD1915F4E5B7}" srcOrd="2" destOrd="0" presId="urn:microsoft.com/office/officeart/2005/8/layout/hList1"/>
    <dgm:cxn modelId="{903E04D4-4BA6-4E1B-9842-649E247E337E}" type="presParOf" srcId="{0CB85F6C-6084-45F6-81D1-AD1915F4E5B7}" destId="{FB6C2E38-0494-4738-9527-E0C3617FC71A}" srcOrd="0" destOrd="0" presId="urn:microsoft.com/office/officeart/2005/8/layout/hList1"/>
    <dgm:cxn modelId="{C2711DAC-9A55-4C7A-92E5-12F6A188EF3C}" type="presParOf" srcId="{0CB85F6C-6084-45F6-81D1-AD1915F4E5B7}" destId="{9487E1EE-9DCD-4892-9FC5-F933647DEC09}" srcOrd="1" destOrd="0" presId="urn:microsoft.com/office/officeart/2005/8/layout/hList1"/>
    <dgm:cxn modelId="{5053BBBE-468F-45D2-997E-10CC724E78C1}" type="presParOf" srcId="{59659BF2-7E25-41D9-BA39-1DD27625CCE7}" destId="{093A82D4-4028-4A1C-BD94-B4B422BE3561}" srcOrd="3" destOrd="0" presId="urn:microsoft.com/office/officeart/2005/8/layout/hList1"/>
    <dgm:cxn modelId="{F32376D8-C583-4FE3-8711-74B4585E7B2B}" type="presParOf" srcId="{59659BF2-7E25-41D9-BA39-1DD27625CCE7}" destId="{554C483F-6A69-4EDA-8B5B-1B203E5AC8E5}" srcOrd="4" destOrd="0" presId="urn:microsoft.com/office/officeart/2005/8/layout/hList1"/>
    <dgm:cxn modelId="{A7A9093D-5219-46F5-BA64-A44ED7984A44}" type="presParOf" srcId="{554C483F-6A69-4EDA-8B5B-1B203E5AC8E5}" destId="{E827CC58-6CC3-42D3-95BB-3E1B87855189}" srcOrd="0" destOrd="0" presId="urn:microsoft.com/office/officeart/2005/8/layout/hList1"/>
    <dgm:cxn modelId="{17DDE9EA-A4E9-4F1E-A324-B706EF893250}" type="presParOf" srcId="{554C483F-6A69-4EDA-8B5B-1B203E5AC8E5}" destId="{38A35193-FFDD-41DC-9FD2-D7818333304A}" srcOrd="1" destOrd="0" presId="urn:microsoft.com/office/officeart/2005/8/layout/hList1"/>
    <dgm:cxn modelId="{7E3B243E-3DB4-4214-839B-14EDFD791CEE}" type="presParOf" srcId="{59659BF2-7E25-41D9-BA39-1DD27625CCE7}" destId="{7B8031C5-EA96-4B3E-AE77-348990DD64BA}" srcOrd="5" destOrd="0" presId="urn:microsoft.com/office/officeart/2005/8/layout/hList1"/>
    <dgm:cxn modelId="{4AC247A3-6509-432F-B93C-202A2F5CC627}" type="presParOf" srcId="{59659BF2-7E25-41D9-BA39-1DD27625CCE7}" destId="{4E6D16A9-B557-408A-8C7C-FD506291D587}" srcOrd="6" destOrd="0" presId="urn:microsoft.com/office/officeart/2005/8/layout/hList1"/>
    <dgm:cxn modelId="{68E0DD03-938C-4F88-9CF8-E844E42EC2C7}" type="presParOf" srcId="{4E6D16A9-B557-408A-8C7C-FD506291D587}" destId="{82C29600-FA95-4FFD-9CE1-D9521463A6B8}" srcOrd="0" destOrd="0" presId="urn:microsoft.com/office/officeart/2005/8/layout/hList1"/>
    <dgm:cxn modelId="{C1935774-FDE3-49AD-BCE7-00310EB1E15F}" type="presParOf" srcId="{4E6D16A9-B557-408A-8C7C-FD506291D587}" destId="{C6975138-D79A-41C9-B7DD-42E5A907819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Finance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WHY WHYA</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Python</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err="1">
              <a:latin typeface="+mn-lt"/>
            </a:rPr>
            <a:t>honTo</a:t>
          </a:r>
          <a:r>
            <a:rPr lang="en-US" sz="1800" dirty="0">
              <a:latin typeface="+mn-lt"/>
            </a:rPr>
            <a:t>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Pandas and </a:t>
          </a:r>
          <a:r>
            <a:rPr lang="en-US" sz="1800" dirty="0" err="1">
              <a:latin typeface="+mn-lt"/>
            </a:rPr>
            <a:t>HVPlot</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Teamwork</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D7716-68E1-4D95-A03A-8F81EA4656AE}">
      <dsp:nvSpPr>
        <dsp:cNvPr id="0" name=""/>
        <dsp:cNvSpPr/>
      </dsp:nvSpPr>
      <dsp:spPr>
        <a:xfrm>
          <a:off x="1148364" y="719417"/>
          <a:ext cx="912252" cy="9122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3EA69-9085-4FAA-9DA5-FEC3105376AF}">
      <dsp:nvSpPr>
        <dsp:cNvPr id="0" name=""/>
        <dsp:cNvSpPr/>
      </dsp:nvSpPr>
      <dsp:spPr>
        <a:xfrm>
          <a:off x="1339937" y="910990"/>
          <a:ext cx="529106" cy="529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965E4-5849-4699-AE94-421698E41296}">
      <dsp:nvSpPr>
        <dsp:cNvPr id="0" name=""/>
        <dsp:cNvSpPr/>
      </dsp:nvSpPr>
      <dsp:spPr>
        <a:xfrm>
          <a:off x="2256100" y="719417"/>
          <a:ext cx="2150310" cy="91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Open Source </a:t>
          </a:r>
        </a:p>
      </dsp:txBody>
      <dsp:txXfrm>
        <a:off x="2256100" y="719417"/>
        <a:ext cx="2150310" cy="912252"/>
      </dsp:txXfrm>
    </dsp:sp>
    <dsp:sp modelId="{907DFC03-CB09-4F08-AAAF-733713B7D9DD}">
      <dsp:nvSpPr>
        <dsp:cNvPr id="0" name=""/>
        <dsp:cNvSpPr/>
      </dsp:nvSpPr>
      <dsp:spPr>
        <a:xfrm>
          <a:off x="4781086" y="719417"/>
          <a:ext cx="912252" cy="9122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37732-2535-47D5-9579-2A4211C87758}">
      <dsp:nvSpPr>
        <dsp:cNvPr id="0" name=""/>
        <dsp:cNvSpPr/>
      </dsp:nvSpPr>
      <dsp:spPr>
        <a:xfrm>
          <a:off x="4972659" y="910990"/>
          <a:ext cx="529106" cy="529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011F5-614D-439D-894E-8BEBE1D94DA6}">
      <dsp:nvSpPr>
        <dsp:cNvPr id="0" name=""/>
        <dsp:cNvSpPr/>
      </dsp:nvSpPr>
      <dsp:spPr>
        <a:xfrm>
          <a:off x="5888821" y="719417"/>
          <a:ext cx="2150310" cy="91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Big data and Machine Learning</a:t>
          </a:r>
        </a:p>
      </dsp:txBody>
      <dsp:txXfrm>
        <a:off x="5888821" y="719417"/>
        <a:ext cx="2150310" cy="912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7A932-3929-4487-8CED-4F33E86FA45F}">
      <dsp:nvSpPr>
        <dsp:cNvPr id="0" name=""/>
        <dsp:cNvSpPr/>
      </dsp:nvSpPr>
      <dsp:spPr>
        <a:xfrm>
          <a:off x="3055" y="1753000"/>
          <a:ext cx="1837531" cy="730943"/>
        </a:xfrm>
        <a:prstGeom prst="rect">
          <a:avLst/>
        </a:prstGeom>
        <a:solidFill>
          <a:schemeClr val="accent6">
            <a:lumMod val="7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AU" sz="2100" kern="1200" dirty="0"/>
            <a:t>Data Source</a:t>
          </a:r>
        </a:p>
      </dsp:txBody>
      <dsp:txXfrm>
        <a:off x="3055" y="1753000"/>
        <a:ext cx="1837531" cy="730943"/>
      </dsp:txXfrm>
    </dsp:sp>
    <dsp:sp modelId="{4DE8BC14-09AC-4AB8-B523-B48C2FE10C22}">
      <dsp:nvSpPr>
        <dsp:cNvPr id="0" name=""/>
        <dsp:cNvSpPr/>
      </dsp:nvSpPr>
      <dsp:spPr>
        <a:xfrm>
          <a:off x="3055" y="2483943"/>
          <a:ext cx="1837531" cy="118172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endParaRPr lang="en-AU" sz="2100" kern="1200" dirty="0"/>
        </a:p>
        <a:p>
          <a:pPr marL="228600" lvl="1" indent="-228600" algn="l" defTabSz="933450">
            <a:lnSpc>
              <a:spcPct val="90000"/>
            </a:lnSpc>
            <a:spcBef>
              <a:spcPct val="0"/>
            </a:spcBef>
            <a:spcAft>
              <a:spcPct val="15000"/>
            </a:spcAft>
            <a:buChar char="•"/>
          </a:pPr>
          <a:r>
            <a:rPr lang="en-AU" sz="2100" kern="1200" dirty="0"/>
            <a:t>Better Data source</a:t>
          </a:r>
        </a:p>
      </dsp:txBody>
      <dsp:txXfrm>
        <a:off x="3055" y="2483943"/>
        <a:ext cx="1837531" cy="1181722"/>
      </dsp:txXfrm>
    </dsp:sp>
    <dsp:sp modelId="{FB6C2E38-0494-4738-9527-E0C3617FC71A}">
      <dsp:nvSpPr>
        <dsp:cNvPr id="0" name=""/>
        <dsp:cNvSpPr/>
      </dsp:nvSpPr>
      <dsp:spPr>
        <a:xfrm>
          <a:off x="2097841" y="1753000"/>
          <a:ext cx="1837531" cy="730943"/>
        </a:xfrm>
        <a:prstGeom prst="rect">
          <a:avLst/>
        </a:prstGeom>
        <a:solidFill>
          <a:schemeClr val="accent6">
            <a:lumMod val="7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AU" sz="2100" kern="1200" dirty="0"/>
            <a:t>Quantitative Analysis</a:t>
          </a:r>
        </a:p>
      </dsp:txBody>
      <dsp:txXfrm>
        <a:off x="2097841" y="1753000"/>
        <a:ext cx="1837531" cy="730943"/>
      </dsp:txXfrm>
    </dsp:sp>
    <dsp:sp modelId="{9487E1EE-9DCD-4892-9FC5-F933647DEC09}">
      <dsp:nvSpPr>
        <dsp:cNvPr id="0" name=""/>
        <dsp:cNvSpPr/>
      </dsp:nvSpPr>
      <dsp:spPr>
        <a:xfrm>
          <a:off x="2097841" y="2483943"/>
          <a:ext cx="1837531" cy="118172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AU" sz="2100" kern="1200" dirty="0"/>
            <a:t>Latin Hypercube Sampling</a:t>
          </a:r>
        </a:p>
      </dsp:txBody>
      <dsp:txXfrm>
        <a:off x="2097841" y="2483943"/>
        <a:ext cx="1837531" cy="1181722"/>
      </dsp:txXfrm>
    </dsp:sp>
    <dsp:sp modelId="{E827CC58-6CC3-42D3-95BB-3E1B87855189}">
      <dsp:nvSpPr>
        <dsp:cNvPr id="0" name=""/>
        <dsp:cNvSpPr/>
      </dsp:nvSpPr>
      <dsp:spPr>
        <a:xfrm>
          <a:off x="4192627" y="1753000"/>
          <a:ext cx="1837531" cy="730943"/>
        </a:xfrm>
        <a:prstGeom prst="rect">
          <a:avLst/>
        </a:prstGeom>
        <a:solidFill>
          <a:schemeClr val="accent6">
            <a:lumMod val="7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endParaRPr lang="en-AU" sz="2100" kern="1200" dirty="0"/>
        </a:p>
      </dsp:txBody>
      <dsp:txXfrm>
        <a:off x="4192627" y="1753000"/>
        <a:ext cx="1837531" cy="730943"/>
      </dsp:txXfrm>
    </dsp:sp>
    <dsp:sp modelId="{38A35193-FFDD-41DC-9FD2-D7818333304A}">
      <dsp:nvSpPr>
        <dsp:cNvPr id="0" name=""/>
        <dsp:cNvSpPr/>
      </dsp:nvSpPr>
      <dsp:spPr>
        <a:xfrm>
          <a:off x="4192627" y="2483943"/>
          <a:ext cx="1837531" cy="118172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AU" sz="2100" kern="1200" dirty="0"/>
            <a:t>Further expand</a:t>
          </a:r>
        </a:p>
      </dsp:txBody>
      <dsp:txXfrm>
        <a:off x="4192627" y="2483943"/>
        <a:ext cx="1837531" cy="1181722"/>
      </dsp:txXfrm>
    </dsp:sp>
    <dsp:sp modelId="{82C29600-FA95-4FFD-9CE1-D9521463A6B8}">
      <dsp:nvSpPr>
        <dsp:cNvPr id="0" name=""/>
        <dsp:cNvSpPr/>
      </dsp:nvSpPr>
      <dsp:spPr>
        <a:xfrm>
          <a:off x="6287412" y="1753000"/>
          <a:ext cx="1837531" cy="730943"/>
        </a:xfrm>
        <a:prstGeom prst="rect">
          <a:avLst/>
        </a:prstGeom>
        <a:solidFill>
          <a:schemeClr val="accent6">
            <a:lumMod val="7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endParaRPr lang="en-AU" sz="2100" kern="1200" dirty="0"/>
        </a:p>
      </dsp:txBody>
      <dsp:txXfrm>
        <a:off x="6287412" y="1753000"/>
        <a:ext cx="1837531" cy="730943"/>
      </dsp:txXfrm>
    </dsp:sp>
    <dsp:sp modelId="{C6975138-D79A-41C9-B7DD-42E5A9078195}">
      <dsp:nvSpPr>
        <dsp:cNvPr id="0" name=""/>
        <dsp:cNvSpPr/>
      </dsp:nvSpPr>
      <dsp:spPr>
        <a:xfrm>
          <a:off x="6287412" y="2483943"/>
          <a:ext cx="1837531" cy="118172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endParaRPr lang="en-AU" sz="2100" kern="1200"/>
        </a:p>
        <a:p>
          <a:pPr marL="228600" lvl="1" indent="-228600" algn="l" defTabSz="933450">
            <a:lnSpc>
              <a:spcPct val="90000"/>
            </a:lnSpc>
            <a:spcBef>
              <a:spcPct val="0"/>
            </a:spcBef>
            <a:spcAft>
              <a:spcPct val="15000"/>
            </a:spcAft>
            <a:buChar char="•"/>
          </a:pPr>
          <a:endParaRPr lang="en-AU" sz="2100" kern="1200"/>
        </a:p>
      </dsp:txBody>
      <dsp:txXfrm>
        <a:off x="6287412" y="2483943"/>
        <a:ext cx="1837531" cy="1181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Finance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WHY WHYA</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Python</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err="1">
              <a:latin typeface="+mn-lt"/>
            </a:rPr>
            <a:t>honTo</a:t>
          </a:r>
          <a:r>
            <a:rPr lang="en-US" sz="1800" kern="1200" dirty="0">
              <a:latin typeface="+mn-lt"/>
            </a:rPr>
            <a:t>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Pandas and </a:t>
          </a:r>
          <a:r>
            <a:rPr lang="en-US" sz="1800" kern="1200" dirty="0" err="1">
              <a:latin typeface="+mn-lt"/>
            </a:rPr>
            <a:t>HVPlot</a:t>
          </a:r>
          <a:endParaRPr lang="en-US" sz="1800" kern="1200" dirty="0">
            <a:latin typeface="+mn-lt"/>
          </a:endParaRP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Teamwork</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76645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240003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0"/>
            <a:ext cx="3565524" cy="4434850"/>
          </a:xfrm>
        </p:spPr>
        <p:txBody>
          <a:bodyPr anchor="b" anchorCtr="0">
            <a:normAutofit/>
          </a:bodyPr>
          <a:lstStyle/>
          <a:p>
            <a:r>
              <a:rPr lang="en-US" dirty="0"/>
              <a:t>ROBO ADVISOR  Lite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04088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186449" y="1051550"/>
            <a:ext cx="3565524" cy="1731963"/>
          </a:xfrm>
        </p:spPr>
        <p:txBody>
          <a:bodyPr>
            <a:normAutofit/>
          </a:bodyPr>
          <a:lstStyle/>
          <a:p>
            <a:r>
              <a:rPr lang="en-US" dirty="0"/>
              <a:t>Project 1</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7402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249694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9551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465547" y="117319"/>
            <a:ext cx="8281987" cy="1253041"/>
          </a:xfrm>
        </p:spPr>
        <p:txBody>
          <a:bodyPr/>
          <a:lstStyle/>
          <a:p>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620671" y="3532984"/>
            <a:ext cx="1711325" cy="365760"/>
          </a:xfrm>
        </p:spPr>
        <p:txBody>
          <a:bodyPr/>
          <a:lstStyle/>
          <a:p>
            <a:r>
              <a:rPr lang="en-US" dirty="0"/>
              <a:t>Michael </a:t>
            </a:r>
            <a:r>
              <a:rPr lang="en-US" dirty="0" err="1"/>
              <a:t>Blauberg</a:t>
            </a:r>
            <a:endParaRPr lang="en-US" dirty="0"/>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9263762" y="3532984"/>
            <a:ext cx="1711325" cy="365760"/>
          </a:xfrm>
        </p:spPr>
        <p:txBody>
          <a:bodyPr/>
          <a:lstStyle/>
          <a:p>
            <a:r>
              <a:rPr lang="en-US" dirty="0"/>
              <a:t>Garry Comber</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7035962" y="3554960"/>
            <a:ext cx="1581610" cy="638175"/>
          </a:xfrm>
        </p:spPr>
        <p:txBody>
          <a:bodyPr/>
          <a:lstStyle/>
          <a:p>
            <a:r>
              <a:rPr lang="en-US" b="1" dirty="0"/>
              <a:t>Ganesh Bashyal</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4808409" y="3508288"/>
            <a:ext cx="1711325" cy="365760"/>
          </a:xfrm>
        </p:spPr>
        <p:txBody>
          <a:bodyPr/>
          <a:lstStyle/>
          <a:p>
            <a:r>
              <a:rPr lang="en-US" dirty="0"/>
              <a:t>Manpreet Singh</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2729304" y="3532984"/>
            <a:ext cx="1711325" cy="365760"/>
          </a:xfrm>
        </p:spPr>
        <p:txBody>
          <a:bodyPr/>
          <a:lstStyle/>
          <a:p>
            <a:r>
              <a:rPr lang="en-US" dirty="0"/>
              <a:t>Adam Westlake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465547" y="6075891"/>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465547" y="6075891"/>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465547" y="6075891"/>
            <a:ext cx="1692274" cy="153888"/>
          </a:xfrm>
        </p:spPr>
        <p:txBody>
          <a:bodyPr/>
          <a:lstStyle/>
          <a:p>
            <a:fld id="{DBA1B0FB-D917-4C8C-928F-313BD683BF39}" type="slidenum">
              <a:rPr lang="en-US" smtClean="0"/>
              <a:pPr/>
              <a:t>13</a:t>
            </a:fld>
            <a:endParaRPr lang="en-US"/>
          </a:p>
        </p:txBody>
      </p:sp>
      <p:pic>
        <p:nvPicPr>
          <p:cNvPr id="28" name="Picture Placeholder 27" descr="A picture containing diagram&#10;&#10;Description automatically generated">
            <a:extLst>
              <a:ext uri="{FF2B5EF4-FFF2-40B4-BE49-F238E27FC236}">
                <a16:creationId xmlns:a16="http://schemas.microsoft.com/office/drawing/2014/main" id="{D22C1111-A86D-AB23-BA15-119C4B9DA82E}"/>
              </a:ext>
            </a:extLst>
          </p:cNvPr>
          <p:cNvPicPr>
            <a:picLocks noGrp="1" noChangeAspect="1"/>
          </p:cNvPicPr>
          <p:nvPr>
            <p:ph type="pic" sz="quarter" idx="16"/>
          </p:nvPr>
        </p:nvPicPr>
        <p:blipFill>
          <a:blip r:embed="rId3"/>
          <a:srcRect l="17050" r="17050"/>
          <a:stretch>
            <a:fillRect/>
          </a:stretch>
        </p:blipFill>
        <p:spPr>
          <a:xfrm>
            <a:off x="6926884" y="1605909"/>
            <a:ext cx="1690688" cy="1436687"/>
          </a:xfrm>
        </p:spPr>
      </p:pic>
      <p:pic>
        <p:nvPicPr>
          <p:cNvPr id="26" name="Picture Placeholder 25" descr="Graphical user interface, application&#10;&#10;Description automatically generated">
            <a:extLst>
              <a:ext uri="{FF2B5EF4-FFF2-40B4-BE49-F238E27FC236}">
                <a16:creationId xmlns:a16="http://schemas.microsoft.com/office/drawing/2014/main" id="{8BBFF093-0FC7-6CA2-632F-A69922BF4A5F}"/>
              </a:ext>
            </a:extLst>
          </p:cNvPr>
          <p:cNvPicPr>
            <a:picLocks noGrp="1" noChangeAspect="1"/>
          </p:cNvPicPr>
          <p:nvPr>
            <p:ph type="pic" sz="quarter" idx="15"/>
          </p:nvPr>
        </p:nvPicPr>
        <p:blipFill>
          <a:blip r:embed="rId4"/>
          <a:srcRect t="2354" b="2354"/>
          <a:stretch>
            <a:fillRect/>
          </a:stretch>
        </p:blipFill>
        <p:spPr>
          <a:xfrm>
            <a:off x="4828094" y="1596842"/>
            <a:ext cx="1691640" cy="1435608"/>
          </a:xfrm>
        </p:spPr>
      </p:pic>
      <p:pic>
        <p:nvPicPr>
          <p:cNvPr id="49" name="Picture Placeholder 31">
            <a:extLst>
              <a:ext uri="{FF2B5EF4-FFF2-40B4-BE49-F238E27FC236}">
                <a16:creationId xmlns:a16="http://schemas.microsoft.com/office/drawing/2014/main" id="{3F818986-41DB-2B3E-8478-89147E5F4307}"/>
              </a:ext>
            </a:extLst>
          </p:cNvPr>
          <p:cNvPicPr>
            <a:picLocks noChangeAspect="1"/>
          </p:cNvPicPr>
          <p:nvPr/>
        </p:nvPicPr>
        <p:blipFill>
          <a:blip r:embed="rId5"/>
          <a:srcRect t="5630" b="5630"/>
          <a:stretch>
            <a:fillRect/>
          </a:stretch>
        </p:blipFill>
        <p:spPr>
          <a:xfrm>
            <a:off x="2729304" y="1596842"/>
            <a:ext cx="1691640" cy="1435608"/>
          </a:xfrm>
          <a:prstGeom prst="rect">
            <a:avLst/>
          </a:prstGeom>
          <a:solidFill>
            <a:schemeClr val="accent5"/>
          </a:solidFill>
        </p:spPr>
      </p:pic>
      <p:pic>
        <p:nvPicPr>
          <p:cNvPr id="52" name="Picture Placeholder 51" descr="A picture containing text&#10;&#10;Description automatically generated">
            <a:extLst>
              <a:ext uri="{FF2B5EF4-FFF2-40B4-BE49-F238E27FC236}">
                <a16:creationId xmlns:a16="http://schemas.microsoft.com/office/drawing/2014/main" id="{F8192DC0-F60A-99C7-E386-9D2F87E62B84}"/>
              </a:ext>
            </a:extLst>
          </p:cNvPr>
          <p:cNvPicPr>
            <a:picLocks noGrp="1" noChangeAspect="1"/>
          </p:cNvPicPr>
          <p:nvPr>
            <p:ph type="pic" sz="quarter" idx="14"/>
          </p:nvPr>
        </p:nvPicPr>
        <p:blipFill>
          <a:blip r:embed="rId6"/>
          <a:srcRect t="10303" b="10303"/>
          <a:stretch>
            <a:fillRect/>
          </a:stretch>
        </p:blipFill>
        <p:spPr>
          <a:xfrm>
            <a:off x="630514" y="1576996"/>
            <a:ext cx="1691640" cy="1435608"/>
          </a:xfrm>
        </p:spPr>
      </p:pic>
      <p:pic>
        <p:nvPicPr>
          <p:cNvPr id="64" name="Picture 63">
            <a:extLst>
              <a:ext uri="{FF2B5EF4-FFF2-40B4-BE49-F238E27FC236}">
                <a16:creationId xmlns:a16="http://schemas.microsoft.com/office/drawing/2014/main" id="{0A46A491-2B0A-EDA0-E4B6-20D22B91C01E}"/>
              </a:ext>
            </a:extLst>
          </p:cNvPr>
          <p:cNvPicPr>
            <a:picLocks noChangeAspect="1"/>
          </p:cNvPicPr>
          <p:nvPr/>
        </p:nvPicPr>
        <p:blipFill>
          <a:blip r:embed="rId7"/>
          <a:stretch>
            <a:fillRect/>
          </a:stretch>
        </p:blipFill>
        <p:spPr>
          <a:xfrm>
            <a:off x="9376780" y="1596842"/>
            <a:ext cx="1577670" cy="1436687"/>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pPr algn="ctr"/>
            <a:r>
              <a:rPr lang="en-US" dirty="0"/>
              <a:t>Project Highlights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627813052"/>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Challenges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Subtitle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Challenges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52156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Team 3</a:t>
            </a:r>
          </a:p>
          <a:p>
            <a:r>
              <a:rPr lang="en-US" dirty="0"/>
              <a:t>Adam Garry Ganesh Manpreet</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24779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D206-A5B1-8E25-26D4-0471697D1AAC}"/>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653A188B-47D8-7AC3-67C5-1914B7B4785F}"/>
              </a:ext>
            </a:extLst>
          </p:cNvPr>
          <p:cNvSpPr>
            <a:spLocks noGrp="1"/>
          </p:cNvSpPr>
          <p:nvPr>
            <p:ph type="subTitle" idx="1"/>
          </p:nvPr>
        </p:nvSpPr>
        <p:spPr/>
        <p:txBody>
          <a:bodyPr/>
          <a:lstStyle/>
          <a:p>
            <a:endParaRPr lang="en-AU"/>
          </a:p>
        </p:txBody>
      </p:sp>
      <p:sp>
        <p:nvSpPr>
          <p:cNvPr id="4" name="Picture Placeholder 3">
            <a:extLst>
              <a:ext uri="{FF2B5EF4-FFF2-40B4-BE49-F238E27FC236}">
                <a16:creationId xmlns:a16="http://schemas.microsoft.com/office/drawing/2014/main" id="{79191F44-0B6E-5734-50C9-18D651332CCB}"/>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E31E8D42-CC65-8913-2A4E-6BD2DFDBFE3A}"/>
              </a:ext>
            </a:extLst>
          </p:cNvPr>
          <p:cNvSpPr>
            <a:spLocks noGrp="1"/>
          </p:cNvSpPr>
          <p:nvPr>
            <p:ph type="pic" sz="quarter" idx="16"/>
          </p:nvPr>
        </p:nvSpPr>
        <p:spPr/>
      </p:sp>
      <p:sp>
        <p:nvSpPr>
          <p:cNvPr id="6" name="Date Placeholder 5">
            <a:extLst>
              <a:ext uri="{FF2B5EF4-FFF2-40B4-BE49-F238E27FC236}">
                <a16:creationId xmlns:a16="http://schemas.microsoft.com/office/drawing/2014/main" id="{0B7851B9-16F0-A47B-1A44-05DB3229266F}"/>
              </a:ext>
            </a:extLst>
          </p:cNvPr>
          <p:cNvSpPr>
            <a:spLocks noGrp="1"/>
          </p:cNvSpPr>
          <p:nvPr>
            <p:ph type="dt" sz="half" idx="10"/>
          </p:nvPr>
        </p:nvSpPr>
        <p:spPr/>
        <p:txBody>
          <a:bodyPr/>
          <a:lstStyle/>
          <a:p>
            <a:r>
              <a:rPr lang="en-US"/>
              <a:t>Tuesday, February 2, 20XX</a:t>
            </a:r>
          </a:p>
        </p:txBody>
      </p:sp>
      <p:sp>
        <p:nvSpPr>
          <p:cNvPr id="7" name="Footer Placeholder 6">
            <a:extLst>
              <a:ext uri="{FF2B5EF4-FFF2-40B4-BE49-F238E27FC236}">
                <a16:creationId xmlns:a16="http://schemas.microsoft.com/office/drawing/2014/main" id="{8EFFC231-EE3C-A2B7-15E4-D5CB156DE0D1}"/>
              </a:ext>
            </a:extLst>
          </p:cNvPr>
          <p:cNvSpPr>
            <a:spLocks noGrp="1"/>
          </p:cNvSpPr>
          <p:nvPr>
            <p:ph type="ftr" sz="quarter" idx="11"/>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82CACF08-3C0C-E176-4FDA-F8E0BA721F0E}"/>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349614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6CC1-9581-5FA3-177A-0967EEC28C8F}"/>
              </a:ext>
            </a:extLst>
          </p:cNvPr>
          <p:cNvSpPr>
            <a:spLocks noGrp="1"/>
          </p:cNvSpPr>
          <p:nvPr>
            <p:ph type="title"/>
          </p:nvPr>
        </p:nvSpPr>
        <p:spPr/>
        <p:txBody>
          <a:bodyPr/>
          <a:lstStyle/>
          <a:p>
            <a:r>
              <a:rPr lang="en-AU" sz="6000" dirty="0"/>
              <a:t>Project Details</a:t>
            </a:r>
          </a:p>
        </p:txBody>
      </p:sp>
      <p:sp>
        <p:nvSpPr>
          <p:cNvPr id="3" name="Content Placeholder 2">
            <a:extLst>
              <a:ext uri="{FF2B5EF4-FFF2-40B4-BE49-F238E27FC236}">
                <a16:creationId xmlns:a16="http://schemas.microsoft.com/office/drawing/2014/main" id="{E9298948-3E97-1A4B-B40E-CC267BB186EE}"/>
              </a:ext>
            </a:extLst>
          </p:cNvPr>
          <p:cNvSpPr>
            <a:spLocks noGrp="1"/>
          </p:cNvSpPr>
          <p:nvPr>
            <p:ph idx="1"/>
          </p:nvPr>
        </p:nvSpPr>
        <p:spPr/>
        <p:txBody>
          <a:bodyPr/>
          <a:lstStyle/>
          <a:p>
            <a:endParaRPr lang="en-AU" dirty="0"/>
          </a:p>
        </p:txBody>
      </p:sp>
      <p:sp>
        <p:nvSpPr>
          <p:cNvPr id="4" name="Text Placeholder 3">
            <a:extLst>
              <a:ext uri="{FF2B5EF4-FFF2-40B4-BE49-F238E27FC236}">
                <a16:creationId xmlns:a16="http://schemas.microsoft.com/office/drawing/2014/main" id="{5D858490-61AD-2E8C-BF38-425179B90077}"/>
              </a:ext>
            </a:extLst>
          </p:cNvPr>
          <p:cNvSpPr>
            <a:spLocks noGrp="1"/>
          </p:cNvSpPr>
          <p:nvPr>
            <p:ph type="body" sz="half" idx="2"/>
          </p:nvPr>
        </p:nvSpPr>
        <p:spPr/>
        <p:txBody>
          <a:bodyPr/>
          <a:lstStyle/>
          <a:p>
            <a:pPr marL="285750" indent="-285750">
              <a:buFont typeface="Arial" panose="020B0604020202020204" pitchFamily="34" charset="0"/>
              <a:buChar char="•"/>
            </a:pPr>
            <a:r>
              <a:rPr lang="en-AU" b="1" dirty="0">
                <a:latin typeface="+mj-lt"/>
              </a:rPr>
              <a:t>Understanding Market Dynamics</a:t>
            </a:r>
          </a:p>
          <a:p>
            <a:pPr marL="285750" indent="-285750">
              <a:buFont typeface="Arial" panose="020B0604020202020204" pitchFamily="34" charset="0"/>
              <a:buChar char="•"/>
            </a:pPr>
            <a:r>
              <a:rPr lang="en-AU" b="1" dirty="0">
                <a:latin typeface="+mj-lt"/>
              </a:rPr>
              <a:t>Sector  Performance </a:t>
            </a:r>
          </a:p>
          <a:p>
            <a:pPr marL="285750" indent="-285750">
              <a:buFont typeface="Arial" panose="020B0604020202020204" pitchFamily="34" charset="0"/>
              <a:buChar char="•"/>
            </a:pPr>
            <a:r>
              <a:rPr lang="en-AU" b="1" dirty="0">
                <a:latin typeface="+mj-lt"/>
              </a:rPr>
              <a:t>Risk VS Return</a:t>
            </a:r>
          </a:p>
          <a:p>
            <a:pPr marL="285750" indent="-285750">
              <a:buFont typeface="Arial" panose="020B0604020202020204" pitchFamily="34" charset="0"/>
              <a:buChar char="•"/>
            </a:pPr>
            <a:r>
              <a:rPr lang="en-AU" b="1" dirty="0">
                <a:latin typeface="+mj-lt"/>
              </a:rPr>
              <a:t>Efficient Frontier and Effective risk management</a:t>
            </a:r>
          </a:p>
          <a:p>
            <a:pPr marL="285750" indent="-285750">
              <a:buFont typeface="Arial" panose="020B0604020202020204" pitchFamily="34" charset="0"/>
              <a:buChar char="•"/>
            </a:pPr>
            <a:r>
              <a:rPr lang="en-AU" b="1" dirty="0">
                <a:latin typeface="+mj-lt"/>
              </a:rPr>
              <a:t>Data sampling   &amp;  Monte Carlo</a:t>
            </a:r>
          </a:p>
          <a:p>
            <a:pPr marL="285750" indent="-285750">
              <a:buFont typeface="Arial" panose="020B0604020202020204" pitchFamily="34" charset="0"/>
              <a:buChar char="•"/>
            </a:pPr>
            <a:r>
              <a:rPr lang="en-AU" b="1" dirty="0">
                <a:latin typeface="+mj-lt"/>
              </a:rPr>
              <a:t>Take emotion out of investing decisions</a:t>
            </a:r>
          </a:p>
          <a:p>
            <a:pPr marL="285750" indent="-285750">
              <a:buFont typeface="Arial" panose="020B0604020202020204" pitchFamily="34" charset="0"/>
              <a:buChar char="•"/>
            </a:pPr>
            <a:endParaRPr lang="en-AU" dirty="0">
              <a:latin typeface="+mj-lt"/>
            </a:endParaRPr>
          </a:p>
        </p:txBody>
      </p:sp>
      <p:sp>
        <p:nvSpPr>
          <p:cNvPr id="5" name="Date Placeholder 4">
            <a:extLst>
              <a:ext uri="{FF2B5EF4-FFF2-40B4-BE49-F238E27FC236}">
                <a16:creationId xmlns:a16="http://schemas.microsoft.com/office/drawing/2014/main" id="{F89F140E-1D6D-A249-2613-1B3E9EA3AD13}"/>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93D6CA55-78BB-310E-BEDD-1B5BBD8DA71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F72D75-3E96-4E64-25BB-50472FEC06DD}"/>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263508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3FB5-677F-7B2B-B254-828B4DA64DB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BC2BE2D-F726-43B7-6B83-A452BE14FF9C}"/>
              </a:ext>
            </a:extLst>
          </p:cNvPr>
          <p:cNvSpPr>
            <a:spLocks noGrp="1"/>
          </p:cNvSpPr>
          <p:nvPr>
            <p:ph idx="1"/>
          </p:nvPr>
        </p:nvSpPr>
        <p:spPr/>
        <p:txBody>
          <a:bodyPr/>
          <a:lstStyle/>
          <a:p>
            <a:endParaRPr lang="en-AU"/>
          </a:p>
        </p:txBody>
      </p:sp>
      <p:sp>
        <p:nvSpPr>
          <p:cNvPr id="4" name="Text Placeholder 3">
            <a:extLst>
              <a:ext uri="{FF2B5EF4-FFF2-40B4-BE49-F238E27FC236}">
                <a16:creationId xmlns:a16="http://schemas.microsoft.com/office/drawing/2014/main" id="{697C2BA6-670E-6D12-A8AA-0668BC0CF53E}"/>
              </a:ext>
            </a:extLst>
          </p:cNvPr>
          <p:cNvSpPr>
            <a:spLocks noGrp="1"/>
          </p:cNvSpPr>
          <p:nvPr>
            <p:ph type="body" sz="half" idx="2"/>
          </p:nvPr>
        </p:nvSpPr>
        <p:spPr/>
        <p:txBody>
          <a:bodyPr/>
          <a:lstStyle/>
          <a:p>
            <a:pPr algn="l">
              <a:buFont typeface="+mj-lt"/>
              <a:buAutoNum type="arabicPeriod"/>
            </a:pPr>
            <a:r>
              <a:rPr lang="en-AU" b="0" i="0" dirty="0">
                <a:solidFill>
                  <a:srgbClr val="D1D2D3"/>
                </a:solidFill>
                <a:effectLst/>
                <a:latin typeface="Slack-Lato"/>
              </a:rPr>
              <a:t>5 stocks</a:t>
            </a:r>
          </a:p>
          <a:p>
            <a:pPr algn="l">
              <a:buFont typeface="+mj-lt"/>
              <a:buAutoNum type="arabicPeriod"/>
            </a:pPr>
            <a:r>
              <a:rPr lang="en-AU" b="0" i="0" dirty="0">
                <a:solidFill>
                  <a:srgbClr val="D1D2D3"/>
                </a:solidFill>
                <a:effectLst/>
                <a:latin typeface="Slack-Lato"/>
              </a:rPr>
              <a:t>historical data ( 5y) for each input ticker ( restrict to 5)</a:t>
            </a:r>
          </a:p>
          <a:p>
            <a:pPr algn="l">
              <a:buFont typeface="+mj-lt"/>
              <a:buAutoNum type="arabicPeriod"/>
            </a:pPr>
            <a:r>
              <a:rPr lang="en-AU" b="0" i="0" dirty="0">
                <a:solidFill>
                  <a:srgbClr val="D1D2D3"/>
                </a:solidFill>
                <a:effectLst/>
                <a:latin typeface="Slack-Lato"/>
              </a:rPr>
              <a:t>Weight - 5 random runs ( Monte Carlo)</a:t>
            </a:r>
          </a:p>
          <a:p>
            <a:pPr algn="l">
              <a:buFont typeface="+mj-lt"/>
              <a:buAutoNum type="arabicPeriod"/>
            </a:pPr>
            <a:r>
              <a:rPr lang="en-AU" b="0" i="0" dirty="0">
                <a:solidFill>
                  <a:srgbClr val="D1D2D3"/>
                </a:solidFill>
                <a:effectLst/>
                <a:latin typeface="Slack-Lato"/>
              </a:rPr>
              <a:t>Top 5 performing ASX Companies</a:t>
            </a:r>
          </a:p>
          <a:p>
            <a:pPr algn="l">
              <a:buFont typeface="+mj-lt"/>
              <a:buAutoNum type="arabicPeriod"/>
            </a:pPr>
            <a:r>
              <a:rPr lang="en-AU" b="0" i="0" dirty="0">
                <a:solidFill>
                  <a:srgbClr val="D1D2D3"/>
                </a:solidFill>
                <a:effectLst/>
                <a:latin typeface="Slack-Lato"/>
              </a:rPr>
              <a:t>Top 5 performing sectors</a:t>
            </a:r>
          </a:p>
          <a:p>
            <a:pPr algn="l">
              <a:buFont typeface="+mj-lt"/>
              <a:buAutoNum type="arabicPeriod"/>
            </a:pPr>
            <a:r>
              <a:rPr lang="en-AU" b="0" i="0" dirty="0">
                <a:solidFill>
                  <a:srgbClr val="D1D2D3"/>
                </a:solidFill>
                <a:effectLst/>
                <a:latin typeface="Slack-Lato"/>
              </a:rPr>
              <a:t>Send email with final report</a:t>
            </a:r>
          </a:p>
          <a:p>
            <a:endParaRPr lang="en-AU" dirty="0"/>
          </a:p>
        </p:txBody>
      </p:sp>
      <p:sp>
        <p:nvSpPr>
          <p:cNvPr id="5" name="Date Placeholder 4">
            <a:extLst>
              <a:ext uri="{FF2B5EF4-FFF2-40B4-BE49-F238E27FC236}">
                <a16:creationId xmlns:a16="http://schemas.microsoft.com/office/drawing/2014/main" id="{37D7D937-0AC7-9EA3-F4FD-A2B6438FC6B8}"/>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78DF32D1-1FF5-E5B2-633F-033DFF476CC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9F4EBA2-6FDF-20DB-D86A-B976EF5279E4}"/>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1781068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676374" y="4132771"/>
            <a:ext cx="5545136" cy="1557035"/>
          </a:xfrm>
        </p:spPr>
        <p:txBody>
          <a:bodyPr/>
          <a:lstStyle/>
          <a:p>
            <a:r>
              <a:rPr lang="en-US" dirty="0"/>
              <a:t>Quantitative Analysis</a:t>
            </a:r>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816975" y="62644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419465" y="26643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5" name="Plus Sign 4">
            <a:extLst>
              <a:ext uri="{FF2B5EF4-FFF2-40B4-BE49-F238E27FC236}">
                <a16:creationId xmlns:a16="http://schemas.microsoft.com/office/drawing/2014/main" id="{30CC622F-06D6-6C9C-DBF3-53F34E0FBA01}"/>
              </a:ext>
            </a:extLst>
          </p:cNvPr>
          <p:cNvSpPr/>
          <p:nvPr/>
        </p:nvSpPr>
        <p:spPr>
          <a:xfrm>
            <a:off x="6295392" y="402847"/>
            <a:ext cx="914400" cy="914400"/>
          </a:xfrm>
          <a:prstGeom prst="mathPlu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a:p>
        </p:txBody>
      </p:sp>
      <p:sp>
        <p:nvSpPr>
          <p:cNvPr id="9" name="Minus Sign 8">
            <a:extLst>
              <a:ext uri="{FF2B5EF4-FFF2-40B4-BE49-F238E27FC236}">
                <a16:creationId xmlns:a16="http://schemas.microsoft.com/office/drawing/2014/main" id="{BDDE8DA7-4DD6-B633-6B82-F9F4294A271D}"/>
              </a:ext>
            </a:extLst>
          </p:cNvPr>
          <p:cNvSpPr/>
          <p:nvPr/>
        </p:nvSpPr>
        <p:spPr>
          <a:xfrm>
            <a:off x="4963799" y="402847"/>
            <a:ext cx="914400" cy="914400"/>
          </a:xfrm>
          <a:prstGeom prst="mathMinus">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1" name="Multiplication Sign 10">
            <a:extLst>
              <a:ext uri="{FF2B5EF4-FFF2-40B4-BE49-F238E27FC236}">
                <a16:creationId xmlns:a16="http://schemas.microsoft.com/office/drawing/2014/main" id="{E09706FC-AF6A-8D1C-F47D-4F942762A02A}"/>
              </a:ext>
            </a:extLst>
          </p:cNvPr>
          <p:cNvSpPr/>
          <p:nvPr/>
        </p:nvSpPr>
        <p:spPr>
          <a:xfrm>
            <a:off x="7626985" y="402847"/>
            <a:ext cx="914400" cy="914400"/>
          </a:xfrm>
          <a:prstGeom prst="mathMultiply">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1" name="Content Placeholder 20">
            <a:extLst>
              <a:ext uri="{FF2B5EF4-FFF2-40B4-BE49-F238E27FC236}">
                <a16:creationId xmlns:a16="http://schemas.microsoft.com/office/drawing/2014/main" id="{44FA3E94-132A-F36D-D155-2B132CEA25D3}"/>
              </a:ext>
            </a:extLst>
          </p:cNvPr>
          <p:cNvSpPr>
            <a:spLocks noGrp="1"/>
          </p:cNvSpPr>
          <p:nvPr>
            <p:ph idx="1"/>
          </p:nvPr>
        </p:nvSpPr>
        <p:spPr>
          <a:xfrm>
            <a:off x="835659" y="626443"/>
            <a:ext cx="3492501" cy="1720518"/>
          </a:xfrm>
        </p:spPr>
        <p:txBody>
          <a:bodyPr/>
          <a:lstStyle/>
          <a:p>
            <a:r>
              <a:rPr lang="en-AU" dirty="0"/>
              <a:t> Data Source</a:t>
            </a:r>
          </a:p>
          <a:p>
            <a:r>
              <a:rPr lang="en-AU" dirty="0"/>
              <a:t>Data Clean-up</a:t>
            </a:r>
          </a:p>
          <a:p>
            <a:endParaRPr lang="en-AU" dirty="0"/>
          </a:p>
          <a:p>
            <a:r>
              <a:rPr lang="en-AU" dirty="0"/>
              <a:t>Standardised Risk based on Recent Historical Data </a:t>
            </a:r>
          </a:p>
          <a:p>
            <a:endParaRPr lang="en-AU" dirty="0"/>
          </a:p>
          <a:p>
            <a:endParaRPr lang="en-AU" dirty="0"/>
          </a:p>
        </p:txBody>
      </p:sp>
    </p:spTree>
    <p:extLst>
      <p:ext uri="{BB962C8B-B14F-4D97-AF65-F5344CB8AC3E}">
        <p14:creationId xmlns:p14="http://schemas.microsoft.com/office/powerpoint/2010/main" val="23132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a:extLst>
              <a:ext uri="{FF2B5EF4-FFF2-40B4-BE49-F238E27FC236}">
                <a16:creationId xmlns:a16="http://schemas.microsoft.com/office/drawing/2014/main" id="{DB4CA0E9-049C-5274-0292-9051060CC330}"/>
              </a:ext>
            </a:extLst>
          </p:cNvPr>
          <p:cNvSpPr/>
          <p:nvPr/>
        </p:nvSpPr>
        <p:spPr>
          <a:xfrm>
            <a:off x="1018135" y="3051729"/>
            <a:ext cx="1235250" cy="123525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10963803" cy="1398058"/>
          </a:xfrm>
        </p:spPr>
        <p:txBody>
          <a:bodyPr>
            <a:normAutofit/>
          </a:bodyPr>
          <a:lstStyle/>
          <a:p>
            <a:r>
              <a:rPr lang="en-US" dirty="0"/>
              <a:t>Python, Pandas &amp; HV Plot</a:t>
            </a:r>
          </a:p>
        </p:txBody>
      </p:sp>
      <p:graphicFrame>
        <p:nvGraphicFramePr>
          <p:cNvPr id="23" name="Content Placeholder 14">
            <a:extLst>
              <a:ext uri="{FF2B5EF4-FFF2-40B4-BE49-F238E27FC236}">
                <a16:creationId xmlns:a16="http://schemas.microsoft.com/office/drawing/2014/main" id="{C908DCEF-4ECA-1E66-CFFB-22AF6EE17354}"/>
              </a:ext>
            </a:extLst>
          </p:cNvPr>
          <p:cNvGraphicFramePr>
            <a:graphicFrameLocks noGrp="1"/>
          </p:cNvGraphicFramePr>
          <p:nvPr>
            <p:ph sz="quarter" idx="15"/>
            <p:extLst>
              <p:ext uri="{D42A27DB-BD31-4B8C-83A1-F6EECF244321}">
                <p14:modId xmlns:p14="http://schemas.microsoft.com/office/powerpoint/2010/main" val="1057764330"/>
              </p:ext>
            </p:extLst>
          </p:nvPr>
        </p:nvGraphicFramePr>
        <p:xfrm>
          <a:off x="1177395" y="3051729"/>
          <a:ext cx="9187497" cy="2351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94" name="Oval 93">
            <a:extLst>
              <a:ext uri="{FF2B5EF4-FFF2-40B4-BE49-F238E27FC236}">
                <a16:creationId xmlns:a16="http://schemas.microsoft.com/office/drawing/2014/main" id="{A24329DD-EEDF-3C31-D7A5-6223E8827691}"/>
              </a:ext>
            </a:extLst>
          </p:cNvPr>
          <p:cNvSpPr/>
          <p:nvPr/>
        </p:nvSpPr>
        <p:spPr>
          <a:xfrm>
            <a:off x="4860750" y="3051729"/>
            <a:ext cx="1235250" cy="123525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7744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7972"/>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937241"/>
            <a:ext cx="5437187" cy="1359756"/>
          </a:xfrm>
        </p:spPr>
        <p:txBody>
          <a:bodyPr vert="horz" wrap="square" lIns="0" tIns="0" rIns="0" bIns="0" rtlCol="0" anchor="b" anchorCtr="0">
            <a:normAutofit/>
          </a:bodyPr>
          <a:lstStyle/>
          <a:p>
            <a:pPr>
              <a:lnSpc>
                <a:spcPct val="100000"/>
              </a:lnSpc>
            </a:pPr>
            <a:r>
              <a:rPr lang="en-US" dirty="0"/>
              <a:t>Yahoo Finance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6628870" cy="2265216"/>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dirty="0"/>
              <a:t>Open Source </a:t>
            </a:r>
            <a:r>
              <a:rPr lang="en-US" dirty="0" err="1"/>
              <a:t>YFi</a:t>
            </a:r>
            <a:r>
              <a:rPr lang="en-US" kern="1200" dirty="0" err="1">
                <a:latin typeface="+mn-lt"/>
                <a:ea typeface="+mn-ea"/>
                <a:cs typeface="+mn-cs"/>
              </a:rPr>
              <a:t>nance</a:t>
            </a:r>
            <a:r>
              <a:rPr lang="en-US" kern="1200" dirty="0">
                <a:latin typeface="+mn-lt"/>
                <a:ea typeface="+mn-ea"/>
                <a:cs typeface="+mn-cs"/>
              </a:rPr>
              <a:t> &amp; Yahoo Financials Libraries</a:t>
            </a:r>
          </a:p>
          <a:p>
            <a:pPr marL="342900" indent="-342900">
              <a:lnSpc>
                <a:spcPct val="100000"/>
              </a:lnSpc>
              <a:buFont typeface="Arial" panose="020B0604020202020204" pitchFamily="34" charset="0"/>
              <a:buChar char="•"/>
            </a:pPr>
            <a:r>
              <a:rPr lang="en-US" kern="1200" dirty="0">
                <a:latin typeface="+mn-lt"/>
                <a:ea typeface="+mn-ea"/>
                <a:cs typeface="+mn-cs"/>
              </a:rPr>
              <a:t>Free API </a:t>
            </a:r>
            <a:endParaRPr lang="en-US" dirty="0"/>
          </a:p>
          <a:p>
            <a:pPr marL="0" indent="0">
              <a:lnSpc>
                <a:spcPct val="100000"/>
              </a:lnSpc>
              <a:buNone/>
            </a:pPr>
            <a:endParaRPr lang="en-US" kern="1200" dirty="0">
              <a:latin typeface="+mn-lt"/>
              <a:ea typeface="+mn-ea"/>
              <a:cs typeface="+mn-cs"/>
            </a:endParaRP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Monte Carlo Simulation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b="1" kern="1200">
                <a:latin typeface="+mn-lt"/>
                <a:ea typeface="+mn-ea"/>
                <a:cs typeface="+mn-cs"/>
              </a:rPr>
              <a:t>Risk Analysis</a:t>
            </a:r>
          </a:p>
          <a:p>
            <a:pPr marL="0" indent="0">
              <a:lnSpc>
                <a:spcPct val="100000"/>
              </a:lnSpc>
            </a:pPr>
            <a:r>
              <a:rPr lang="en-US" b="1" kern="1200">
                <a:latin typeface="+mn-lt"/>
                <a:ea typeface="+mn-ea"/>
                <a:cs typeface="+mn-cs"/>
              </a:rPr>
              <a:t>Probability Distribution &amp; Probabilistic </a:t>
            </a:r>
          </a:p>
          <a:p>
            <a:pPr marL="0" indent="0">
              <a:lnSpc>
                <a:spcPct val="100000"/>
              </a:lnSpc>
            </a:pPr>
            <a:r>
              <a:rPr lang="en-US" b="1" kern="1200">
                <a:latin typeface="+mn-lt"/>
                <a:ea typeface="+mn-ea"/>
                <a:cs typeface="+mn-cs"/>
              </a:rPr>
              <a:t>Uncertainty in variable of risk analysis</a:t>
            </a:r>
          </a:p>
        </p:txBody>
      </p:sp>
      <p:sp>
        <p:nvSpPr>
          <p:cNvPr id="35" name="Oval 34">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0" name="Freeform: Shape 38">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71" name="Oval 40">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93887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88245" y="1"/>
            <a:ext cx="11215509" cy="6308724"/>
          </a:xfrm>
          <a:custGeom>
            <a:avLst/>
            <a:gdLst/>
            <a:ahLst/>
            <a:cxnLst/>
            <a:rect l="l" t="t" r="r" b="b"/>
            <a:pathLst>
              <a:path w="12192000" h="6308724">
                <a:moveTo>
                  <a:pt x="0" y="0"/>
                </a:moveTo>
                <a:lnTo>
                  <a:pt x="12192000" y="0"/>
                </a:lnTo>
                <a:lnTo>
                  <a:pt x="12192000" y="6308724"/>
                </a:lnTo>
                <a:lnTo>
                  <a:pt x="0" y="6308724"/>
                </a:lnTo>
                <a:close/>
              </a:path>
            </a:pathLst>
          </a:custGeom>
        </p:spPr>
      </p:pic>
      <p:sp>
        <p:nvSpPr>
          <p:cNvPr id="35" name="Rectangle 34">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r>
              <a:rPr lang="en-US" sz="4800"/>
              <a:t>Optimisation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90000"/>
              </a:lnSpc>
            </a:pPr>
            <a:r>
              <a:rPr lang="en-US" sz="2200" b="0" i="0" dirty="0">
                <a:effectLst/>
              </a:rPr>
              <a:t>Latin Hypercube sampling (samples more accurately from entire range of distribution functions)</a:t>
            </a:r>
            <a:endParaRPr lang="en-US" sz="2200" dirty="0"/>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graphicFrame>
        <p:nvGraphicFramePr>
          <p:cNvPr id="12" name="Diagram 11">
            <a:extLst>
              <a:ext uri="{FF2B5EF4-FFF2-40B4-BE49-F238E27FC236}">
                <a16:creationId xmlns:a16="http://schemas.microsoft.com/office/drawing/2014/main" id="{2360A43C-DE46-A5F0-C953-0DFF265C247B}"/>
              </a:ext>
            </a:extLst>
          </p:cNvPr>
          <p:cNvGraphicFramePr/>
          <p:nvPr>
            <p:extLst>
              <p:ext uri="{D42A27DB-BD31-4B8C-83A1-F6EECF244321}">
                <p14:modId xmlns:p14="http://schemas.microsoft.com/office/powerpoint/2010/main" val="40600314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1469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174439" y="132835"/>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4507072" y="180746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42" b="42"/>
          <a:stretch/>
        </p:blipFill>
        <p:spPr>
          <a:xfrm>
            <a:off x="7886416" y="273074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51193" y="2059765"/>
            <a:ext cx="11601196" cy="3306043"/>
          </a:xfrm>
          <a:noFill/>
        </p:spPr>
        <p:txBody>
          <a:bodyPr numCol="2">
            <a:normAutofit/>
          </a:bodyPr>
          <a:lstStyle/>
          <a:p>
            <a:pPr lvl="1"/>
            <a:r>
              <a:rPr lang="en-AU" sz="2400" b="1" dirty="0"/>
              <a:t>Yahoo Finance’s Multilevel Data</a:t>
            </a:r>
          </a:p>
          <a:p>
            <a:pPr lvl="1"/>
            <a:r>
              <a:rPr lang="en-AU" sz="2400" b="1" dirty="0"/>
              <a:t>Slow speed, access limitations</a:t>
            </a:r>
          </a:p>
          <a:p>
            <a:pPr lvl="1"/>
            <a:r>
              <a:rPr lang="en-AU" sz="2400" b="1" dirty="0"/>
              <a:t>Large file sizes</a:t>
            </a:r>
          </a:p>
          <a:p>
            <a:pPr lvl="1"/>
            <a:r>
              <a:rPr lang="en-AU" sz="2400" b="1" dirty="0" err="1"/>
              <a:t>Streamlit</a:t>
            </a:r>
            <a:r>
              <a:rPr lang="en-AU" sz="2400" b="1" dirty="0"/>
              <a:t> </a:t>
            </a:r>
          </a:p>
          <a:p>
            <a:pPr lvl="1"/>
            <a:r>
              <a:rPr lang="en-AU" sz="2400" b="1" dirty="0"/>
              <a:t>Code length</a:t>
            </a:r>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4092896" y="435965"/>
            <a:ext cx="6485663" cy="2234965"/>
          </a:xfrm>
        </p:spPr>
        <p:txBody>
          <a:bodyPr/>
          <a:lstStyle/>
          <a:p>
            <a:r>
              <a:rPr lang="en-AU" dirty="0"/>
              <a:t>Issues Faced</a:t>
            </a:r>
            <a:br>
              <a:rPr lang="en-AU" dirty="0"/>
            </a:br>
            <a:endParaRPr lang="en-US" dirty="0"/>
          </a:p>
        </p:txBody>
      </p:sp>
    </p:spTree>
    <p:extLst>
      <p:ext uri="{BB962C8B-B14F-4D97-AF65-F5344CB8AC3E}">
        <p14:creationId xmlns:p14="http://schemas.microsoft.com/office/powerpoint/2010/main" val="21588865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{106D3726-8C25-4C36-8099-5D9ED66F6DE7}tf33713516_win32</Template>
  <TotalTime>1816</TotalTime>
  <Words>832</Words>
  <Application>Microsoft Office PowerPoint</Application>
  <PresentationFormat>Widescreen</PresentationFormat>
  <Paragraphs>182</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Slack-Lato</vt:lpstr>
      <vt:lpstr>Symbol</vt:lpstr>
      <vt:lpstr>Walbaum Display</vt:lpstr>
      <vt:lpstr>3DFloatVTI</vt:lpstr>
      <vt:lpstr>ROBO ADVISOR  Lite</vt:lpstr>
      <vt:lpstr>Project Details</vt:lpstr>
      <vt:lpstr>PowerPoint Presentation</vt:lpstr>
      <vt:lpstr>Quantitative Analysis</vt:lpstr>
      <vt:lpstr>Python, Pandas &amp; HV Plot</vt:lpstr>
      <vt:lpstr>Yahoo Finance</vt:lpstr>
      <vt:lpstr>Monte Carlo Simulation</vt:lpstr>
      <vt:lpstr>Optimisation </vt:lpstr>
      <vt:lpstr>Issues Faced </vt:lpstr>
      <vt:lpstr>Chart</vt:lpstr>
      <vt:lpstr>Table</vt:lpstr>
      <vt:lpstr>The way to get started is to quit talking and begin doing.</vt:lpstr>
      <vt:lpstr>Team</vt:lpstr>
      <vt:lpstr>Project Highlights</vt:lpstr>
      <vt:lpstr>Challenges </vt:lpstr>
      <vt:lpstr>Challenges </vt:lpstr>
      <vt:lpstr>Summary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 ADVISOR  Lite</dc:title>
  <dc:creator>Ganesh Bashyal</dc:creator>
  <cp:lastModifiedBy>Ganesh Bashyal</cp:lastModifiedBy>
  <cp:revision>7</cp:revision>
  <dcterms:created xsi:type="dcterms:W3CDTF">2022-07-07T11:32:01Z</dcterms:created>
  <dcterms:modified xsi:type="dcterms:W3CDTF">2022-07-09T03:28:10Z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