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1" r:id="rId5"/>
    <p:sldId id="260" r:id="rId6"/>
    <p:sldId id="268" r:id="rId7"/>
    <p:sldId id="262" r:id="rId8"/>
    <p:sldId id="263" r:id="rId9"/>
    <p:sldId id="265" r:id="rId10"/>
    <p:sldId id="266" r:id="rId11"/>
    <p:sldId id="267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534F"/>
    <a:srgbClr val="675E57"/>
    <a:srgbClr val="8C73AB"/>
    <a:srgbClr val="A7C0DE"/>
    <a:srgbClr val="C7D7A6"/>
    <a:srgbClr val="675E55"/>
    <a:srgbClr val="675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>
      <p:cViewPr varScale="1">
        <p:scale>
          <a:sx n="70" d="100"/>
          <a:sy n="70" d="100"/>
        </p:scale>
        <p:origin x="677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By – Ganesh Kumar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63888" y="3150716"/>
            <a:ext cx="522007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r"/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Business Strategies &amp; Analysis for Fast food </a:t>
            </a:r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7C3E761F-422C-42F7-AB42-E5AAB4725A72}"/>
              </a:ext>
            </a:extLst>
          </p:cNvPr>
          <p:cNvSpPr/>
          <p:nvPr/>
        </p:nvSpPr>
        <p:spPr>
          <a:xfrm>
            <a:off x="7596336" y="2215304"/>
            <a:ext cx="864096" cy="876944"/>
          </a:xfrm>
          <a:custGeom>
            <a:avLst/>
            <a:gdLst>
              <a:gd name="connsiteX0" fmla="*/ 2885485 w 2971219"/>
              <a:gd name="connsiteY0" fmla="*/ 602211 h 2873593"/>
              <a:gd name="connsiteX1" fmla="*/ 2333687 w 2971219"/>
              <a:gd name="connsiteY1" fmla="*/ 267312 h 2873593"/>
              <a:gd name="connsiteX2" fmla="*/ 2077313 w 2971219"/>
              <a:gd name="connsiteY2" fmla="*/ 338621 h 2873593"/>
              <a:gd name="connsiteX3" fmla="*/ 2048026 w 2971219"/>
              <a:gd name="connsiteY3" fmla="*/ 354326 h 2873593"/>
              <a:gd name="connsiteX4" fmla="*/ 2015767 w 2971219"/>
              <a:gd name="connsiteY4" fmla="*/ 384463 h 2873593"/>
              <a:gd name="connsiteX5" fmla="*/ 2042083 w 2971219"/>
              <a:gd name="connsiteY5" fmla="*/ 384463 h 2873593"/>
              <a:gd name="connsiteX6" fmla="*/ 2440651 w 2971219"/>
              <a:gd name="connsiteY6" fmla="*/ 552549 h 2873593"/>
              <a:gd name="connsiteX7" fmla="*/ 2448291 w 2971219"/>
              <a:gd name="connsiteY7" fmla="*/ 628952 h 2873593"/>
              <a:gd name="connsiteX8" fmla="*/ 2342601 w 2971219"/>
              <a:gd name="connsiteY8" fmla="*/ 698139 h 2873593"/>
              <a:gd name="connsiteX9" fmla="*/ 2234788 w 2971219"/>
              <a:gd name="connsiteY9" fmla="*/ 684132 h 2873593"/>
              <a:gd name="connsiteX10" fmla="*/ 1970350 w 2971219"/>
              <a:gd name="connsiteY10" fmla="*/ 539815 h 2873593"/>
              <a:gd name="connsiteX11" fmla="*/ 1708033 w 2971219"/>
              <a:gd name="connsiteY11" fmla="*/ 350082 h 2873593"/>
              <a:gd name="connsiteX12" fmla="*/ 1280178 w 2971219"/>
              <a:gd name="connsiteY12" fmla="*/ 101773 h 2873593"/>
              <a:gd name="connsiteX13" fmla="*/ 844258 w 2971219"/>
              <a:gd name="connsiteY13" fmla="*/ 327 h 2873593"/>
              <a:gd name="connsiteX14" fmla="*/ 489834 w 2971219"/>
              <a:gd name="connsiteY14" fmla="*/ 63996 h 2873593"/>
              <a:gd name="connsiteX15" fmla="*/ 59431 w 2971219"/>
              <a:gd name="connsiteY15" fmla="*/ 514772 h 2873593"/>
              <a:gd name="connsiteX16" fmla="*/ 33539 w 2971219"/>
              <a:gd name="connsiteY16" fmla="*/ 999505 h 2873593"/>
              <a:gd name="connsiteX17" fmla="*/ 528035 w 2971219"/>
              <a:gd name="connsiteY17" fmla="*/ 1489757 h 2873593"/>
              <a:gd name="connsiteX18" fmla="*/ 820912 w 2971219"/>
              <a:gd name="connsiteY18" fmla="*/ 1535598 h 2873593"/>
              <a:gd name="connsiteX19" fmla="*/ 833222 w 2971219"/>
              <a:gd name="connsiteY19" fmla="*/ 1544087 h 2873593"/>
              <a:gd name="connsiteX20" fmla="*/ 828977 w 2971219"/>
              <a:gd name="connsiteY20" fmla="*/ 1720663 h 2873593"/>
              <a:gd name="connsiteX21" fmla="*/ 828977 w 2971219"/>
              <a:gd name="connsiteY21" fmla="*/ 1843332 h 2873593"/>
              <a:gd name="connsiteX22" fmla="*/ 832373 w 2971219"/>
              <a:gd name="connsiteY22" fmla="*/ 1842483 h 2873593"/>
              <a:gd name="connsiteX23" fmla="*/ 1172789 w 2971219"/>
              <a:gd name="connsiteY23" fmla="*/ 1740188 h 2873593"/>
              <a:gd name="connsiteX24" fmla="*/ 1456329 w 2971219"/>
              <a:gd name="connsiteY24" fmla="*/ 1731274 h 2873593"/>
              <a:gd name="connsiteX25" fmla="*/ 1744961 w 2971219"/>
              <a:gd name="connsiteY25" fmla="*/ 1778814 h 2873593"/>
              <a:gd name="connsiteX26" fmla="*/ 2103630 w 2971219"/>
              <a:gd name="connsiteY26" fmla="*/ 1831022 h 2873593"/>
              <a:gd name="connsiteX27" fmla="*/ 2123155 w 2971219"/>
              <a:gd name="connsiteY27" fmla="*/ 1849699 h 2873593"/>
              <a:gd name="connsiteX28" fmla="*/ 2057788 w 2971219"/>
              <a:gd name="connsiteY28" fmla="*/ 2387914 h 2873593"/>
              <a:gd name="connsiteX29" fmla="*/ 2042508 w 2971219"/>
              <a:gd name="connsiteY29" fmla="*/ 2393007 h 2873593"/>
              <a:gd name="connsiteX30" fmla="*/ 1887155 w 2971219"/>
              <a:gd name="connsiteY30" fmla="*/ 2266518 h 2873593"/>
              <a:gd name="connsiteX31" fmla="*/ 1681292 w 2971219"/>
              <a:gd name="connsiteY31" fmla="*/ 2241900 h 2873593"/>
              <a:gd name="connsiteX32" fmla="*/ 1544192 w 2971219"/>
              <a:gd name="connsiteY32" fmla="*/ 2345468 h 2873593"/>
              <a:gd name="connsiteX33" fmla="*/ 1448688 w 2971219"/>
              <a:gd name="connsiteY33" fmla="*/ 2256331 h 2873593"/>
              <a:gd name="connsiteX34" fmla="*/ 1212689 w 2971219"/>
              <a:gd name="connsiteY34" fmla="*/ 2257605 h 2873593"/>
              <a:gd name="connsiteX35" fmla="*/ 1008524 w 2971219"/>
              <a:gd name="connsiteY35" fmla="*/ 2416353 h 2873593"/>
              <a:gd name="connsiteX36" fmla="*/ 987725 w 2971219"/>
              <a:gd name="connsiteY36" fmla="*/ 2431633 h 2873593"/>
              <a:gd name="connsiteX37" fmla="*/ 788229 w 2971219"/>
              <a:gd name="connsiteY37" fmla="*/ 2255058 h 2873593"/>
              <a:gd name="connsiteX38" fmla="*/ 610380 w 2971219"/>
              <a:gd name="connsiteY38" fmla="*/ 2334007 h 2873593"/>
              <a:gd name="connsiteX39" fmla="*/ 492805 w 2971219"/>
              <a:gd name="connsiteY39" fmla="*/ 2486813 h 2873593"/>
              <a:gd name="connsiteX40" fmla="*/ 534402 w 2971219"/>
              <a:gd name="connsiteY40" fmla="*/ 2685885 h 2873593"/>
              <a:gd name="connsiteX41" fmla="*/ 700790 w 2971219"/>
              <a:gd name="connsiteY41" fmla="*/ 2731726 h 2873593"/>
              <a:gd name="connsiteX42" fmla="*/ 851049 w 2971219"/>
              <a:gd name="connsiteY42" fmla="*/ 2678244 h 2873593"/>
              <a:gd name="connsiteX43" fmla="*/ 953344 w 2971219"/>
              <a:gd name="connsiteY43" fmla="*/ 2631978 h 2873593"/>
              <a:gd name="connsiteX44" fmla="*/ 1047574 w 2971219"/>
              <a:gd name="connsiteY44" fmla="*/ 2660417 h 2873593"/>
              <a:gd name="connsiteX45" fmla="*/ 1179156 w 2971219"/>
              <a:gd name="connsiteY45" fmla="*/ 2784359 h 2873593"/>
              <a:gd name="connsiteX46" fmla="*/ 1665163 w 2971219"/>
              <a:gd name="connsiteY46" fmla="*/ 2856093 h 2873593"/>
              <a:gd name="connsiteX47" fmla="*/ 2038688 w 2971219"/>
              <a:gd name="connsiteY47" fmla="*/ 2630280 h 2873593"/>
              <a:gd name="connsiteX48" fmla="*/ 2097688 w 2971219"/>
              <a:gd name="connsiteY48" fmla="*/ 2616698 h 2873593"/>
              <a:gd name="connsiteX49" fmla="*/ 2139285 w 2971219"/>
              <a:gd name="connsiteY49" fmla="*/ 2647259 h 2873593"/>
              <a:gd name="connsiteX50" fmla="*/ 2235637 w 2971219"/>
              <a:gd name="connsiteY50" fmla="*/ 2702439 h 2873593"/>
              <a:gd name="connsiteX51" fmla="*/ 2432586 w 2971219"/>
              <a:gd name="connsiteY51" fmla="*/ 2741489 h 2873593"/>
              <a:gd name="connsiteX52" fmla="*/ 2603219 w 2971219"/>
              <a:gd name="connsiteY52" fmla="*/ 2615424 h 2873593"/>
              <a:gd name="connsiteX53" fmla="*/ 2522148 w 2971219"/>
              <a:gd name="connsiteY53" fmla="*/ 2373907 h 2873593"/>
              <a:gd name="connsiteX54" fmla="*/ 2230544 w 2971219"/>
              <a:gd name="connsiteY54" fmla="*/ 2332734 h 2873593"/>
              <a:gd name="connsiteX55" fmla="*/ 2386320 w 2971219"/>
              <a:gd name="connsiteY55" fmla="*/ 2363720 h 2873593"/>
              <a:gd name="connsiteX56" fmla="*/ 2472486 w 2971219"/>
              <a:gd name="connsiteY56" fmla="*/ 2430360 h 2873593"/>
              <a:gd name="connsiteX57" fmla="*/ 2505593 w 2971219"/>
              <a:gd name="connsiteY57" fmla="*/ 2547935 h 2873593"/>
              <a:gd name="connsiteX58" fmla="*/ 2438529 w 2971219"/>
              <a:gd name="connsiteY58" fmla="*/ 2607784 h 2873593"/>
              <a:gd name="connsiteX59" fmla="*/ 2392263 w 2971219"/>
              <a:gd name="connsiteY59" fmla="*/ 2605662 h 2873593"/>
              <a:gd name="connsiteX60" fmla="*/ 2133342 w 2971219"/>
              <a:gd name="connsiteY60" fmla="*/ 2457525 h 2873593"/>
              <a:gd name="connsiteX61" fmla="*/ 2129947 w 2971219"/>
              <a:gd name="connsiteY61" fmla="*/ 2440122 h 2873593"/>
              <a:gd name="connsiteX62" fmla="*/ 2196587 w 2971219"/>
              <a:gd name="connsiteY62" fmla="*/ 2033065 h 2873593"/>
              <a:gd name="connsiteX63" fmla="*/ 2205500 w 2971219"/>
              <a:gd name="connsiteY63" fmla="*/ 1867950 h 2873593"/>
              <a:gd name="connsiteX64" fmla="*/ 2284450 w 2971219"/>
              <a:gd name="connsiteY64" fmla="*/ 1738490 h 2873593"/>
              <a:gd name="connsiteX65" fmla="*/ 2328169 w 2971219"/>
              <a:gd name="connsiteY65" fmla="*/ 1645109 h 2873593"/>
              <a:gd name="connsiteX66" fmla="*/ 2272141 w 2971219"/>
              <a:gd name="connsiteY66" fmla="*/ 1575073 h 2873593"/>
              <a:gd name="connsiteX67" fmla="*/ 2157536 w 2971219"/>
              <a:gd name="connsiteY67" fmla="*/ 1663361 h 2873593"/>
              <a:gd name="connsiteX68" fmla="*/ 2081983 w 2971219"/>
              <a:gd name="connsiteY68" fmla="*/ 1765656 h 2873593"/>
              <a:gd name="connsiteX69" fmla="*/ 1975019 w 2971219"/>
              <a:gd name="connsiteY69" fmla="*/ 1766504 h 2873593"/>
              <a:gd name="connsiteX70" fmla="*/ 1752177 w 2971219"/>
              <a:gd name="connsiteY70" fmla="*/ 1705382 h 2873593"/>
              <a:gd name="connsiteX71" fmla="*/ 1302250 w 2971219"/>
              <a:gd name="connsiteY71" fmla="*/ 1617519 h 2873593"/>
              <a:gd name="connsiteX72" fmla="*/ 970322 w 2971219"/>
              <a:gd name="connsiteY72" fmla="*/ 1671850 h 2873593"/>
              <a:gd name="connsiteX73" fmla="*/ 950373 w 2971219"/>
              <a:gd name="connsiteY73" fmla="*/ 1664210 h 2873593"/>
              <a:gd name="connsiteX74" fmla="*/ 947826 w 2971219"/>
              <a:gd name="connsiteY74" fmla="*/ 1585685 h 2873593"/>
              <a:gd name="connsiteX75" fmla="*/ 992394 w 2971219"/>
              <a:gd name="connsiteY75" fmla="*/ 1488908 h 2873593"/>
              <a:gd name="connsiteX76" fmla="*/ 1223725 w 2971219"/>
              <a:gd name="connsiteY76" fmla="*/ 1374728 h 2873593"/>
              <a:gd name="connsiteX77" fmla="*/ 1207171 w 2971219"/>
              <a:gd name="connsiteY77" fmla="*/ 1359447 h 2873593"/>
              <a:gd name="connsiteX78" fmla="*/ 980934 w 2971219"/>
              <a:gd name="connsiteY78" fmla="*/ 1439670 h 2873593"/>
              <a:gd name="connsiteX79" fmla="*/ 935941 w 2971219"/>
              <a:gd name="connsiteY79" fmla="*/ 1411656 h 2873593"/>
              <a:gd name="connsiteX80" fmla="*/ 881610 w 2971219"/>
              <a:gd name="connsiteY80" fmla="*/ 1016059 h 2873593"/>
              <a:gd name="connsiteX81" fmla="*/ 889250 w 2971219"/>
              <a:gd name="connsiteY81" fmla="*/ 1004599 h 2873593"/>
              <a:gd name="connsiteX82" fmla="*/ 1030595 w 2971219"/>
              <a:gd name="connsiteY82" fmla="*/ 982103 h 2873593"/>
              <a:gd name="connsiteX83" fmla="*/ 1670681 w 2971219"/>
              <a:gd name="connsiteY83" fmla="*/ 1216829 h 2873593"/>
              <a:gd name="connsiteX84" fmla="*/ 2008127 w 2971219"/>
              <a:gd name="connsiteY84" fmla="*/ 1354778 h 2873593"/>
              <a:gd name="connsiteX85" fmla="*/ 2478004 w 2971219"/>
              <a:gd name="connsiteY85" fmla="*/ 1456649 h 2873593"/>
              <a:gd name="connsiteX86" fmla="*/ 2755600 w 2971219"/>
              <a:gd name="connsiteY86" fmla="*/ 1364541 h 2873593"/>
              <a:gd name="connsiteX87" fmla="*/ 2885485 w 2971219"/>
              <a:gd name="connsiteY87" fmla="*/ 602211 h 2873593"/>
              <a:gd name="connsiteX88" fmla="*/ 899013 w 2971219"/>
              <a:gd name="connsiteY88" fmla="*/ 2515252 h 2873593"/>
              <a:gd name="connsiteX89" fmla="*/ 834071 w 2971219"/>
              <a:gd name="connsiteY89" fmla="*/ 2575950 h 2873593"/>
              <a:gd name="connsiteX90" fmla="*/ 739416 w 2971219"/>
              <a:gd name="connsiteY90" fmla="*/ 2623914 h 2873593"/>
              <a:gd name="connsiteX91" fmla="*/ 655373 w 2971219"/>
              <a:gd name="connsiteY91" fmla="*/ 2643014 h 2873593"/>
              <a:gd name="connsiteX92" fmla="*/ 581092 w 2971219"/>
              <a:gd name="connsiteY92" fmla="*/ 2510583 h 2873593"/>
              <a:gd name="connsiteX93" fmla="*/ 647308 w 2971219"/>
              <a:gd name="connsiteY93" fmla="*/ 2407439 h 2873593"/>
              <a:gd name="connsiteX94" fmla="*/ 780589 w 2971219"/>
              <a:gd name="connsiteY94" fmla="*/ 2339525 h 2873593"/>
              <a:gd name="connsiteX95" fmla="*/ 865905 w 2971219"/>
              <a:gd name="connsiteY95" fmla="*/ 2349712 h 2873593"/>
              <a:gd name="connsiteX96" fmla="*/ 918538 w 2971219"/>
              <a:gd name="connsiteY96" fmla="*/ 2458374 h 2873593"/>
              <a:gd name="connsiteX97" fmla="*/ 899013 w 2971219"/>
              <a:gd name="connsiteY97" fmla="*/ 2515252 h 2873593"/>
              <a:gd name="connsiteX98" fmla="*/ 1958040 w 2971219"/>
              <a:gd name="connsiteY98" fmla="*/ 2570431 h 2873593"/>
              <a:gd name="connsiteX99" fmla="*/ 1940637 w 2971219"/>
              <a:gd name="connsiteY99" fmla="*/ 2600568 h 2873593"/>
              <a:gd name="connsiteX100" fmla="*/ 1627810 w 2971219"/>
              <a:gd name="connsiteY100" fmla="*/ 2761014 h 2873593"/>
              <a:gd name="connsiteX101" fmla="*/ 1154113 w 2971219"/>
              <a:gd name="connsiteY101" fmla="*/ 2652777 h 2873593"/>
              <a:gd name="connsiteX102" fmla="*/ 1092991 w 2971219"/>
              <a:gd name="connsiteY102" fmla="*/ 2598446 h 2873593"/>
              <a:gd name="connsiteX103" fmla="*/ 1090869 w 2971219"/>
              <a:gd name="connsiteY103" fmla="*/ 2564913 h 2873593"/>
              <a:gd name="connsiteX104" fmla="*/ 1115487 w 2971219"/>
              <a:gd name="connsiteY104" fmla="*/ 2544964 h 2873593"/>
              <a:gd name="connsiteX105" fmla="*/ 1460573 w 2971219"/>
              <a:gd name="connsiteY105" fmla="*/ 2416777 h 2873593"/>
              <a:gd name="connsiteX106" fmla="*/ 1501322 w 2971219"/>
              <a:gd name="connsiteY106" fmla="*/ 2414230 h 2873593"/>
              <a:gd name="connsiteX107" fmla="*/ 1542494 w 2971219"/>
              <a:gd name="connsiteY107" fmla="*/ 2414230 h 2873593"/>
              <a:gd name="connsiteX108" fmla="*/ 1942760 w 2971219"/>
              <a:gd name="connsiteY108" fmla="*/ 2533928 h 2873593"/>
              <a:gd name="connsiteX109" fmla="*/ 1958040 w 2971219"/>
              <a:gd name="connsiteY109" fmla="*/ 2570431 h 2873593"/>
              <a:gd name="connsiteX110" fmla="*/ 2487766 w 2971219"/>
              <a:gd name="connsiteY110" fmla="*/ 1322944 h 2873593"/>
              <a:gd name="connsiteX111" fmla="*/ 2202105 w 2971219"/>
              <a:gd name="connsiteY111" fmla="*/ 1286440 h 2873593"/>
              <a:gd name="connsiteX112" fmla="*/ 1796745 w 2971219"/>
              <a:gd name="connsiteY112" fmla="*/ 1154009 h 2873593"/>
              <a:gd name="connsiteX113" fmla="*/ 1114214 w 2971219"/>
              <a:gd name="connsiteY113" fmla="*/ 935412 h 2873593"/>
              <a:gd name="connsiteX114" fmla="*/ 921509 w 2971219"/>
              <a:gd name="connsiteY114" fmla="*/ 919707 h 2873593"/>
              <a:gd name="connsiteX115" fmla="*/ 764884 w 2971219"/>
              <a:gd name="connsiteY115" fmla="*/ 817412 h 2873593"/>
              <a:gd name="connsiteX116" fmla="*/ 669805 w 2971219"/>
              <a:gd name="connsiteY116" fmla="*/ 780060 h 2873593"/>
              <a:gd name="connsiteX117" fmla="*/ 595100 w 2971219"/>
              <a:gd name="connsiteY117" fmla="*/ 842880 h 2873593"/>
              <a:gd name="connsiteX118" fmla="*/ 701215 w 2971219"/>
              <a:gd name="connsiteY118" fmla="*/ 962577 h 2873593"/>
              <a:gd name="connsiteX119" fmla="*/ 766157 w 2971219"/>
              <a:gd name="connsiteY119" fmla="*/ 986772 h 2873593"/>
              <a:gd name="connsiteX120" fmla="*/ 809876 w 2971219"/>
              <a:gd name="connsiteY120" fmla="*/ 1087369 h 2873593"/>
              <a:gd name="connsiteX121" fmla="*/ 833222 w 2971219"/>
              <a:gd name="connsiteY121" fmla="*/ 1455800 h 2873593"/>
              <a:gd name="connsiteX122" fmla="*/ 817092 w 2971219"/>
              <a:gd name="connsiteY122" fmla="*/ 1471929 h 2873593"/>
              <a:gd name="connsiteX123" fmla="*/ 426165 w 2971219"/>
              <a:gd name="connsiteY123" fmla="*/ 1302994 h 2873593"/>
              <a:gd name="connsiteX124" fmla="*/ 195683 w 2971219"/>
              <a:gd name="connsiteY124" fmla="*/ 953239 h 2873593"/>
              <a:gd name="connsiteX125" fmla="*/ 251287 w 2971219"/>
              <a:gd name="connsiteY125" fmla="*/ 521564 h 2873593"/>
              <a:gd name="connsiteX126" fmla="*/ 684236 w 2971219"/>
              <a:gd name="connsiteY126" fmla="*/ 165866 h 2873593"/>
              <a:gd name="connsiteX127" fmla="*/ 983905 w 2971219"/>
              <a:gd name="connsiteY127" fmla="*/ 156953 h 2873593"/>
              <a:gd name="connsiteX128" fmla="*/ 1495379 w 2971219"/>
              <a:gd name="connsiteY128" fmla="*/ 359844 h 2873593"/>
              <a:gd name="connsiteX129" fmla="*/ 1873573 w 2971219"/>
              <a:gd name="connsiteY129" fmla="*/ 582686 h 2873593"/>
              <a:gd name="connsiteX130" fmla="*/ 2137587 w 2971219"/>
              <a:gd name="connsiteY130" fmla="*/ 729973 h 2873593"/>
              <a:gd name="connsiteX131" fmla="*/ 2337083 w 2971219"/>
              <a:gd name="connsiteY131" fmla="*/ 763930 h 2873593"/>
              <a:gd name="connsiteX132" fmla="*/ 2481399 w 2971219"/>
              <a:gd name="connsiteY132" fmla="*/ 700261 h 2873593"/>
              <a:gd name="connsiteX133" fmla="*/ 2479277 w 2971219"/>
              <a:gd name="connsiteY133" fmla="*/ 502887 h 2873593"/>
              <a:gd name="connsiteX134" fmla="*/ 2175788 w 2971219"/>
              <a:gd name="connsiteY134" fmla="*/ 350506 h 2873593"/>
              <a:gd name="connsiteX135" fmla="*/ 2177062 w 2971219"/>
              <a:gd name="connsiteY135" fmla="*/ 342017 h 2873593"/>
              <a:gd name="connsiteX136" fmla="*/ 2655428 w 2971219"/>
              <a:gd name="connsiteY136" fmla="*/ 445585 h 2873593"/>
              <a:gd name="connsiteX137" fmla="*/ 2861291 w 2971219"/>
              <a:gd name="connsiteY137" fmla="*/ 774542 h 2873593"/>
              <a:gd name="connsiteX138" fmla="*/ 2487766 w 2971219"/>
              <a:gd name="connsiteY138" fmla="*/ 1322944 h 2873593"/>
              <a:gd name="connsiteX139" fmla="*/ 758092 w 2971219"/>
              <a:gd name="connsiteY139" fmla="*/ 919283 h 2873593"/>
              <a:gd name="connsiteX140" fmla="*/ 674898 w 2971219"/>
              <a:gd name="connsiteY140" fmla="*/ 891693 h 2873593"/>
              <a:gd name="connsiteX141" fmla="*/ 660042 w 2971219"/>
              <a:gd name="connsiteY141" fmla="*/ 856462 h 2873593"/>
              <a:gd name="connsiteX142" fmla="*/ 682538 w 2971219"/>
              <a:gd name="connsiteY142" fmla="*/ 839060 h 2873593"/>
              <a:gd name="connsiteX143" fmla="*/ 758092 w 2971219"/>
              <a:gd name="connsiteY143" fmla="*/ 919283 h 28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971219" h="2873593">
                <a:moveTo>
                  <a:pt x="2885485" y="602211"/>
                </a:moveTo>
                <a:cubicBezTo>
                  <a:pt x="2765363" y="381492"/>
                  <a:pt x="2543795" y="252456"/>
                  <a:pt x="2333687" y="267312"/>
                </a:cubicBezTo>
                <a:cubicBezTo>
                  <a:pt x="2230968" y="274528"/>
                  <a:pt x="2175788" y="291082"/>
                  <a:pt x="2077313" y="338621"/>
                </a:cubicBezTo>
                <a:cubicBezTo>
                  <a:pt x="2067126" y="343290"/>
                  <a:pt x="2056515" y="346686"/>
                  <a:pt x="2048026" y="354326"/>
                </a:cubicBezTo>
                <a:cubicBezTo>
                  <a:pt x="2037414" y="363664"/>
                  <a:pt x="2012371" y="370880"/>
                  <a:pt x="2015767" y="384463"/>
                </a:cubicBezTo>
                <a:cubicBezTo>
                  <a:pt x="2019163" y="398470"/>
                  <a:pt x="2028076" y="386161"/>
                  <a:pt x="2042083" y="384463"/>
                </a:cubicBezTo>
                <a:cubicBezTo>
                  <a:pt x="2294637" y="355175"/>
                  <a:pt x="2417730" y="507556"/>
                  <a:pt x="2440651" y="552549"/>
                </a:cubicBezTo>
                <a:cubicBezTo>
                  <a:pt x="2454658" y="580139"/>
                  <a:pt x="2452112" y="605182"/>
                  <a:pt x="2448291" y="628952"/>
                </a:cubicBezTo>
                <a:cubicBezTo>
                  <a:pt x="2441076" y="671398"/>
                  <a:pt x="2388443" y="691772"/>
                  <a:pt x="2342601" y="698139"/>
                </a:cubicBezTo>
                <a:cubicBezTo>
                  <a:pt x="2305248" y="703657"/>
                  <a:pt x="2269594" y="695592"/>
                  <a:pt x="2234788" y="684132"/>
                </a:cubicBezTo>
                <a:cubicBezTo>
                  <a:pt x="2138011" y="652297"/>
                  <a:pt x="2052270" y="599240"/>
                  <a:pt x="1970350" y="539815"/>
                </a:cubicBezTo>
                <a:cubicBezTo>
                  <a:pt x="1880364" y="474449"/>
                  <a:pt x="1796321" y="417995"/>
                  <a:pt x="1708033" y="350082"/>
                </a:cubicBezTo>
                <a:cubicBezTo>
                  <a:pt x="1573904" y="247362"/>
                  <a:pt x="1434681" y="168837"/>
                  <a:pt x="1280178" y="101773"/>
                </a:cubicBezTo>
                <a:cubicBezTo>
                  <a:pt x="1140955" y="41075"/>
                  <a:pt x="996214" y="4147"/>
                  <a:pt x="844258" y="327"/>
                </a:cubicBezTo>
                <a:cubicBezTo>
                  <a:pt x="722013" y="-2644"/>
                  <a:pt x="602740" y="14334"/>
                  <a:pt x="489834" y="63996"/>
                </a:cubicBezTo>
                <a:cubicBezTo>
                  <a:pt x="293309" y="149737"/>
                  <a:pt x="140928" y="318247"/>
                  <a:pt x="59431" y="514772"/>
                </a:cubicBezTo>
                <a:cubicBezTo>
                  <a:pt x="-6360" y="672671"/>
                  <a:pt x="-21216" y="836088"/>
                  <a:pt x="33539" y="999505"/>
                </a:cubicBezTo>
                <a:cubicBezTo>
                  <a:pt x="112913" y="1236354"/>
                  <a:pt x="295006" y="1407411"/>
                  <a:pt x="528035" y="1489757"/>
                </a:cubicBezTo>
                <a:cubicBezTo>
                  <a:pt x="622690" y="1523289"/>
                  <a:pt x="721164" y="1549605"/>
                  <a:pt x="820912" y="1535598"/>
                </a:cubicBezTo>
                <a:cubicBezTo>
                  <a:pt x="827704" y="1534749"/>
                  <a:pt x="833646" y="1532203"/>
                  <a:pt x="833222" y="1544087"/>
                </a:cubicBezTo>
                <a:cubicBezTo>
                  <a:pt x="831524" y="1608605"/>
                  <a:pt x="829826" y="1656145"/>
                  <a:pt x="828977" y="1720663"/>
                </a:cubicBezTo>
                <a:cubicBezTo>
                  <a:pt x="828553" y="1761411"/>
                  <a:pt x="828977" y="1802159"/>
                  <a:pt x="828977" y="1843332"/>
                </a:cubicBezTo>
                <a:cubicBezTo>
                  <a:pt x="829826" y="1842907"/>
                  <a:pt x="831099" y="1842907"/>
                  <a:pt x="832373" y="1842483"/>
                </a:cubicBezTo>
                <a:cubicBezTo>
                  <a:pt x="941034" y="1791972"/>
                  <a:pt x="1054365" y="1758015"/>
                  <a:pt x="1172789" y="1740188"/>
                </a:cubicBezTo>
                <a:cubicBezTo>
                  <a:pt x="1267020" y="1726181"/>
                  <a:pt x="1361250" y="1722785"/>
                  <a:pt x="1456329" y="1731274"/>
                </a:cubicBezTo>
                <a:cubicBezTo>
                  <a:pt x="1553530" y="1739763"/>
                  <a:pt x="1649458" y="1758864"/>
                  <a:pt x="1744961" y="1778814"/>
                </a:cubicBezTo>
                <a:cubicBezTo>
                  <a:pt x="1863386" y="1803008"/>
                  <a:pt x="1981810" y="1828051"/>
                  <a:pt x="2103630" y="1831022"/>
                </a:cubicBezTo>
                <a:cubicBezTo>
                  <a:pt x="2117637" y="1831447"/>
                  <a:pt x="2122306" y="1835691"/>
                  <a:pt x="2123155" y="1849699"/>
                </a:cubicBezTo>
                <a:cubicBezTo>
                  <a:pt x="2137162" y="2033490"/>
                  <a:pt x="2116364" y="2213036"/>
                  <a:pt x="2057788" y="2387914"/>
                </a:cubicBezTo>
                <a:cubicBezTo>
                  <a:pt x="2053968" y="2398950"/>
                  <a:pt x="2050997" y="2398525"/>
                  <a:pt x="2042508" y="2393007"/>
                </a:cubicBezTo>
                <a:cubicBezTo>
                  <a:pt x="1992421" y="2362022"/>
                  <a:pt x="1941911" y="2289439"/>
                  <a:pt x="1887155" y="2266518"/>
                </a:cubicBezTo>
                <a:cubicBezTo>
                  <a:pt x="1820940" y="2238928"/>
                  <a:pt x="1752602" y="2226619"/>
                  <a:pt x="1681292" y="2241900"/>
                </a:cubicBezTo>
                <a:cubicBezTo>
                  <a:pt x="1625688" y="2254209"/>
                  <a:pt x="1578573" y="2297079"/>
                  <a:pt x="1544192" y="2345468"/>
                </a:cubicBezTo>
                <a:cubicBezTo>
                  <a:pt x="1518300" y="2311936"/>
                  <a:pt x="1486890" y="2271187"/>
                  <a:pt x="1448688" y="2256331"/>
                </a:cubicBezTo>
                <a:cubicBezTo>
                  <a:pt x="1369739" y="2225770"/>
                  <a:pt x="1291214" y="2229166"/>
                  <a:pt x="1212689" y="2257605"/>
                </a:cubicBezTo>
                <a:cubicBezTo>
                  <a:pt x="1137984" y="2284346"/>
                  <a:pt x="1072617" y="2370511"/>
                  <a:pt x="1008524" y="2416353"/>
                </a:cubicBezTo>
                <a:cubicBezTo>
                  <a:pt x="997912" y="2423993"/>
                  <a:pt x="998761" y="2423568"/>
                  <a:pt x="987725" y="2431633"/>
                </a:cubicBezTo>
                <a:cubicBezTo>
                  <a:pt x="947826" y="2264820"/>
                  <a:pt x="883732" y="2246993"/>
                  <a:pt x="788229" y="2255058"/>
                </a:cubicBezTo>
                <a:cubicBezTo>
                  <a:pt x="720315" y="2260576"/>
                  <a:pt x="662589" y="2291986"/>
                  <a:pt x="610380" y="2334007"/>
                </a:cubicBezTo>
                <a:cubicBezTo>
                  <a:pt x="566661" y="2369238"/>
                  <a:pt x="509359" y="2432058"/>
                  <a:pt x="492805" y="2486813"/>
                </a:cubicBezTo>
                <a:cubicBezTo>
                  <a:pt x="470308" y="2560245"/>
                  <a:pt x="477100" y="2629856"/>
                  <a:pt x="534402" y="2685885"/>
                </a:cubicBezTo>
                <a:cubicBezTo>
                  <a:pt x="580668" y="2731302"/>
                  <a:pt x="639243" y="2738518"/>
                  <a:pt x="700790" y="2731726"/>
                </a:cubicBezTo>
                <a:cubicBezTo>
                  <a:pt x="754697" y="2725359"/>
                  <a:pt x="804358" y="2706259"/>
                  <a:pt x="851049" y="2678244"/>
                </a:cubicBezTo>
                <a:cubicBezTo>
                  <a:pt x="883308" y="2659144"/>
                  <a:pt x="916416" y="2641316"/>
                  <a:pt x="953344" y="2631978"/>
                </a:cubicBezTo>
                <a:cubicBezTo>
                  <a:pt x="990272" y="2622640"/>
                  <a:pt x="1022531" y="2627309"/>
                  <a:pt x="1047574" y="2660417"/>
                </a:cubicBezTo>
                <a:cubicBezTo>
                  <a:pt x="1084077" y="2709230"/>
                  <a:pt x="1128646" y="2750403"/>
                  <a:pt x="1179156" y="2784359"/>
                </a:cubicBezTo>
                <a:cubicBezTo>
                  <a:pt x="1327717" y="2884107"/>
                  <a:pt x="1489437" y="2896417"/>
                  <a:pt x="1665163" y="2856093"/>
                </a:cubicBezTo>
                <a:cubicBezTo>
                  <a:pt x="1821364" y="2820438"/>
                  <a:pt x="1946155" y="2761014"/>
                  <a:pt x="2038688" y="2630280"/>
                </a:cubicBezTo>
                <a:cubicBezTo>
                  <a:pt x="2055242" y="2606511"/>
                  <a:pt x="2073069" y="2600568"/>
                  <a:pt x="2097688" y="2616698"/>
                </a:cubicBezTo>
                <a:cubicBezTo>
                  <a:pt x="2110421" y="2625187"/>
                  <a:pt x="2126126" y="2639619"/>
                  <a:pt x="2139285" y="2647259"/>
                </a:cubicBezTo>
                <a:cubicBezTo>
                  <a:pt x="2171119" y="2666360"/>
                  <a:pt x="2202529" y="2685460"/>
                  <a:pt x="2235637" y="2702439"/>
                </a:cubicBezTo>
                <a:cubicBezTo>
                  <a:pt x="2292515" y="2731302"/>
                  <a:pt x="2367220" y="2738942"/>
                  <a:pt x="2432586" y="2741489"/>
                </a:cubicBezTo>
                <a:cubicBezTo>
                  <a:pt x="2513658" y="2744460"/>
                  <a:pt x="2578601" y="2692676"/>
                  <a:pt x="2603219" y="2615424"/>
                </a:cubicBezTo>
                <a:cubicBezTo>
                  <a:pt x="2631658" y="2527137"/>
                  <a:pt x="2594306" y="2434180"/>
                  <a:pt x="2522148" y="2373907"/>
                </a:cubicBezTo>
                <a:cubicBezTo>
                  <a:pt x="2439802" y="2305144"/>
                  <a:pt x="2358730" y="2284770"/>
                  <a:pt x="2230544" y="2332734"/>
                </a:cubicBezTo>
                <a:cubicBezTo>
                  <a:pt x="2319680" y="2329763"/>
                  <a:pt x="2340903" y="2338252"/>
                  <a:pt x="2386320" y="2363720"/>
                </a:cubicBezTo>
                <a:cubicBezTo>
                  <a:pt x="2417730" y="2381547"/>
                  <a:pt x="2447442" y="2403619"/>
                  <a:pt x="2472486" y="2430360"/>
                </a:cubicBezTo>
                <a:cubicBezTo>
                  <a:pt x="2511960" y="2471957"/>
                  <a:pt x="2510263" y="2505489"/>
                  <a:pt x="2505593" y="2547935"/>
                </a:cubicBezTo>
                <a:cubicBezTo>
                  <a:pt x="2501774" y="2584439"/>
                  <a:pt x="2471212" y="2602691"/>
                  <a:pt x="2438529" y="2607784"/>
                </a:cubicBezTo>
                <a:cubicBezTo>
                  <a:pt x="2422824" y="2610331"/>
                  <a:pt x="2407543" y="2609057"/>
                  <a:pt x="2392263" y="2605662"/>
                </a:cubicBezTo>
                <a:cubicBezTo>
                  <a:pt x="2294213" y="2581043"/>
                  <a:pt x="2208472" y="2525014"/>
                  <a:pt x="2133342" y="2457525"/>
                </a:cubicBezTo>
                <a:cubicBezTo>
                  <a:pt x="2126551" y="2451583"/>
                  <a:pt x="2127400" y="2446914"/>
                  <a:pt x="2129947" y="2440122"/>
                </a:cubicBezTo>
                <a:cubicBezTo>
                  <a:pt x="2177486" y="2312784"/>
                  <a:pt x="2199133" y="2168892"/>
                  <a:pt x="2196587" y="2033065"/>
                </a:cubicBezTo>
                <a:cubicBezTo>
                  <a:pt x="2195738" y="1977885"/>
                  <a:pt x="2194889" y="1922706"/>
                  <a:pt x="2205500" y="1867950"/>
                </a:cubicBezTo>
                <a:cubicBezTo>
                  <a:pt x="2216112" y="1815317"/>
                  <a:pt x="2236061" y="1767353"/>
                  <a:pt x="2284450" y="1738490"/>
                </a:cubicBezTo>
                <a:cubicBezTo>
                  <a:pt x="2320529" y="1716843"/>
                  <a:pt x="2331990" y="1684584"/>
                  <a:pt x="2328169" y="1645109"/>
                </a:cubicBezTo>
                <a:cubicBezTo>
                  <a:pt x="2324774" y="1611152"/>
                  <a:pt x="2301428" y="1583138"/>
                  <a:pt x="2272141" y="1575073"/>
                </a:cubicBezTo>
                <a:cubicBezTo>
                  <a:pt x="2217810" y="1560641"/>
                  <a:pt x="2157536" y="1606483"/>
                  <a:pt x="2157536" y="1663361"/>
                </a:cubicBezTo>
                <a:cubicBezTo>
                  <a:pt x="2157536" y="1713871"/>
                  <a:pt x="2130371" y="1750375"/>
                  <a:pt x="2081983" y="1765656"/>
                </a:cubicBezTo>
                <a:cubicBezTo>
                  <a:pt x="2046328" y="1776692"/>
                  <a:pt x="2010673" y="1774994"/>
                  <a:pt x="1975019" y="1766504"/>
                </a:cubicBezTo>
                <a:cubicBezTo>
                  <a:pt x="1899889" y="1749102"/>
                  <a:pt x="1826458" y="1725756"/>
                  <a:pt x="1752177" y="1705382"/>
                </a:cubicBezTo>
                <a:cubicBezTo>
                  <a:pt x="1604465" y="1664634"/>
                  <a:pt x="1456329" y="1625584"/>
                  <a:pt x="1302250" y="1617519"/>
                </a:cubicBezTo>
                <a:cubicBezTo>
                  <a:pt x="1191466" y="1611577"/>
                  <a:pt x="1074315" y="1631526"/>
                  <a:pt x="970322" y="1671850"/>
                </a:cubicBezTo>
                <a:cubicBezTo>
                  <a:pt x="959286" y="1676094"/>
                  <a:pt x="951221" y="1674821"/>
                  <a:pt x="950373" y="1664210"/>
                </a:cubicBezTo>
                <a:cubicBezTo>
                  <a:pt x="948250" y="1634922"/>
                  <a:pt x="950373" y="1616246"/>
                  <a:pt x="947826" y="1585685"/>
                </a:cubicBezTo>
                <a:cubicBezTo>
                  <a:pt x="942308" y="1524562"/>
                  <a:pt x="930423" y="1507584"/>
                  <a:pt x="992394" y="1488908"/>
                </a:cubicBezTo>
                <a:cubicBezTo>
                  <a:pt x="1011919" y="1482965"/>
                  <a:pt x="1218631" y="1400196"/>
                  <a:pt x="1223725" y="1374728"/>
                </a:cubicBezTo>
                <a:cubicBezTo>
                  <a:pt x="1226696" y="1358599"/>
                  <a:pt x="1222451" y="1355627"/>
                  <a:pt x="1207171" y="1359447"/>
                </a:cubicBezTo>
                <a:cubicBezTo>
                  <a:pt x="1148595" y="1374728"/>
                  <a:pt x="1039509" y="1427785"/>
                  <a:pt x="980934" y="1439670"/>
                </a:cubicBezTo>
                <a:cubicBezTo>
                  <a:pt x="932121" y="1449433"/>
                  <a:pt x="941034" y="1438821"/>
                  <a:pt x="935941" y="1411656"/>
                </a:cubicBezTo>
                <a:cubicBezTo>
                  <a:pt x="917689" y="1312332"/>
                  <a:pt x="899862" y="1115383"/>
                  <a:pt x="881610" y="1016059"/>
                </a:cubicBezTo>
                <a:cubicBezTo>
                  <a:pt x="879912" y="1007995"/>
                  <a:pt x="882459" y="1006297"/>
                  <a:pt x="889250" y="1004599"/>
                </a:cubicBezTo>
                <a:cubicBezTo>
                  <a:pt x="935516" y="991865"/>
                  <a:pt x="982631" y="979131"/>
                  <a:pt x="1030595" y="982103"/>
                </a:cubicBezTo>
                <a:cubicBezTo>
                  <a:pt x="1293761" y="998232"/>
                  <a:pt x="1555228" y="1165469"/>
                  <a:pt x="1670681" y="1216829"/>
                </a:cubicBezTo>
                <a:cubicBezTo>
                  <a:pt x="1782314" y="1266491"/>
                  <a:pt x="1893098" y="1312757"/>
                  <a:pt x="2008127" y="1354778"/>
                </a:cubicBezTo>
                <a:cubicBezTo>
                  <a:pt x="2159234" y="1409958"/>
                  <a:pt x="2315860" y="1475749"/>
                  <a:pt x="2478004" y="1456649"/>
                </a:cubicBezTo>
                <a:cubicBezTo>
                  <a:pt x="2580299" y="1444764"/>
                  <a:pt x="2671133" y="1425663"/>
                  <a:pt x="2755600" y="1364541"/>
                </a:cubicBezTo>
                <a:cubicBezTo>
                  <a:pt x="2950852" y="1223196"/>
                  <a:pt x="3058665" y="920131"/>
                  <a:pt x="2885485" y="602211"/>
                </a:cubicBezTo>
                <a:close/>
                <a:moveTo>
                  <a:pt x="899013" y="2515252"/>
                </a:moveTo>
                <a:cubicBezTo>
                  <a:pt x="890099" y="2525014"/>
                  <a:pt x="861236" y="2553453"/>
                  <a:pt x="834071" y="2575950"/>
                </a:cubicBezTo>
                <a:cubicBezTo>
                  <a:pt x="797991" y="2605662"/>
                  <a:pt x="782286" y="2604388"/>
                  <a:pt x="739416" y="2623914"/>
                </a:cubicBezTo>
                <a:cubicBezTo>
                  <a:pt x="719891" y="2632827"/>
                  <a:pt x="677445" y="2643439"/>
                  <a:pt x="655373" y="2643014"/>
                </a:cubicBezTo>
                <a:cubicBezTo>
                  <a:pt x="609107" y="2643014"/>
                  <a:pt x="566661" y="2599295"/>
                  <a:pt x="581092" y="2510583"/>
                </a:cubicBezTo>
                <a:cubicBezTo>
                  <a:pt x="587035" y="2474079"/>
                  <a:pt x="620143" y="2430360"/>
                  <a:pt x="647308" y="2407439"/>
                </a:cubicBezTo>
                <a:cubicBezTo>
                  <a:pt x="681265" y="2379000"/>
                  <a:pt x="740265" y="2356928"/>
                  <a:pt x="780589" y="2339525"/>
                </a:cubicBezTo>
                <a:cubicBezTo>
                  <a:pt x="796294" y="2332734"/>
                  <a:pt x="844258" y="2325943"/>
                  <a:pt x="865905" y="2349712"/>
                </a:cubicBezTo>
                <a:cubicBezTo>
                  <a:pt x="896466" y="2383669"/>
                  <a:pt x="916416" y="2435878"/>
                  <a:pt x="918538" y="2458374"/>
                </a:cubicBezTo>
                <a:cubicBezTo>
                  <a:pt x="921085" y="2476626"/>
                  <a:pt x="913445" y="2499122"/>
                  <a:pt x="899013" y="2515252"/>
                </a:cubicBezTo>
                <a:close/>
                <a:moveTo>
                  <a:pt x="1958040" y="2570431"/>
                </a:moveTo>
                <a:cubicBezTo>
                  <a:pt x="1954645" y="2581892"/>
                  <a:pt x="1947853" y="2591654"/>
                  <a:pt x="1940637" y="2600568"/>
                </a:cubicBezTo>
                <a:cubicBezTo>
                  <a:pt x="1859566" y="2701165"/>
                  <a:pt x="1753875" y="2739367"/>
                  <a:pt x="1627810" y="2761014"/>
                </a:cubicBezTo>
                <a:cubicBezTo>
                  <a:pt x="1450386" y="2791575"/>
                  <a:pt x="1294610" y="2759741"/>
                  <a:pt x="1154113" y="2652777"/>
                </a:cubicBezTo>
                <a:cubicBezTo>
                  <a:pt x="1132466" y="2636223"/>
                  <a:pt x="1112092" y="2617971"/>
                  <a:pt x="1092991" y="2598446"/>
                </a:cubicBezTo>
                <a:cubicBezTo>
                  <a:pt x="1081531" y="2586561"/>
                  <a:pt x="1081106" y="2578072"/>
                  <a:pt x="1090869" y="2564913"/>
                </a:cubicBezTo>
                <a:cubicBezTo>
                  <a:pt x="1097660" y="2556424"/>
                  <a:pt x="1106149" y="2550057"/>
                  <a:pt x="1115487" y="2544964"/>
                </a:cubicBezTo>
                <a:cubicBezTo>
                  <a:pt x="1223300" y="2486813"/>
                  <a:pt x="1338329" y="2426964"/>
                  <a:pt x="1460573" y="2416777"/>
                </a:cubicBezTo>
                <a:cubicBezTo>
                  <a:pt x="1474156" y="2415504"/>
                  <a:pt x="1487739" y="2414655"/>
                  <a:pt x="1501322" y="2414230"/>
                </a:cubicBezTo>
                <a:cubicBezTo>
                  <a:pt x="1514904" y="2413806"/>
                  <a:pt x="1528487" y="2414230"/>
                  <a:pt x="1542494" y="2414230"/>
                </a:cubicBezTo>
                <a:cubicBezTo>
                  <a:pt x="1683415" y="2413806"/>
                  <a:pt x="1817120" y="2469410"/>
                  <a:pt x="1942760" y="2533928"/>
                </a:cubicBezTo>
                <a:cubicBezTo>
                  <a:pt x="1960163" y="2542417"/>
                  <a:pt x="1963983" y="2551331"/>
                  <a:pt x="1958040" y="2570431"/>
                </a:cubicBezTo>
                <a:close/>
                <a:moveTo>
                  <a:pt x="2487766" y="1322944"/>
                </a:moveTo>
                <a:cubicBezTo>
                  <a:pt x="2382925" y="1334829"/>
                  <a:pt x="2303975" y="1309361"/>
                  <a:pt x="2202105" y="1286440"/>
                </a:cubicBezTo>
                <a:cubicBezTo>
                  <a:pt x="2063731" y="1255455"/>
                  <a:pt x="1929601" y="1201548"/>
                  <a:pt x="1796745" y="1154009"/>
                </a:cubicBezTo>
                <a:cubicBezTo>
                  <a:pt x="1681717" y="1112836"/>
                  <a:pt x="1255984" y="947297"/>
                  <a:pt x="1114214" y="935412"/>
                </a:cubicBezTo>
                <a:cubicBezTo>
                  <a:pt x="1056063" y="930743"/>
                  <a:pt x="979660" y="931592"/>
                  <a:pt x="921509" y="919707"/>
                </a:cubicBezTo>
                <a:cubicBezTo>
                  <a:pt x="855718" y="906549"/>
                  <a:pt x="801387" y="876837"/>
                  <a:pt x="764884" y="817412"/>
                </a:cubicBezTo>
                <a:cubicBezTo>
                  <a:pt x="743661" y="782606"/>
                  <a:pt x="708006" y="774542"/>
                  <a:pt x="669805" y="780060"/>
                </a:cubicBezTo>
                <a:cubicBezTo>
                  <a:pt x="632877" y="785578"/>
                  <a:pt x="605287" y="804678"/>
                  <a:pt x="595100" y="842880"/>
                </a:cubicBezTo>
                <a:cubicBezTo>
                  <a:pt x="578970" y="903577"/>
                  <a:pt x="639668" y="972764"/>
                  <a:pt x="701215" y="962577"/>
                </a:cubicBezTo>
                <a:cubicBezTo>
                  <a:pt x="728804" y="957908"/>
                  <a:pt x="749179" y="967246"/>
                  <a:pt x="766157" y="986772"/>
                </a:cubicBezTo>
                <a:cubicBezTo>
                  <a:pt x="791625" y="1015635"/>
                  <a:pt x="802236" y="1050865"/>
                  <a:pt x="809876" y="1087369"/>
                </a:cubicBezTo>
                <a:cubicBezTo>
                  <a:pt x="827704" y="1176930"/>
                  <a:pt x="835344" y="1364541"/>
                  <a:pt x="833222" y="1455800"/>
                </a:cubicBezTo>
                <a:cubicBezTo>
                  <a:pt x="832797" y="1467685"/>
                  <a:pt x="830675" y="1472354"/>
                  <a:pt x="817092" y="1471929"/>
                </a:cubicBezTo>
                <a:cubicBezTo>
                  <a:pt x="668956" y="1467260"/>
                  <a:pt x="539495" y="1397224"/>
                  <a:pt x="426165" y="1302994"/>
                </a:cubicBezTo>
                <a:cubicBezTo>
                  <a:pt x="320050" y="1214707"/>
                  <a:pt x="228791" y="1087793"/>
                  <a:pt x="195683" y="953239"/>
                </a:cubicBezTo>
                <a:cubicBezTo>
                  <a:pt x="158755" y="802556"/>
                  <a:pt x="181251" y="658240"/>
                  <a:pt x="251287" y="521564"/>
                </a:cubicBezTo>
                <a:cubicBezTo>
                  <a:pt x="339999" y="348808"/>
                  <a:pt x="493229" y="212132"/>
                  <a:pt x="684236" y="165866"/>
                </a:cubicBezTo>
                <a:cubicBezTo>
                  <a:pt x="783560" y="142096"/>
                  <a:pt x="883308" y="142096"/>
                  <a:pt x="983905" y="156953"/>
                </a:cubicBezTo>
                <a:cubicBezTo>
                  <a:pt x="1170243" y="184967"/>
                  <a:pt x="1336207" y="263067"/>
                  <a:pt x="1495379" y="359844"/>
                </a:cubicBezTo>
                <a:cubicBezTo>
                  <a:pt x="1625264" y="438794"/>
                  <a:pt x="1747508" y="498643"/>
                  <a:pt x="1873573" y="582686"/>
                </a:cubicBezTo>
                <a:cubicBezTo>
                  <a:pt x="1957191" y="638290"/>
                  <a:pt x="2043781" y="691772"/>
                  <a:pt x="2137587" y="729973"/>
                </a:cubicBezTo>
                <a:cubicBezTo>
                  <a:pt x="2199133" y="755016"/>
                  <a:pt x="2270018" y="766901"/>
                  <a:pt x="2337083" y="763930"/>
                </a:cubicBezTo>
                <a:cubicBezTo>
                  <a:pt x="2387169" y="761383"/>
                  <a:pt x="2446594" y="737614"/>
                  <a:pt x="2481399" y="700261"/>
                </a:cubicBezTo>
                <a:cubicBezTo>
                  <a:pt x="2537428" y="640412"/>
                  <a:pt x="2522148" y="553823"/>
                  <a:pt x="2479277" y="502887"/>
                </a:cubicBezTo>
                <a:cubicBezTo>
                  <a:pt x="2448716" y="466808"/>
                  <a:pt x="2383349" y="364938"/>
                  <a:pt x="2175788" y="350506"/>
                </a:cubicBezTo>
                <a:cubicBezTo>
                  <a:pt x="2171119" y="350082"/>
                  <a:pt x="2172817" y="343715"/>
                  <a:pt x="2177062" y="342017"/>
                </a:cubicBezTo>
                <a:cubicBezTo>
                  <a:pt x="2356184" y="277924"/>
                  <a:pt x="2559924" y="360693"/>
                  <a:pt x="2655428" y="445585"/>
                </a:cubicBezTo>
                <a:cubicBezTo>
                  <a:pt x="2738197" y="519017"/>
                  <a:pt x="2845161" y="663758"/>
                  <a:pt x="2861291" y="774542"/>
                </a:cubicBezTo>
                <a:cubicBezTo>
                  <a:pt x="2897370" y="1023275"/>
                  <a:pt x="2810356" y="1286440"/>
                  <a:pt x="2487766" y="1322944"/>
                </a:cubicBezTo>
                <a:close/>
                <a:moveTo>
                  <a:pt x="758092" y="919283"/>
                </a:moveTo>
                <a:cubicBezTo>
                  <a:pt x="725409" y="922254"/>
                  <a:pt x="697819" y="912916"/>
                  <a:pt x="674898" y="891693"/>
                </a:cubicBezTo>
                <a:cubicBezTo>
                  <a:pt x="664711" y="882354"/>
                  <a:pt x="659193" y="870470"/>
                  <a:pt x="660042" y="856462"/>
                </a:cubicBezTo>
                <a:cubicBezTo>
                  <a:pt x="660466" y="842880"/>
                  <a:pt x="668956" y="836513"/>
                  <a:pt x="682538" y="839060"/>
                </a:cubicBezTo>
                <a:cubicBezTo>
                  <a:pt x="716071" y="845851"/>
                  <a:pt x="751725" y="883628"/>
                  <a:pt x="758092" y="919283"/>
                </a:cubicBezTo>
                <a:close/>
              </a:path>
            </a:pathLst>
          </a:custGeom>
          <a:solidFill>
            <a:schemeClr val="bg1"/>
          </a:solidFill>
          <a:ln w="42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0D147DC-35C1-418A-A8FD-F126B90055C1}"/>
              </a:ext>
            </a:extLst>
          </p:cNvPr>
          <p:cNvSpPr/>
          <p:nvPr/>
        </p:nvSpPr>
        <p:spPr>
          <a:xfrm rot="10800000">
            <a:off x="-1" y="223501"/>
            <a:ext cx="9143999" cy="2959873"/>
          </a:xfrm>
          <a:custGeom>
            <a:avLst/>
            <a:gdLst>
              <a:gd name="connsiteX0" fmla="*/ 12205252 w 12205252"/>
              <a:gd name="connsiteY0" fmla="*/ 4554261 h 4554261"/>
              <a:gd name="connsiteX1" fmla="*/ 6108196 w 12205252"/>
              <a:gd name="connsiteY1" fmla="*/ 4554261 h 4554261"/>
              <a:gd name="connsiteX2" fmla="*/ 6097056 w 12205252"/>
              <a:gd name="connsiteY2" fmla="*/ 4554261 h 4554261"/>
              <a:gd name="connsiteX3" fmla="*/ 0 w 12205252"/>
              <a:gd name="connsiteY3" fmla="*/ 4554261 h 4554261"/>
              <a:gd name="connsiteX4" fmla="*/ 0 w 12205252"/>
              <a:gd name="connsiteY4" fmla="*/ 1970835 h 4554261"/>
              <a:gd name="connsiteX5" fmla="*/ 316931 w 12205252"/>
              <a:gd name="connsiteY5" fmla="*/ 1777770 h 4554261"/>
              <a:gd name="connsiteX6" fmla="*/ 5867395 w 12205252"/>
              <a:gd name="connsiteY6" fmla="*/ 6099 h 4554261"/>
              <a:gd name="connsiteX7" fmla="*/ 6097056 w 12205252"/>
              <a:gd name="connsiteY7" fmla="*/ 282 h 4554261"/>
              <a:gd name="connsiteX8" fmla="*/ 6097056 w 12205252"/>
              <a:gd name="connsiteY8" fmla="*/ 0 h 4554261"/>
              <a:gd name="connsiteX9" fmla="*/ 6102626 w 12205252"/>
              <a:gd name="connsiteY9" fmla="*/ 141 h 4554261"/>
              <a:gd name="connsiteX10" fmla="*/ 6108196 w 12205252"/>
              <a:gd name="connsiteY10" fmla="*/ 0 h 4554261"/>
              <a:gd name="connsiteX11" fmla="*/ 6108196 w 12205252"/>
              <a:gd name="connsiteY11" fmla="*/ 282 h 4554261"/>
              <a:gd name="connsiteX12" fmla="*/ 6337857 w 12205252"/>
              <a:gd name="connsiteY12" fmla="*/ 6099 h 4554261"/>
              <a:gd name="connsiteX13" fmla="*/ 11888321 w 12205252"/>
              <a:gd name="connsiteY13" fmla="*/ 1777770 h 4554261"/>
              <a:gd name="connsiteX14" fmla="*/ 12205252 w 12205252"/>
              <a:gd name="connsiteY14" fmla="*/ 1970835 h 45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5252" h="4554261">
                <a:moveTo>
                  <a:pt x="12205252" y="4554261"/>
                </a:moveTo>
                <a:lnTo>
                  <a:pt x="6108196" y="4554261"/>
                </a:lnTo>
                <a:lnTo>
                  <a:pt x="6097056" y="4554261"/>
                </a:lnTo>
                <a:lnTo>
                  <a:pt x="0" y="4554261"/>
                </a:lnTo>
                <a:lnTo>
                  <a:pt x="0" y="1970835"/>
                </a:lnTo>
                <a:lnTo>
                  <a:pt x="316931" y="1777770"/>
                </a:lnTo>
                <a:cubicBezTo>
                  <a:pt x="2052484" y="752156"/>
                  <a:pt x="3925622" y="91603"/>
                  <a:pt x="5867395" y="6099"/>
                </a:cubicBezTo>
                <a:lnTo>
                  <a:pt x="6097056" y="282"/>
                </a:lnTo>
                <a:lnTo>
                  <a:pt x="6097056" y="0"/>
                </a:lnTo>
                <a:lnTo>
                  <a:pt x="6102626" y="141"/>
                </a:lnTo>
                <a:lnTo>
                  <a:pt x="6108196" y="0"/>
                </a:lnTo>
                <a:lnTo>
                  <a:pt x="6108196" y="282"/>
                </a:lnTo>
                <a:lnTo>
                  <a:pt x="6337857" y="6099"/>
                </a:lnTo>
                <a:cubicBezTo>
                  <a:pt x="8279630" y="91603"/>
                  <a:pt x="10152768" y="752156"/>
                  <a:pt x="11888321" y="1777770"/>
                </a:cubicBezTo>
                <a:lnTo>
                  <a:pt x="12205252" y="197083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E32598D-1ACD-4C4A-BA79-5BEBFB9D204F}"/>
              </a:ext>
            </a:extLst>
          </p:cNvPr>
          <p:cNvSpPr/>
          <p:nvPr/>
        </p:nvSpPr>
        <p:spPr>
          <a:xfrm rot="10800000">
            <a:off x="0" y="0"/>
            <a:ext cx="9144000" cy="2769112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rgbClr val="67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9DBE73-1510-4A2A-9B2D-AC8CE7F99464}"/>
              </a:ext>
            </a:extLst>
          </p:cNvPr>
          <p:cNvGrpSpPr/>
          <p:nvPr/>
        </p:nvGrpSpPr>
        <p:grpSpPr>
          <a:xfrm>
            <a:off x="3347864" y="483419"/>
            <a:ext cx="2176158" cy="1802273"/>
            <a:chOff x="3703721" y="1693521"/>
            <a:chExt cx="4784558" cy="408361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E41EEC9-39BD-485B-B67C-2EA49E5027B8}"/>
                </a:ext>
              </a:extLst>
            </p:cNvPr>
            <p:cNvSpPr/>
            <p:nvPr/>
          </p:nvSpPr>
          <p:spPr>
            <a:xfrm rot="10800000">
              <a:off x="5245982" y="3779082"/>
              <a:ext cx="318709" cy="1998054"/>
            </a:xfrm>
            <a:custGeom>
              <a:avLst/>
              <a:gdLst>
                <a:gd name="connsiteX0" fmla="*/ 247650 w 247650"/>
                <a:gd name="connsiteY0" fmla="*/ 1469035 h 1552575"/>
                <a:gd name="connsiteX1" fmla="*/ 230505 w 247650"/>
                <a:gd name="connsiteY1" fmla="*/ 614642 h 1552575"/>
                <a:gd name="connsiteX2" fmla="*/ 219075 w 247650"/>
                <a:gd name="connsiteY2" fmla="*/ 285077 h 1552575"/>
                <a:gd name="connsiteX3" fmla="*/ 104775 w 247650"/>
                <a:gd name="connsiteY3" fmla="*/ 31712 h 1552575"/>
                <a:gd name="connsiteX4" fmla="*/ 67627 w 247650"/>
                <a:gd name="connsiteY4" fmla="*/ 4090 h 1552575"/>
                <a:gd name="connsiteX5" fmla="*/ 0 w 247650"/>
                <a:gd name="connsiteY5" fmla="*/ 867055 h 1552575"/>
                <a:gd name="connsiteX6" fmla="*/ 89535 w 247650"/>
                <a:gd name="connsiteY6" fmla="*/ 982307 h 1552575"/>
                <a:gd name="connsiteX7" fmla="*/ 151448 w 247650"/>
                <a:gd name="connsiteY7" fmla="*/ 1058507 h 1552575"/>
                <a:gd name="connsiteX8" fmla="*/ 137160 w 247650"/>
                <a:gd name="connsiteY8" fmla="*/ 1173760 h 1552575"/>
                <a:gd name="connsiteX9" fmla="*/ 133350 w 247650"/>
                <a:gd name="connsiteY9" fmla="*/ 1442365 h 1552575"/>
                <a:gd name="connsiteX10" fmla="*/ 108585 w 247650"/>
                <a:gd name="connsiteY10" fmla="*/ 1493800 h 1552575"/>
                <a:gd name="connsiteX11" fmla="*/ 175260 w 247650"/>
                <a:gd name="connsiteY11" fmla="*/ 1560475 h 1552575"/>
                <a:gd name="connsiteX12" fmla="*/ 196215 w 247650"/>
                <a:gd name="connsiteY12" fmla="*/ 1556665 h 1552575"/>
                <a:gd name="connsiteX13" fmla="*/ 239077 w 247650"/>
                <a:gd name="connsiteY13" fmla="*/ 1527137 h 1552575"/>
                <a:gd name="connsiteX14" fmla="*/ 240983 w 247650"/>
                <a:gd name="connsiteY14" fmla="*/ 1524280 h 1552575"/>
                <a:gd name="connsiteX15" fmla="*/ 247650 w 247650"/>
                <a:gd name="connsiteY15" fmla="*/ 1469035 h 1552575"/>
                <a:gd name="connsiteX16" fmla="*/ 205740 w 247650"/>
                <a:gd name="connsiteY16" fmla="*/ 1431887 h 1552575"/>
                <a:gd name="connsiteX17" fmla="*/ 175260 w 247650"/>
                <a:gd name="connsiteY17" fmla="*/ 1429030 h 1552575"/>
                <a:gd name="connsiteX18" fmla="*/ 178117 w 247650"/>
                <a:gd name="connsiteY18" fmla="*/ 1398550 h 1552575"/>
                <a:gd name="connsiteX19" fmla="*/ 208598 w 247650"/>
                <a:gd name="connsiteY19" fmla="*/ 1401407 h 1552575"/>
                <a:gd name="connsiteX20" fmla="*/ 205740 w 247650"/>
                <a:gd name="connsiteY20" fmla="*/ 1431887 h 1552575"/>
                <a:gd name="connsiteX21" fmla="*/ 205740 w 247650"/>
                <a:gd name="connsiteY21" fmla="*/ 1269962 h 1552575"/>
                <a:gd name="connsiteX22" fmla="*/ 175260 w 247650"/>
                <a:gd name="connsiteY22" fmla="*/ 1267105 h 1552575"/>
                <a:gd name="connsiteX23" fmla="*/ 178117 w 247650"/>
                <a:gd name="connsiteY23" fmla="*/ 1236625 h 1552575"/>
                <a:gd name="connsiteX24" fmla="*/ 208598 w 247650"/>
                <a:gd name="connsiteY24" fmla="*/ 1239482 h 1552575"/>
                <a:gd name="connsiteX25" fmla="*/ 205740 w 247650"/>
                <a:gd name="connsiteY25" fmla="*/ 1269962 h 1552575"/>
                <a:gd name="connsiteX26" fmla="*/ 205740 w 247650"/>
                <a:gd name="connsiteY26" fmla="*/ 1108037 h 1552575"/>
                <a:gd name="connsiteX27" fmla="*/ 175260 w 247650"/>
                <a:gd name="connsiteY27" fmla="*/ 1105180 h 1552575"/>
                <a:gd name="connsiteX28" fmla="*/ 178117 w 247650"/>
                <a:gd name="connsiteY28" fmla="*/ 1074700 h 1552575"/>
                <a:gd name="connsiteX29" fmla="*/ 208598 w 247650"/>
                <a:gd name="connsiteY29" fmla="*/ 1077557 h 1552575"/>
                <a:gd name="connsiteX30" fmla="*/ 205740 w 247650"/>
                <a:gd name="connsiteY30" fmla="*/ 1108037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7650" h="1552575">
                  <a:moveTo>
                    <a:pt x="247650" y="1469035"/>
                  </a:moveTo>
                  <a:cubicBezTo>
                    <a:pt x="241935" y="1179475"/>
                    <a:pt x="234315" y="905155"/>
                    <a:pt x="230505" y="614642"/>
                  </a:cubicBezTo>
                  <a:cubicBezTo>
                    <a:pt x="228600" y="504152"/>
                    <a:pt x="231458" y="394615"/>
                    <a:pt x="219075" y="285077"/>
                  </a:cubicBezTo>
                  <a:cubicBezTo>
                    <a:pt x="215265" y="186970"/>
                    <a:pt x="170498" y="103150"/>
                    <a:pt x="104775" y="31712"/>
                  </a:cubicBezTo>
                  <a:cubicBezTo>
                    <a:pt x="94298" y="20282"/>
                    <a:pt x="72390" y="-11150"/>
                    <a:pt x="67627" y="4090"/>
                  </a:cubicBezTo>
                  <a:cubicBezTo>
                    <a:pt x="36195" y="104102"/>
                    <a:pt x="0" y="592735"/>
                    <a:pt x="0" y="867055"/>
                  </a:cubicBezTo>
                  <a:cubicBezTo>
                    <a:pt x="0" y="959447"/>
                    <a:pt x="0" y="961352"/>
                    <a:pt x="89535" y="982307"/>
                  </a:cubicBezTo>
                  <a:cubicBezTo>
                    <a:pt x="133350" y="992785"/>
                    <a:pt x="160020" y="1014692"/>
                    <a:pt x="151448" y="1058507"/>
                  </a:cubicBezTo>
                  <a:cubicBezTo>
                    <a:pt x="144780" y="1096607"/>
                    <a:pt x="141923" y="1135660"/>
                    <a:pt x="137160" y="1173760"/>
                  </a:cubicBezTo>
                  <a:cubicBezTo>
                    <a:pt x="124777" y="1269010"/>
                    <a:pt x="138113" y="1348067"/>
                    <a:pt x="133350" y="1442365"/>
                  </a:cubicBezTo>
                  <a:cubicBezTo>
                    <a:pt x="118110" y="1454747"/>
                    <a:pt x="108585" y="1472845"/>
                    <a:pt x="108585" y="1493800"/>
                  </a:cubicBezTo>
                  <a:cubicBezTo>
                    <a:pt x="108585" y="1530947"/>
                    <a:pt x="138113" y="1560475"/>
                    <a:pt x="175260" y="1560475"/>
                  </a:cubicBezTo>
                  <a:cubicBezTo>
                    <a:pt x="182880" y="1560475"/>
                    <a:pt x="189548" y="1559522"/>
                    <a:pt x="196215" y="1556665"/>
                  </a:cubicBezTo>
                  <a:cubicBezTo>
                    <a:pt x="212408" y="1551902"/>
                    <a:pt x="227648" y="1542377"/>
                    <a:pt x="239077" y="1527137"/>
                  </a:cubicBezTo>
                  <a:cubicBezTo>
                    <a:pt x="240030" y="1526185"/>
                    <a:pt x="240983" y="1525232"/>
                    <a:pt x="240983" y="1524280"/>
                  </a:cubicBezTo>
                  <a:cubicBezTo>
                    <a:pt x="251460" y="1507135"/>
                    <a:pt x="247650" y="1488085"/>
                    <a:pt x="247650" y="1469035"/>
                  </a:cubicBezTo>
                  <a:close/>
                  <a:moveTo>
                    <a:pt x="205740" y="1431887"/>
                  </a:moveTo>
                  <a:cubicBezTo>
                    <a:pt x="196215" y="1439507"/>
                    <a:pt x="182880" y="1438555"/>
                    <a:pt x="175260" y="1429030"/>
                  </a:cubicBezTo>
                  <a:cubicBezTo>
                    <a:pt x="167640" y="1419505"/>
                    <a:pt x="168592" y="1406170"/>
                    <a:pt x="178117" y="1398550"/>
                  </a:cubicBezTo>
                  <a:cubicBezTo>
                    <a:pt x="187642" y="1390930"/>
                    <a:pt x="200977" y="1391882"/>
                    <a:pt x="208598" y="1401407"/>
                  </a:cubicBezTo>
                  <a:cubicBezTo>
                    <a:pt x="216217" y="1409980"/>
                    <a:pt x="215265" y="1424267"/>
                    <a:pt x="205740" y="1431887"/>
                  </a:cubicBezTo>
                  <a:close/>
                  <a:moveTo>
                    <a:pt x="205740" y="1269962"/>
                  </a:moveTo>
                  <a:cubicBezTo>
                    <a:pt x="196215" y="1277582"/>
                    <a:pt x="182880" y="1276630"/>
                    <a:pt x="175260" y="1267105"/>
                  </a:cubicBezTo>
                  <a:cubicBezTo>
                    <a:pt x="167640" y="1257580"/>
                    <a:pt x="168592" y="1244245"/>
                    <a:pt x="178117" y="1236625"/>
                  </a:cubicBezTo>
                  <a:cubicBezTo>
                    <a:pt x="187642" y="1229005"/>
                    <a:pt x="200977" y="1229957"/>
                    <a:pt x="208598" y="1239482"/>
                  </a:cubicBezTo>
                  <a:cubicBezTo>
                    <a:pt x="216217" y="1248055"/>
                    <a:pt x="215265" y="1262342"/>
                    <a:pt x="205740" y="1269962"/>
                  </a:cubicBezTo>
                  <a:close/>
                  <a:moveTo>
                    <a:pt x="205740" y="1108037"/>
                  </a:moveTo>
                  <a:cubicBezTo>
                    <a:pt x="196215" y="1115657"/>
                    <a:pt x="182880" y="1114705"/>
                    <a:pt x="175260" y="1105180"/>
                  </a:cubicBezTo>
                  <a:cubicBezTo>
                    <a:pt x="167640" y="1095655"/>
                    <a:pt x="168592" y="1082320"/>
                    <a:pt x="178117" y="1074700"/>
                  </a:cubicBezTo>
                  <a:cubicBezTo>
                    <a:pt x="187642" y="1067080"/>
                    <a:pt x="200977" y="1068032"/>
                    <a:pt x="208598" y="1077557"/>
                  </a:cubicBezTo>
                  <a:cubicBezTo>
                    <a:pt x="216217" y="1086130"/>
                    <a:pt x="215265" y="1100417"/>
                    <a:pt x="205740" y="110803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64BD53C-876B-4E83-9275-DD34AD3B21CB}"/>
                </a:ext>
              </a:extLst>
            </p:cNvPr>
            <p:cNvSpPr/>
            <p:nvPr/>
          </p:nvSpPr>
          <p:spPr>
            <a:xfrm rot="10800000">
              <a:off x="5745093" y="3765944"/>
              <a:ext cx="728346" cy="2011194"/>
            </a:xfrm>
            <a:custGeom>
              <a:avLst/>
              <a:gdLst>
                <a:gd name="connsiteX0" fmla="*/ 144874 w 728345"/>
                <a:gd name="connsiteY0" fmla="*/ 806768 h 2011193"/>
                <a:gd name="connsiteX1" fmla="*/ 173449 w 728345"/>
                <a:gd name="connsiteY1" fmla="*/ 782955 h 2011193"/>
                <a:gd name="connsiteX2" fmla="*/ 173449 w 728345"/>
                <a:gd name="connsiteY2" fmla="*/ 165735 h 2011193"/>
                <a:gd name="connsiteX3" fmla="*/ 144874 w 728345"/>
                <a:gd name="connsiteY3" fmla="*/ 141923 h 2011193"/>
                <a:gd name="connsiteX4" fmla="*/ 116299 w 728345"/>
                <a:gd name="connsiteY4" fmla="*/ 165735 h 2011193"/>
                <a:gd name="connsiteX5" fmla="*/ 116299 w 728345"/>
                <a:gd name="connsiteY5" fmla="*/ 782955 h 2011193"/>
                <a:gd name="connsiteX6" fmla="*/ 144874 w 728345"/>
                <a:gd name="connsiteY6" fmla="*/ 806768 h 2011193"/>
                <a:gd name="connsiteX7" fmla="*/ 256316 w 728345"/>
                <a:gd name="connsiteY7" fmla="*/ 806768 h 2011193"/>
                <a:gd name="connsiteX8" fmla="*/ 284891 w 728345"/>
                <a:gd name="connsiteY8" fmla="*/ 782955 h 2011193"/>
                <a:gd name="connsiteX9" fmla="*/ 284891 w 728345"/>
                <a:gd name="connsiteY9" fmla="*/ 165735 h 2011193"/>
                <a:gd name="connsiteX10" fmla="*/ 256316 w 728345"/>
                <a:gd name="connsiteY10" fmla="*/ 141923 h 2011193"/>
                <a:gd name="connsiteX11" fmla="*/ 227741 w 728345"/>
                <a:gd name="connsiteY11" fmla="*/ 165735 h 2011193"/>
                <a:gd name="connsiteX12" fmla="*/ 227741 w 728345"/>
                <a:gd name="connsiteY12" fmla="*/ 782955 h 2011193"/>
                <a:gd name="connsiteX13" fmla="*/ 256316 w 728345"/>
                <a:gd name="connsiteY13" fmla="*/ 806768 h 2011193"/>
                <a:gd name="connsiteX14" fmla="*/ 367759 w 728345"/>
                <a:gd name="connsiteY14" fmla="*/ 806768 h 2011193"/>
                <a:gd name="connsiteX15" fmla="*/ 396334 w 728345"/>
                <a:gd name="connsiteY15" fmla="*/ 782955 h 2011193"/>
                <a:gd name="connsiteX16" fmla="*/ 396334 w 728345"/>
                <a:gd name="connsiteY16" fmla="*/ 165735 h 2011193"/>
                <a:gd name="connsiteX17" fmla="*/ 367759 w 728345"/>
                <a:gd name="connsiteY17" fmla="*/ 141923 h 2011193"/>
                <a:gd name="connsiteX18" fmla="*/ 339184 w 728345"/>
                <a:gd name="connsiteY18" fmla="*/ 165735 h 2011193"/>
                <a:gd name="connsiteX19" fmla="*/ 339184 w 728345"/>
                <a:gd name="connsiteY19" fmla="*/ 782955 h 2011193"/>
                <a:gd name="connsiteX20" fmla="*/ 367759 w 728345"/>
                <a:gd name="connsiteY20" fmla="*/ 806768 h 2011193"/>
                <a:gd name="connsiteX21" fmla="*/ 479202 w 728345"/>
                <a:gd name="connsiteY21" fmla="*/ 806768 h 2011193"/>
                <a:gd name="connsiteX22" fmla="*/ 507777 w 728345"/>
                <a:gd name="connsiteY22" fmla="*/ 782955 h 2011193"/>
                <a:gd name="connsiteX23" fmla="*/ 507777 w 728345"/>
                <a:gd name="connsiteY23" fmla="*/ 165735 h 2011193"/>
                <a:gd name="connsiteX24" fmla="*/ 479202 w 728345"/>
                <a:gd name="connsiteY24" fmla="*/ 141923 h 2011193"/>
                <a:gd name="connsiteX25" fmla="*/ 450627 w 728345"/>
                <a:gd name="connsiteY25" fmla="*/ 165735 h 2011193"/>
                <a:gd name="connsiteX26" fmla="*/ 450627 w 728345"/>
                <a:gd name="connsiteY26" fmla="*/ 782955 h 2011193"/>
                <a:gd name="connsiteX27" fmla="*/ 479202 w 728345"/>
                <a:gd name="connsiteY27" fmla="*/ 806768 h 2011193"/>
                <a:gd name="connsiteX28" fmla="*/ 590644 w 728345"/>
                <a:gd name="connsiteY28" fmla="*/ 806768 h 2011193"/>
                <a:gd name="connsiteX29" fmla="*/ 619219 w 728345"/>
                <a:gd name="connsiteY29" fmla="*/ 782955 h 2011193"/>
                <a:gd name="connsiteX30" fmla="*/ 619219 w 728345"/>
                <a:gd name="connsiteY30" fmla="*/ 165735 h 2011193"/>
                <a:gd name="connsiteX31" fmla="*/ 590644 w 728345"/>
                <a:gd name="connsiteY31" fmla="*/ 141923 h 2011193"/>
                <a:gd name="connsiteX32" fmla="*/ 562069 w 728345"/>
                <a:gd name="connsiteY32" fmla="*/ 165735 h 2011193"/>
                <a:gd name="connsiteX33" fmla="*/ 562069 w 728345"/>
                <a:gd name="connsiteY33" fmla="*/ 782955 h 2011193"/>
                <a:gd name="connsiteX34" fmla="*/ 590644 w 728345"/>
                <a:gd name="connsiteY34" fmla="*/ 806768 h 2011193"/>
                <a:gd name="connsiteX35" fmla="*/ 466876 w 728345"/>
                <a:gd name="connsiteY35" fmla="*/ 2011193 h 2011193"/>
                <a:gd name="connsiteX36" fmla="*/ 278033 w 728345"/>
                <a:gd name="connsiteY36" fmla="*/ 2011193 h 2011193"/>
                <a:gd name="connsiteX37" fmla="*/ 278033 w 728345"/>
                <a:gd name="connsiteY37" fmla="*/ 1370582 h 2011193"/>
                <a:gd name="connsiteX38" fmla="*/ 322039 w 728345"/>
                <a:gd name="connsiteY38" fmla="*/ 1370582 h 2011193"/>
                <a:gd name="connsiteX39" fmla="*/ 322039 w 728345"/>
                <a:gd name="connsiteY39" fmla="*/ 888683 h 2011193"/>
                <a:gd name="connsiteX40" fmla="*/ 143922 w 728345"/>
                <a:gd name="connsiteY40" fmla="*/ 888683 h 2011193"/>
                <a:gd name="connsiteX41" fmla="*/ 39147 w 728345"/>
                <a:gd name="connsiteY41" fmla="*/ 783908 h 2011193"/>
                <a:gd name="connsiteX42" fmla="*/ 1047 w 728345"/>
                <a:gd name="connsiteY42" fmla="*/ 228600 h 2011193"/>
                <a:gd name="connsiteX43" fmla="*/ 229647 w 728345"/>
                <a:gd name="connsiteY43" fmla="*/ 0 h 2011193"/>
                <a:gd name="connsiteX44" fmla="*/ 499204 w 728345"/>
                <a:gd name="connsiteY44" fmla="*/ 0 h 2011193"/>
                <a:gd name="connsiteX45" fmla="*/ 726852 w 728345"/>
                <a:gd name="connsiteY45" fmla="*/ 228600 h 2011193"/>
                <a:gd name="connsiteX46" fmla="*/ 688752 w 728345"/>
                <a:gd name="connsiteY46" fmla="*/ 783908 h 2011193"/>
                <a:gd name="connsiteX47" fmla="*/ 583977 w 728345"/>
                <a:gd name="connsiteY47" fmla="*/ 888683 h 2011193"/>
                <a:gd name="connsiteX48" fmla="*/ 412527 w 728345"/>
                <a:gd name="connsiteY48" fmla="*/ 888683 h 2011193"/>
                <a:gd name="connsiteX49" fmla="*/ 412527 w 728345"/>
                <a:gd name="connsiteY49" fmla="*/ 1370582 h 2011193"/>
                <a:gd name="connsiteX50" fmla="*/ 466876 w 728345"/>
                <a:gd name="connsiteY50" fmla="*/ 1370582 h 201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28345" h="2011193">
                  <a:moveTo>
                    <a:pt x="144874" y="806768"/>
                  </a:moveTo>
                  <a:cubicBezTo>
                    <a:pt x="160114" y="806768"/>
                    <a:pt x="173449" y="796290"/>
                    <a:pt x="173449" y="782955"/>
                  </a:cubicBezTo>
                  <a:lnTo>
                    <a:pt x="173449" y="165735"/>
                  </a:lnTo>
                  <a:cubicBezTo>
                    <a:pt x="173449" y="152400"/>
                    <a:pt x="161066" y="141923"/>
                    <a:pt x="144874" y="141923"/>
                  </a:cubicBezTo>
                  <a:cubicBezTo>
                    <a:pt x="129634" y="141923"/>
                    <a:pt x="116299" y="152400"/>
                    <a:pt x="116299" y="165735"/>
                  </a:cubicBezTo>
                  <a:lnTo>
                    <a:pt x="116299" y="782955"/>
                  </a:lnTo>
                  <a:cubicBezTo>
                    <a:pt x="116299" y="796290"/>
                    <a:pt x="128681" y="806768"/>
                    <a:pt x="144874" y="806768"/>
                  </a:cubicBezTo>
                  <a:close/>
                  <a:moveTo>
                    <a:pt x="256316" y="806768"/>
                  </a:moveTo>
                  <a:cubicBezTo>
                    <a:pt x="271556" y="806768"/>
                    <a:pt x="284891" y="796290"/>
                    <a:pt x="284891" y="782955"/>
                  </a:cubicBezTo>
                  <a:lnTo>
                    <a:pt x="284891" y="165735"/>
                  </a:lnTo>
                  <a:cubicBezTo>
                    <a:pt x="284891" y="152400"/>
                    <a:pt x="272509" y="141923"/>
                    <a:pt x="256316" y="141923"/>
                  </a:cubicBezTo>
                  <a:cubicBezTo>
                    <a:pt x="241077" y="141923"/>
                    <a:pt x="227741" y="152400"/>
                    <a:pt x="227741" y="165735"/>
                  </a:cubicBezTo>
                  <a:lnTo>
                    <a:pt x="227741" y="782955"/>
                  </a:lnTo>
                  <a:cubicBezTo>
                    <a:pt x="227741" y="796290"/>
                    <a:pt x="240124" y="806768"/>
                    <a:pt x="256316" y="806768"/>
                  </a:cubicBezTo>
                  <a:close/>
                  <a:moveTo>
                    <a:pt x="367759" y="806768"/>
                  </a:moveTo>
                  <a:cubicBezTo>
                    <a:pt x="382999" y="806768"/>
                    <a:pt x="396334" y="796290"/>
                    <a:pt x="396334" y="782955"/>
                  </a:cubicBezTo>
                  <a:lnTo>
                    <a:pt x="396334" y="165735"/>
                  </a:lnTo>
                  <a:cubicBezTo>
                    <a:pt x="396334" y="152400"/>
                    <a:pt x="383952" y="141923"/>
                    <a:pt x="367759" y="141923"/>
                  </a:cubicBezTo>
                  <a:cubicBezTo>
                    <a:pt x="352519" y="141923"/>
                    <a:pt x="339184" y="152400"/>
                    <a:pt x="339184" y="165735"/>
                  </a:cubicBezTo>
                  <a:lnTo>
                    <a:pt x="339184" y="782955"/>
                  </a:lnTo>
                  <a:cubicBezTo>
                    <a:pt x="339184" y="796290"/>
                    <a:pt x="351566" y="806768"/>
                    <a:pt x="367759" y="806768"/>
                  </a:cubicBezTo>
                  <a:close/>
                  <a:moveTo>
                    <a:pt x="479202" y="806768"/>
                  </a:moveTo>
                  <a:cubicBezTo>
                    <a:pt x="494441" y="806768"/>
                    <a:pt x="507777" y="796290"/>
                    <a:pt x="507777" y="782955"/>
                  </a:cubicBezTo>
                  <a:lnTo>
                    <a:pt x="507777" y="165735"/>
                  </a:lnTo>
                  <a:cubicBezTo>
                    <a:pt x="507777" y="152400"/>
                    <a:pt x="495394" y="141923"/>
                    <a:pt x="479202" y="141923"/>
                  </a:cubicBezTo>
                  <a:cubicBezTo>
                    <a:pt x="463961" y="141923"/>
                    <a:pt x="450627" y="152400"/>
                    <a:pt x="450627" y="165735"/>
                  </a:cubicBezTo>
                  <a:lnTo>
                    <a:pt x="450627" y="782955"/>
                  </a:lnTo>
                  <a:cubicBezTo>
                    <a:pt x="450627" y="796290"/>
                    <a:pt x="463009" y="806768"/>
                    <a:pt x="479202" y="806768"/>
                  </a:cubicBezTo>
                  <a:close/>
                  <a:moveTo>
                    <a:pt x="590644" y="806768"/>
                  </a:moveTo>
                  <a:cubicBezTo>
                    <a:pt x="605884" y="806768"/>
                    <a:pt x="619219" y="796290"/>
                    <a:pt x="619219" y="782955"/>
                  </a:cubicBezTo>
                  <a:lnTo>
                    <a:pt x="619219" y="165735"/>
                  </a:lnTo>
                  <a:cubicBezTo>
                    <a:pt x="619219" y="152400"/>
                    <a:pt x="606836" y="141923"/>
                    <a:pt x="590644" y="141923"/>
                  </a:cubicBezTo>
                  <a:cubicBezTo>
                    <a:pt x="575404" y="141923"/>
                    <a:pt x="562069" y="152400"/>
                    <a:pt x="562069" y="165735"/>
                  </a:cubicBezTo>
                  <a:lnTo>
                    <a:pt x="562069" y="782955"/>
                  </a:lnTo>
                  <a:cubicBezTo>
                    <a:pt x="562069" y="796290"/>
                    <a:pt x="574452" y="806768"/>
                    <a:pt x="590644" y="806768"/>
                  </a:cubicBezTo>
                  <a:close/>
                  <a:moveTo>
                    <a:pt x="466876" y="2011193"/>
                  </a:moveTo>
                  <a:lnTo>
                    <a:pt x="278033" y="2011193"/>
                  </a:lnTo>
                  <a:lnTo>
                    <a:pt x="278033" y="1370582"/>
                  </a:lnTo>
                  <a:lnTo>
                    <a:pt x="322039" y="1370582"/>
                  </a:lnTo>
                  <a:lnTo>
                    <a:pt x="322039" y="888683"/>
                  </a:lnTo>
                  <a:lnTo>
                    <a:pt x="143922" y="888683"/>
                  </a:lnTo>
                  <a:cubicBezTo>
                    <a:pt x="86772" y="888683"/>
                    <a:pt x="39147" y="842010"/>
                    <a:pt x="39147" y="783908"/>
                  </a:cubicBezTo>
                  <a:lnTo>
                    <a:pt x="1047" y="228600"/>
                  </a:lnTo>
                  <a:cubicBezTo>
                    <a:pt x="-12289" y="34290"/>
                    <a:pt x="103916" y="0"/>
                    <a:pt x="229647" y="0"/>
                  </a:cubicBezTo>
                  <a:lnTo>
                    <a:pt x="499204" y="0"/>
                  </a:lnTo>
                  <a:cubicBezTo>
                    <a:pt x="624934" y="0"/>
                    <a:pt x="743044" y="36195"/>
                    <a:pt x="726852" y="228600"/>
                  </a:cubicBezTo>
                  <a:lnTo>
                    <a:pt x="688752" y="783908"/>
                  </a:lnTo>
                  <a:cubicBezTo>
                    <a:pt x="688752" y="841058"/>
                    <a:pt x="642079" y="888683"/>
                    <a:pt x="583977" y="888683"/>
                  </a:cubicBezTo>
                  <a:lnTo>
                    <a:pt x="412527" y="888683"/>
                  </a:lnTo>
                  <a:lnTo>
                    <a:pt x="412527" y="1370582"/>
                  </a:lnTo>
                  <a:lnTo>
                    <a:pt x="466876" y="137058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54C86B-9D6C-4BE0-9301-200C58630254}"/>
                </a:ext>
              </a:extLst>
            </p:cNvPr>
            <p:cNvSpPr/>
            <p:nvPr/>
          </p:nvSpPr>
          <p:spPr>
            <a:xfrm rot="10800000">
              <a:off x="6653842" y="3765946"/>
              <a:ext cx="513143" cy="2011192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8EEECCF-034E-4C38-A92A-B1269263A45F}"/>
                </a:ext>
              </a:extLst>
            </p:cNvPr>
            <p:cNvSpPr/>
            <p:nvPr/>
          </p:nvSpPr>
          <p:spPr>
            <a:xfrm>
              <a:off x="4994315" y="1693521"/>
              <a:ext cx="2203369" cy="1806039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25F74E1-C83A-43A9-AE83-84E8E563DC81}"/>
                </a:ext>
              </a:extLst>
            </p:cNvPr>
            <p:cNvSpPr/>
            <p:nvPr/>
          </p:nvSpPr>
          <p:spPr>
            <a:xfrm flipH="1">
              <a:off x="3703721" y="3286765"/>
              <a:ext cx="4784558" cy="622090"/>
            </a:xfrm>
            <a:custGeom>
              <a:avLst/>
              <a:gdLst>
                <a:gd name="connsiteX0" fmla="*/ 6792279 w 8822004"/>
                <a:gd name="connsiteY0" fmla="*/ 0 h 1147040"/>
                <a:gd name="connsiteX1" fmla="*/ 4411002 w 8822004"/>
                <a:gd name="connsiteY1" fmla="*/ 0 h 1147040"/>
                <a:gd name="connsiteX2" fmla="*/ 2029725 w 8822004"/>
                <a:gd name="connsiteY2" fmla="*/ 0 h 1147040"/>
                <a:gd name="connsiteX3" fmla="*/ 1709050 w 8822004"/>
                <a:gd name="connsiteY3" fmla="*/ 262370 h 1147040"/>
                <a:gd name="connsiteX4" fmla="*/ 1670181 w 8822004"/>
                <a:gd name="connsiteY4" fmla="*/ 325531 h 1147040"/>
                <a:gd name="connsiteX5" fmla="*/ 1077419 w 8822004"/>
                <a:gd name="connsiteY5" fmla="*/ 325531 h 1147040"/>
                <a:gd name="connsiteX6" fmla="*/ 134830 w 8822004"/>
                <a:gd name="connsiteY6" fmla="*/ 320675 h 1147040"/>
                <a:gd name="connsiteX7" fmla="*/ 18221 w 8822004"/>
                <a:gd name="connsiteY7" fmla="*/ 412993 h 1147040"/>
                <a:gd name="connsiteX8" fmla="*/ 0 w 8822004"/>
                <a:gd name="connsiteY8" fmla="*/ 529599 h 1147040"/>
                <a:gd name="connsiteX9" fmla="*/ 1372 w 8822004"/>
                <a:gd name="connsiteY9" fmla="*/ 573520 h 1147040"/>
                <a:gd name="connsiteX10" fmla="*/ 0 w 8822004"/>
                <a:gd name="connsiteY10" fmla="*/ 617441 h 1147040"/>
                <a:gd name="connsiteX11" fmla="*/ 18221 w 8822004"/>
                <a:gd name="connsiteY11" fmla="*/ 734047 h 1147040"/>
                <a:gd name="connsiteX12" fmla="*/ 134830 w 8822004"/>
                <a:gd name="connsiteY12" fmla="*/ 826365 h 1147040"/>
                <a:gd name="connsiteX13" fmla="*/ 1077419 w 8822004"/>
                <a:gd name="connsiteY13" fmla="*/ 821509 h 1147040"/>
                <a:gd name="connsiteX14" fmla="*/ 1670181 w 8822004"/>
                <a:gd name="connsiteY14" fmla="*/ 821509 h 1147040"/>
                <a:gd name="connsiteX15" fmla="*/ 1709050 w 8822004"/>
                <a:gd name="connsiteY15" fmla="*/ 884670 h 1147040"/>
                <a:gd name="connsiteX16" fmla="*/ 2029725 w 8822004"/>
                <a:gd name="connsiteY16" fmla="*/ 1147040 h 1147040"/>
                <a:gd name="connsiteX17" fmla="*/ 4411002 w 8822004"/>
                <a:gd name="connsiteY17" fmla="*/ 1147040 h 1147040"/>
                <a:gd name="connsiteX18" fmla="*/ 6792279 w 8822004"/>
                <a:gd name="connsiteY18" fmla="*/ 1147040 h 1147040"/>
                <a:gd name="connsiteX19" fmla="*/ 7112954 w 8822004"/>
                <a:gd name="connsiteY19" fmla="*/ 884670 h 1147040"/>
                <a:gd name="connsiteX20" fmla="*/ 7151823 w 8822004"/>
                <a:gd name="connsiteY20" fmla="*/ 821509 h 1147040"/>
                <a:gd name="connsiteX21" fmla="*/ 7744585 w 8822004"/>
                <a:gd name="connsiteY21" fmla="*/ 821509 h 1147040"/>
                <a:gd name="connsiteX22" fmla="*/ 8687174 w 8822004"/>
                <a:gd name="connsiteY22" fmla="*/ 826365 h 1147040"/>
                <a:gd name="connsiteX23" fmla="*/ 8803783 w 8822004"/>
                <a:gd name="connsiteY23" fmla="*/ 734047 h 1147040"/>
                <a:gd name="connsiteX24" fmla="*/ 8822004 w 8822004"/>
                <a:gd name="connsiteY24" fmla="*/ 617441 h 1147040"/>
                <a:gd name="connsiteX25" fmla="*/ 8820632 w 8822004"/>
                <a:gd name="connsiteY25" fmla="*/ 573520 h 1147040"/>
                <a:gd name="connsiteX26" fmla="*/ 8822004 w 8822004"/>
                <a:gd name="connsiteY26" fmla="*/ 529599 h 1147040"/>
                <a:gd name="connsiteX27" fmla="*/ 8803783 w 8822004"/>
                <a:gd name="connsiteY27" fmla="*/ 412993 h 1147040"/>
                <a:gd name="connsiteX28" fmla="*/ 8687174 w 8822004"/>
                <a:gd name="connsiteY28" fmla="*/ 320675 h 1147040"/>
                <a:gd name="connsiteX29" fmla="*/ 7744585 w 8822004"/>
                <a:gd name="connsiteY29" fmla="*/ 325531 h 1147040"/>
                <a:gd name="connsiteX30" fmla="*/ 7151823 w 8822004"/>
                <a:gd name="connsiteY30" fmla="*/ 325531 h 1147040"/>
                <a:gd name="connsiteX31" fmla="*/ 7112954 w 8822004"/>
                <a:gd name="connsiteY31" fmla="*/ 262370 h 1147040"/>
                <a:gd name="connsiteX32" fmla="*/ 6792279 w 8822004"/>
                <a:gd name="connsiteY32" fmla="*/ 0 h 11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822004" h="1147040">
                  <a:moveTo>
                    <a:pt x="6792279" y="0"/>
                  </a:moveTo>
                  <a:lnTo>
                    <a:pt x="4411002" y="0"/>
                  </a:lnTo>
                  <a:lnTo>
                    <a:pt x="2029725" y="0"/>
                  </a:lnTo>
                  <a:cubicBezTo>
                    <a:pt x="1835376" y="0"/>
                    <a:pt x="1747920" y="72883"/>
                    <a:pt x="1709050" y="262370"/>
                  </a:cubicBezTo>
                  <a:cubicBezTo>
                    <a:pt x="1704189" y="291522"/>
                    <a:pt x="1694471" y="315819"/>
                    <a:pt x="1670181" y="325531"/>
                  </a:cubicBezTo>
                  <a:cubicBezTo>
                    <a:pt x="1470971" y="383840"/>
                    <a:pt x="1276623" y="408131"/>
                    <a:pt x="1077419" y="325531"/>
                  </a:cubicBezTo>
                  <a:cubicBezTo>
                    <a:pt x="781035" y="306096"/>
                    <a:pt x="431208" y="310957"/>
                    <a:pt x="134830" y="320675"/>
                  </a:cubicBezTo>
                  <a:cubicBezTo>
                    <a:pt x="86243" y="335253"/>
                    <a:pt x="32795" y="359544"/>
                    <a:pt x="18221" y="412993"/>
                  </a:cubicBezTo>
                  <a:cubicBezTo>
                    <a:pt x="3645" y="451863"/>
                    <a:pt x="0" y="490731"/>
                    <a:pt x="0" y="529599"/>
                  </a:cubicBezTo>
                  <a:lnTo>
                    <a:pt x="1372" y="573520"/>
                  </a:lnTo>
                  <a:lnTo>
                    <a:pt x="0" y="617441"/>
                  </a:lnTo>
                  <a:cubicBezTo>
                    <a:pt x="0" y="656309"/>
                    <a:pt x="3645" y="695177"/>
                    <a:pt x="18221" y="734047"/>
                  </a:cubicBezTo>
                  <a:cubicBezTo>
                    <a:pt x="32795" y="787496"/>
                    <a:pt x="86243" y="811787"/>
                    <a:pt x="134830" y="826365"/>
                  </a:cubicBezTo>
                  <a:cubicBezTo>
                    <a:pt x="431208" y="836083"/>
                    <a:pt x="781035" y="840944"/>
                    <a:pt x="1077419" y="821509"/>
                  </a:cubicBezTo>
                  <a:cubicBezTo>
                    <a:pt x="1276623" y="738909"/>
                    <a:pt x="1470971" y="763200"/>
                    <a:pt x="1670181" y="821509"/>
                  </a:cubicBezTo>
                  <a:cubicBezTo>
                    <a:pt x="1694471" y="831221"/>
                    <a:pt x="1704189" y="855518"/>
                    <a:pt x="1709050" y="884670"/>
                  </a:cubicBezTo>
                  <a:cubicBezTo>
                    <a:pt x="1747920" y="1074157"/>
                    <a:pt x="1835376" y="1147040"/>
                    <a:pt x="2029725" y="1147040"/>
                  </a:cubicBezTo>
                  <a:lnTo>
                    <a:pt x="4411002" y="1147040"/>
                  </a:lnTo>
                  <a:lnTo>
                    <a:pt x="6792279" y="1147040"/>
                  </a:lnTo>
                  <a:cubicBezTo>
                    <a:pt x="6986628" y="1147040"/>
                    <a:pt x="7074084" y="1074157"/>
                    <a:pt x="7112954" y="884670"/>
                  </a:cubicBezTo>
                  <a:cubicBezTo>
                    <a:pt x="7117815" y="855518"/>
                    <a:pt x="7127533" y="831221"/>
                    <a:pt x="7151823" y="821509"/>
                  </a:cubicBezTo>
                  <a:cubicBezTo>
                    <a:pt x="7351033" y="763200"/>
                    <a:pt x="7545381" y="738909"/>
                    <a:pt x="7744585" y="821509"/>
                  </a:cubicBezTo>
                  <a:cubicBezTo>
                    <a:pt x="8040969" y="840944"/>
                    <a:pt x="8390796" y="836083"/>
                    <a:pt x="8687174" y="826365"/>
                  </a:cubicBezTo>
                  <a:cubicBezTo>
                    <a:pt x="8735761" y="811787"/>
                    <a:pt x="8789209" y="787496"/>
                    <a:pt x="8803783" y="734047"/>
                  </a:cubicBezTo>
                  <a:cubicBezTo>
                    <a:pt x="8818359" y="695177"/>
                    <a:pt x="8822004" y="656309"/>
                    <a:pt x="8822004" y="617441"/>
                  </a:cubicBezTo>
                  <a:lnTo>
                    <a:pt x="8820632" y="573520"/>
                  </a:lnTo>
                  <a:lnTo>
                    <a:pt x="8822004" y="529599"/>
                  </a:lnTo>
                  <a:cubicBezTo>
                    <a:pt x="8822004" y="490731"/>
                    <a:pt x="8818359" y="451863"/>
                    <a:pt x="8803783" y="412993"/>
                  </a:cubicBezTo>
                  <a:cubicBezTo>
                    <a:pt x="8789209" y="359544"/>
                    <a:pt x="8735761" y="335253"/>
                    <a:pt x="8687174" y="320675"/>
                  </a:cubicBezTo>
                  <a:cubicBezTo>
                    <a:pt x="8390796" y="310957"/>
                    <a:pt x="8040969" y="306096"/>
                    <a:pt x="7744585" y="325531"/>
                  </a:cubicBezTo>
                  <a:cubicBezTo>
                    <a:pt x="7545381" y="408131"/>
                    <a:pt x="7351033" y="383840"/>
                    <a:pt x="7151823" y="325531"/>
                  </a:cubicBezTo>
                  <a:cubicBezTo>
                    <a:pt x="7127533" y="315819"/>
                    <a:pt x="7117815" y="291522"/>
                    <a:pt x="7112954" y="262370"/>
                  </a:cubicBezTo>
                  <a:cubicBezTo>
                    <a:pt x="7074084" y="72883"/>
                    <a:pt x="6986628" y="0"/>
                    <a:pt x="6792279" y="0"/>
                  </a:cubicBezTo>
                  <a:close/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7BE39E16-739C-4726-A105-D464595C337E}"/>
              </a:ext>
            </a:extLst>
          </p:cNvPr>
          <p:cNvSpPr txBox="1">
            <a:spLocks/>
          </p:cNvSpPr>
          <p:nvPr/>
        </p:nvSpPr>
        <p:spPr>
          <a:xfrm>
            <a:off x="-16522" y="3435846"/>
            <a:ext cx="9160521" cy="73369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/>
              <a:t>Thank you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F82F571E-C23C-4FC5-B6A4-8F331A0A2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0" y="4083918"/>
            <a:ext cx="1510565" cy="9088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E873DC-B3AB-4EBC-8BE1-96CD62D2A4E3}"/>
              </a:ext>
            </a:extLst>
          </p:cNvPr>
          <p:cNvSpPr txBox="1"/>
          <p:nvPr/>
        </p:nvSpPr>
        <p:spPr>
          <a:xfrm>
            <a:off x="3491880" y="4515966"/>
            <a:ext cx="200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– Ganesh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58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1635646"/>
            <a:ext cx="8496944" cy="21602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altLang="ko-KR" sz="2000" dirty="0"/>
              <a:t>Objective &amp; Methodology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altLang="ko-KR" sz="2000" dirty="0"/>
              <a:t>Problem Statement and Data Source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altLang="ko-KR" sz="2000" dirty="0"/>
              <a:t>Solution Description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altLang="ko-KR" sz="2000" dirty="0"/>
              <a:t>Impact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AGENDA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C42174-DF84-437B-AC9F-A0772A2B3649}"/>
              </a:ext>
            </a:extLst>
          </p:cNvPr>
          <p:cNvGrpSpPr/>
          <p:nvPr/>
        </p:nvGrpSpPr>
        <p:grpSpPr>
          <a:xfrm flipH="1">
            <a:off x="5940152" y="1563638"/>
            <a:ext cx="1224136" cy="2232247"/>
            <a:chOff x="3783847" y="2897827"/>
            <a:chExt cx="1868581" cy="362490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45FD4C5-5E83-4C9D-B653-6DA583B2EF34}"/>
                </a:ext>
              </a:extLst>
            </p:cNvPr>
            <p:cNvSpPr/>
            <p:nvPr/>
          </p:nvSpPr>
          <p:spPr>
            <a:xfrm>
              <a:off x="3783847" y="2897827"/>
              <a:ext cx="1868581" cy="3624903"/>
            </a:xfrm>
            <a:custGeom>
              <a:avLst/>
              <a:gdLst>
                <a:gd name="connsiteX0" fmla="*/ 430125 w 1868581"/>
                <a:gd name="connsiteY0" fmla="*/ 1118822 h 3624903"/>
                <a:gd name="connsiteX1" fmla="*/ 225384 w 1868581"/>
                <a:gd name="connsiteY1" fmla="*/ 1280440 h 3624903"/>
                <a:gd name="connsiteX2" fmla="*/ 548760 w 1868581"/>
                <a:gd name="connsiteY2" fmla="*/ 1428850 h 3624903"/>
                <a:gd name="connsiteX3" fmla="*/ 456591 w 1868581"/>
                <a:gd name="connsiteY3" fmla="*/ 1128907 h 3624903"/>
                <a:gd name="connsiteX4" fmla="*/ 430125 w 1868581"/>
                <a:gd name="connsiteY4" fmla="*/ 1118822 h 3624903"/>
                <a:gd name="connsiteX5" fmla="*/ 1586325 w 1868581"/>
                <a:gd name="connsiteY5" fmla="*/ 890191 h 3624903"/>
                <a:gd name="connsiteX6" fmla="*/ 1603946 w 1868581"/>
                <a:gd name="connsiteY6" fmla="*/ 890191 h 3624903"/>
                <a:gd name="connsiteX7" fmla="*/ 1621801 w 1868581"/>
                <a:gd name="connsiteY7" fmla="*/ 908046 h 3624903"/>
                <a:gd name="connsiteX8" fmla="*/ 1621801 w 1868581"/>
                <a:gd name="connsiteY8" fmla="*/ 933490 h 3624903"/>
                <a:gd name="connsiteX9" fmla="*/ 1647679 w 1868581"/>
                <a:gd name="connsiteY9" fmla="*/ 936098 h 3624903"/>
                <a:gd name="connsiteX10" fmla="*/ 1855850 w 1868581"/>
                <a:gd name="connsiteY10" fmla="*/ 1191516 h 3624903"/>
                <a:gd name="connsiteX11" fmla="*/ 1854000 w 1868581"/>
                <a:gd name="connsiteY11" fmla="*/ 1209876 h 3624903"/>
                <a:gd name="connsiteX12" fmla="*/ 1336272 w 1868581"/>
                <a:gd name="connsiteY12" fmla="*/ 1209876 h 3624903"/>
                <a:gd name="connsiteX13" fmla="*/ 1334421 w 1868581"/>
                <a:gd name="connsiteY13" fmla="*/ 1191516 h 3624903"/>
                <a:gd name="connsiteX14" fmla="*/ 1542593 w 1868581"/>
                <a:gd name="connsiteY14" fmla="*/ 936098 h 3624903"/>
                <a:gd name="connsiteX15" fmla="*/ 1568470 w 1868581"/>
                <a:gd name="connsiteY15" fmla="*/ 933490 h 3624903"/>
                <a:gd name="connsiteX16" fmla="*/ 1568470 w 1868581"/>
                <a:gd name="connsiteY16" fmla="*/ 908046 h 3624903"/>
                <a:gd name="connsiteX17" fmla="*/ 1586325 w 1868581"/>
                <a:gd name="connsiteY17" fmla="*/ 890191 h 3624903"/>
                <a:gd name="connsiteX18" fmla="*/ 811141 w 1868581"/>
                <a:gd name="connsiteY18" fmla="*/ 527 h 3624903"/>
                <a:gd name="connsiteX19" fmla="*/ 945560 w 1868581"/>
                <a:gd name="connsiteY19" fmla="*/ 43173 h 3624903"/>
                <a:gd name="connsiteX20" fmla="*/ 978368 w 1868581"/>
                <a:gd name="connsiteY20" fmla="*/ 90039 h 3624903"/>
                <a:gd name="connsiteX21" fmla="*/ 959621 w 1868581"/>
                <a:gd name="connsiteY21" fmla="*/ 522771 h 3624903"/>
                <a:gd name="connsiteX22" fmla="*/ 929938 w 1868581"/>
                <a:gd name="connsiteY22" fmla="*/ 629001 h 3624903"/>
                <a:gd name="connsiteX23" fmla="*/ 915879 w 1868581"/>
                <a:gd name="connsiteY23" fmla="*/ 649309 h 3624903"/>
                <a:gd name="connsiteX24" fmla="*/ 858077 w 1868581"/>
                <a:gd name="connsiteY24" fmla="*/ 725857 h 3624903"/>
                <a:gd name="connsiteX25" fmla="*/ 856515 w 1868581"/>
                <a:gd name="connsiteY25" fmla="*/ 725857 h 3624903"/>
                <a:gd name="connsiteX26" fmla="*/ 961182 w 1868581"/>
                <a:gd name="connsiteY26" fmla="*/ 858644 h 3624903"/>
                <a:gd name="connsiteX27" fmla="*/ 1054915 w 1868581"/>
                <a:gd name="connsiteY27" fmla="*/ 1202329 h 3624903"/>
                <a:gd name="connsiteX28" fmla="*/ 1281435 w 1868581"/>
                <a:gd name="connsiteY28" fmla="*/ 1364799 h 3624903"/>
                <a:gd name="connsiteX29" fmla="*/ 1447029 w 1868581"/>
                <a:gd name="connsiteY29" fmla="*/ 1311684 h 3624903"/>
                <a:gd name="connsiteX30" fmla="*/ 1322053 w 1868581"/>
                <a:gd name="connsiteY30" fmla="*/ 1236698 h 3624903"/>
                <a:gd name="connsiteX31" fmla="*/ 1820396 w 1868581"/>
                <a:gd name="connsiteY31" fmla="*/ 1230449 h 3624903"/>
                <a:gd name="connsiteX32" fmla="*/ 1829769 w 1868581"/>
                <a:gd name="connsiteY32" fmla="*/ 1280440 h 3624903"/>
                <a:gd name="connsiteX33" fmla="*/ 1737600 w 1868581"/>
                <a:gd name="connsiteY33" fmla="*/ 1313247 h 3624903"/>
                <a:gd name="connsiteX34" fmla="*/ 1656365 w 1868581"/>
                <a:gd name="connsiteY34" fmla="*/ 1336679 h 3624903"/>
                <a:gd name="connsiteX35" fmla="*/ 1133025 w 1868581"/>
                <a:gd name="connsiteY35" fmla="*/ 1522582 h 3624903"/>
                <a:gd name="connsiteX36" fmla="*/ 1040856 w 1868581"/>
                <a:gd name="connsiteY36" fmla="*/ 1678803 h 3624903"/>
                <a:gd name="connsiteX37" fmla="*/ 1092408 w 1868581"/>
                <a:gd name="connsiteY37" fmla="*/ 2541140 h 3624903"/>
                <a:gd name="connsiteX38" fmla="*/ 1026795 w 1868581"/>
                <a:gd name="connsiteY38" fmla="*/ 2613002 h 3624903"/>
                <a:gd name="connsiteX39" fmla="*/ 1008049 w 1868581"/>
                <a:gd name="connsiteY39" fmla="*/ 2675490 h 3624903"/>
                <a:gd name="connsiteX40" fmla="*/ 986178 w 1868581"/>
                <a:gd name="connsiteY40" fmla="*/ 3028548 h 3624903"/>
                <a:gd name="connsiteX41" fmla="*/ 1111154 w 1868581"/>
                <a:gd name="connsiteY41" fmla="*/ 3467527 h 3624903"/>
                <a:gd name="connsiteX42" fmla="*/ 1154896 w 1868581"/>
                <a:gd name="connsiteY42" fmla="*/ 3540952 h 3624903"/>
                <a:gd name="connsiteX43" fmla="*/ 1073661 w 1868581"/>
                <a:gd name="connsiteY43" fmla="*/ 3561260 h 3624903"/>
                <a:gd name="connsiteX44" fmla="*/ 875262 w 1868581"/>
                <a:gd name="connsiteY44" fmla="*/ 3484713 h 3624903"/>
                <a:gd name="connsiteX45" fmla="*/ 790903 w 1868581"/>
                <a:gd name="connsiteY45" fmla="*/ 3422224 h 3624903"/>
                <a:gd name="connsiteX46" fmla="*/ 790903 w 1868581"/>
                <a:gd name="connsiteY46" fmla="*/ 3365985 h 3624903"/>
                <a:gd name="connsiteX47" fmla="*/ 786215 w 1868581"/>
                <a:gd name="connsiteY47" fmla="*/ 3161335 h 3624903"/>
                <a:gd name="connsiteX48" fmla="*/ 776842 w 1868581"/>
                <a:gd name="connsiteY48" fmla="*/ 3036359 h 3624903"/>
                <a:gd name="connsiteX49" fmla="*/ 773718 w 1868581"/>
                <a:gd name="connsiteY49" fmla="*/ 2637997 h 3624903"/>
                <a:gd name="connsiteX50" fmla="*/ 775281 w 1868581"/>
                <a:gd name="connsiteY50" fmla="*/ 2641122 h 3624903"/>
                <a:gd name="connsiteX51" fmla="*/ 772156 w 1868581"/>
                <a:gd name="connsiteY51" fmla="*/ 2630185 h 3624903"/>
                <a:gd name="connsiteX52" fmla="*/ 690922 w 1868581"/>
                <a:gd name="connsiteY52" fmla="*/ 2630185 h 3624903"/>
                <a:gd name="connsiteX53" fmla="*/ 656553 w 1868581"/>
                <a:gd name="connsiteY53" fmla="*/ 2980119 h 3624903"/>
                <a:gd name="connsiteX54" fmla="*/ 661239 w 1868581"/>
                <a:gd name="connsiteY54" fmla="*/ 3151962 h 3624903"/>
                <a:gd name="connsiteX55" fmla="*/ 651866 w 1868581"/>
                <a:gd name="connsiteY55" fmla="*/ 3426910 h 3624903"/>
                <a:gd name="connsiteX56" fmla="*/ 694046 w 1868581"/>
                <a:gd name="connsiteY56" fmla="*/ 3590943 h 3624903"/>
                <a:gd name="connsiteX57" fmla="*/ 536262 w 1868581"/>
                <a:gd name="connsiteY57" fmla="*/ 3597191 h 3624903"/>
                <a:gd name="connsiteX58" fmla="*/ 475337 w 1868581"/>
                <a:gd name="connsiteY58" fmla="*/ 3434722 h 3624903"/>
                <a:gd name="connsiteX59" fmla="*/ 458152 w 1868581"/>
                <a:gd name="connsiteY59" fmla="*/ 3142589 h 3624903"/>
                <a:gd name="connsiteX60" fmla="*/ 451903 w 1868581"/>
                <a:gd name="connsiteY60" fmla="*/ 3048856 h 3624903"/>
                <a:gd name="connsiteX61" fmla="*/ 445655 w 1868581"/>
                <a:gd name="connsiteY61" fmla="*/ 2628624 h 3624903"/>
                <a:gd name="connsiteX62" fmla="*/ 403476 w 1868581"/>
                <a:gd name="connsiteY62" fmla="*/ 2628624 h 3624903"/>
                <a:gd name="connsiteX63" fmla="*/ 406600 w 1868581"/>
                <a:gd name="connsiteY63" fmla="*/ 2583319 h 3624903"/>
                <a:gd name="connsiteX64" fmla="*/ 459715 w 1868581"/>
                <a:gd name="connsiteY64" fmla="*/ 1899073 h 3624903"/>
                <a:gd name="connsiteX65" fmla="*/ 505018 w 1868581"/>
                <a:gd name="connsiteY65" fmla="*/ 1697549 h 3624903"/>
                <a:gd name="connsiteX66" fmla="*/ 451903 w 1868581"/>
                <a:gd name="connsiteY66" fmla="*/ 1541329 h 3624903"/>
                <a:gd name="connsiteX67" fmla="*/ 44168 w 1868581"/>
                <a:gd name="connsiteY67" fmla="*/ 1361674 h 3624903"/>
                <a:gd name="connsiteX68" fmla="*/ 33232 w 1868581"/>
                <a:gd name="connsiteY68" fmla="*/ 1230449 h 3624903"/>
                <a:gd name="connsiteX69" fmla="*/ 525328 w 1868581"/>
                <a:gd name="connsiteY69" fmla="*/ 807092 h 3624903"/>
                <a:gd name="connsiteX70" fmla="*/ 658115 w 1868581"/>
                <a:gd name="connsiteY70" fmla="*/ 689926 h 3624903"/>
                <a:gd name="connsiteX71" fmla="*/ 609687 w 1868581"/>
                <a:gd name="connsiteY71" fmla="*/ 552452 h 3624903"/>
                <a:gd name="connsiteX72" fmla="*/ 664363 w 1868581"/>
                <a:gd name="connsiteY72" fmla="*/ 290001 h 3624903"/>
                <a:gd name="connsiteX73" fmla="*/ 711230 w 1868581"/>
                <a:gd name="connsiteY73" fmla="*/ 143154 h 3624903"/>
                <a:gd name="connsiteX74" fmla="*/ 811141 w 1868581"/>
                <a:gd name="connsiteY74" fmla="*/ 527 h 3624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868581" h="3624903">
                  <a:moveTo>
                    <a:pt x="430125" y="1118822"/>
                  </a:moveTo>
                  <a:cubicBezTo>
                    <a:pt x="365665" y="1112991"/>
                    <a:pt x="284161" y="1223029"/>
                    <a:pt x="225384" y="1280440"/>
                  </a:cubicBezTo>
                  <a:cubicBezTo>
                    <a:pt x="284748" y="1316371"/>
                    <a:pt x="514392" y="1471029"/>
                    <a:pt x="548760" y="1428850"/>
                  </a:cubicBezTo>
                  <a:cubicBezTo>
                    <a:pt x="597189" y="1369486"/>
                    <a:pt x="505018" y="1164836"/>
                    <a:pt x="456591" y="1128907"/>
                  </a:cubicBezTo>
                  <a:cubicBezTo>
                    <a:pt x="448194" y="1122853"/>
                    <a:pt x="439333" y="1119655"/>
                    <a:pt x="430125" y="1118822"/>
                  </a:cubicBezTo>
                  <a:close/>
                  <a:moveTo>
                    <a:pt x="1586325" y="890191"/>
                  </a:moveTo>
                  <a:lnTo>
                    <a:pt x="1603946" y="890191"/>
                  </a:lnTo>
                  <a:cubicBezTo>
                    <a:pt x="1613807" y="890191"/>
                    <a:pt x="1621801" y="898185"/>
                    <a:pt x="1621801" y="908046"/>
                  </a:cubicBezTo>
                  <a:lnTo>
                    <a:pt x="1621801" y="933490"/>
                  </a:lnTo>
                  <a:lnTo>
                    <a:pt x="1647679" y="936098"/>
                  </a:lnTo>
                  <a:cubicBezTo>
                    <a:pt x="1766482" y="960409"/>
                    <a:pt x="1855850" y="1065525"/>
                    <a:pt x="1855850" y="1191516"/>
                  </a:cubicBezTo>
                  <a:lnTo>
                    <a:pt x="1854000" y="1209876"/>
                  </a:lnTo>
                  <a:lnTo>
                    <a:pt x="1336272" y="1209876"/>
                  </a:lnTo>
                  <a:lnTo>
                    <a:pt x="1334421" y="1191516"/>
                  </a:lnTo>
                  <a:cubicBezTo>
                    <a:pt x="1334421" y="1065525"/>
                    <a:pt x="1423790" y="960409"/>
                    <a:pt x="1542593" y="936098"/>
                  </a:cubicBezTo>
                  <a:lnTo>
                    <a:pt x="1568470" y="933490"/>
                  </a:lnTo>
                  <a:lnTo>
                    <a:pt x="1568470" y="908046"/>
                  </a:lnTo>
                  <a:cubicBezTo>
                    <a:pt x="1568470" y="898185"/>
                    <a:pt x="1576463" y="890191"/>
                    <a:pt x="1586325" y="890191"/>
                  </a:cubicBezTo>
                  <a:close/>
                  <a:moveTo>
                    <a:pt x="811141" y="527"/>
                  </a:moveTo>
                  <a:cubicBezTo>
                    <a:pt x="843480" y="3703"/>
                    <a:pt x="886392" y="20911"/>
                    <a:pt x="945560" y="43173"/>
                  </a:cubicBezTo>
                  <a:cubicBezTo>
                    <a:pt x="968994" y="52546"/>
                    <a:pt x="981492" y="66607"/>
                    <a:pt x="978368" y="90039"/>
                  </a:cubicBezTo>
                  <a:cubicBezTo>
                    <a:pt x="961182" y="236886"/>
                    <a:pt x="1003363" y="352489"/>
                    <a:pt x="959621" y="522771"/>
                  </a:cubicBezTo>
                  <a:cubicBezTo>
                    <a:pt x="954934" y="558701"/>
                    <a:pt x="956497" y="594632"/>
                    <a:pt x="929938" y="629001"/>
                  </a:cubicBezTo>
                  <a:cubicBezTo>
                    <a:pt x="925253" y="635250"/>
                    <a:pt x="920565" y="643060"/>
                    <a:pt x="915879" y="649309"/>
                  </a:cubicBezTo>
                  <a:cubicBezTo>
                    <a:pt x="900257" y="678991"/>
                    <a:pt x="861201" y="703987"/>
                    <a:pt x="858077" y="725857"/>
                  </a:cubicBezTo>
                  <a:cubicBezTo>
                    <a:pt x="858077" y="725857"/>
                    <a:pt x="856515" y="725857"/>
                    <a:pt x="856515" y="725857"/>
                  </a:cubicBezTo>
                  <a:cubicBezTo>
                    <a:pt x="851828" y="778972"/>
                    <a:pt x="859640" y="832087"/>
                    <a:pt x="961182" y="858644"/>
                  </a:cubicBezTo>
                  <a:cubicBezTo>
                    <a:pt x="1120527" y="899261"/>
                    <a:pt x="1062727" y="1066418"/>
                    <a:pt x="1054915" y="1202329"/>
                  </a:cubicBezTo>
                  <a:cubicBezTo>
                    <a:pt x="1040856" y="1421038"/>
                    <a:pt x="1064288" y="1397606"/>
                    <a:pt x="1281435" y="1364799"/>
                  </a:cubicBezTo>
                  <a:cubicBezTo>
                    <a:pt x="1342361" y="1355426"/>
                    <a:pt x="1397039" y="1375735"/>
                    <a:pt x="1447029" y="1311684"/>
                  </a:cubicBezTo>
                  <a:cubicBezTo>
                    <a:pt x="1420471" y="1267942"/>
                    <a:pt x="1359546" y="1321057"/>
                    <a:pt x="1322053" y="1236698"/>
                  </a:cubicBezTo>
                  <a:cubicBezTo>
                    <a:pt x="1440780" y="1236698"/>
                    <a:pt x="1732912" y="1235137"/>
                    <a:pt x="1820396" y="1230449"/>
                  </a:cubicBezTo>
                  <a:cubicBezTo>
                    <a:pt x="1865700" y="1228888"/>
                    <a:pt x="1896945" y="1246071"/>
                    <a:pt x="1829769" y="1280440"/>
                  </a:cubicBezTo>
                  <a:cubicBezTo>
                    <a:pt x="1768844" y="1297625"/>
                    <a:pt x="1793839" y="1269505"/>
                    <a:pt x="1737600" y="1313247"/>
                  </a:cubicBezTo>
                  <a:cubicBezTo>
                    <a:pt x="1715729" y="1336679"/>
                    <a:pt x="1690733" y="1339803"/>
                    <a:pt x="1656365" y="1336679"/>
                  </a:cubicBezTo>
                  <a:cubicBezTo>
                    <a:pt x="1493895" y="1419477"/>
                    <a:pt x="1309555" y="1486651"/>
                    <a:pt x="1133025" y="1522582"/>
                  </a:cubicBezTo>
                  <a:cubicBezTo>
                    <a:pt x="1040856" y="1539766"/>
                    <a:pt x="1028358" y="1583508"/>
                    <a:pt x="1040856" y="1678803"/>
                  </a:cubicBezTo>
                  <a:cubicBezTo>
                    <a:pt x="1075224" y="1949064"/>
                    <a:pt x="1092408" y="2269317"/>
                    <a:pt x="1092408" y="2541140"/>
                  </a:cubicBezTo>
                  <a:cubicBezTo>
                    <a:pt x="1092408" y="2584882"/>
                    <a:pt x="1065851" y="2583319"/>
                    <a:pt x="1026795" y="2613002"/>
                  </a:cubicBezTo>
                  <a:cubicBezTo>
                    <a:pt x="1025234" y="2634873"/>
                    <a:pt x="1009612" y="2655181"/>
                    <a:pt x="1008049" y="2675490"/>
                  </a:cubicBezTo>
                  <a:cubicBezTo>
                    <a:pt x="1003363" y="2794218"/>
                    <a:pt x="998675" y="2911382"/>
                    <a:pt x="986178" y="3028548"/>
                  </a:cubicBezTo>
                  <a:cubicBezTo>
                    <a:pt x="965870" y="3211326"/>
                    <a:pt x="922128" y="3336302"/>
                    <a:pt x="1111154" y="3467527"/>
                  </a:cubicBezTo>
                  <a:cubicBezTo>
                    <a:pt x="1134588" y="3483150"/>
                    <a:pt x="1170518" y="3506583"/>
                    <a:pt x="1154896" y="3540952"/>
                  </a:cubicBezTo>
                  <a:cubicBezTo>
                    <a:pt x="1140837" y="3572196"/>
                    <a:pt x="1101781" y="3558137"/>
                    <a:pt x="1073661" y="3561260"/>
                  </a:cubicBezTo>
                  <a:cubicBezTo>
                    <a:pt x="978368" y="3569072"/>
                    <a:pt x="967431" y="3483150"/>
                    <a:pt x="875262" y="3484713"/>
                  </a:cubicBezTo>
                  <a:cubicBezTo>
                    <a:pt x="850267" y="3459717"/>
                    <a:pt x="792464" y="3486274"/>
                    <a:pt x="790903" y="3422224"/>
                  </a:cubicBezTo>
                  <a:cubicBezTo>
                    <a:pt x="790903" y="3408164"/>
                    <a:pt x="790903" y="3380044"/>
                    <a:pt x="790903" y="3365985"/>
                  </a:cubicBezTo>
                  <a:cubicBezTo>
                    <a:pt x="764345" y="3303497"/>
                    <a:pt x="811211" y="3223823"/>
                    <a:pt x="786215" y="3161335"/>
                  </a:cubicBezTo>
                  <a:cubicBezTo>
                    <a:pt x="747161" y="3122281"/>
                    <a:pt x="792464" y="3076976"/>
                    <a:pt x="776842" y="3036359"/>
                  </a:cubicBezTo>
                  <a:cubicBezTo>
                    <a:pt x="761220" y="2898885"/>
                    <a:pt x="806525" y="2775471"/>
                    <a:pt x="773718" y="2637997"/>
                  </a:cubicBezTo>
                  <a:lnTo>
                    <a:pt x="775281" y="2641122"/>
                  </a:lnTo>
                  <a:cubicBezTo>
                    <a:pt x="773718" y="2637997"/>
                    <a:pt x="773718" y="2633310"/>
                    <a:pt x="772156" y="2630185"/>
                  </a:cubicBezTo>
                  <a:lnTo>
                    <a:pt x="690922" y="2630185"/>
                  </a:lnTo>
                  <a:cubicBezTo>
                    <a:pt x="661239" y="2759849"/>
                    <a:pt x="640931" y="2844208"/>
                    <a:pt x="656553" y="2980119"/>
                  </a:cubicBezTo>
                  <a:cubicBezTo>
                    <a:pt x="651866" y="2986368"/>
                    <a:pt x="665926" y="3097286"/>
                    <a:pt x="661239" y="3151962"/>
                  </a:cubicBezTo>
                  <a:cubicBezTo>
                    <a:pt x="647180" y="3209764"/>
                    <a:pt x="637807" y="3376920"/>
                    <a:pt x="651866" y="3426910"/>
                  </a:cubicBezTo>
                  <a:cubicBezTo>
                    <a:pt x="661239" y="3481588"/>
                    <a:pt x="684673" y="3536264"/>
                    <a:pt x="694046" y="3590943"/>
                  </a:cubicBezTo>
                  <a:cubicBezTo>
                    <a:pt x="637807" y="3651869"/>
                    <a:pt x="594065" y="3615938"/>
                    <a:pt x="536262" y="3597191"/>
                  </a:cubicBezTo>
                  <a:cubicBezTo>
                    <a:pt x="483147" y="3555013"/>
                    <a:pt x="469088" y="3494086"/>
                    <a:pt x="475337" y="3434722"/>
                  </a:cubicBezTo>
                  <a:cubicBezTo>
                    <a:pt x="486272" y="3333178"/>
                    <a:pt x="506581" y="3236321"/>
                    <a:pt x="458152" y="3142589"/>
                  </a:cubicBezTo>
                  <a:cubicBezTo>
                    <a:pt x="445655" y="3117593"/>
                    <a:pt x="451903" y="3080100"/>
                    <a:pt x="451903" y="3048856"/>
                  </a:cubicBezTo>
                  <a:cubicBezTo>
                    <a:pt x="455028" y="2908258"/>
                    <a:pt x="442530" y="2769222"/>
                    <a:pt x="445655" y="2628624"/>
                  </a:cubicBezTo>
                  <a:lnTo>
                    <a:pt x="403476" y="2628624"/>
                  </a:lnTo>
                  <a:cubicBezTo>
                    <a:pt x="403476" y="2628624"/>
                    <a:pt x="408161" y="2583319"/>
                    <a:pt x="406600" y="2583319"/>
                  </a:cubicBezTo>
                  <a:cubicBezTo>
                    <a:pt x="434720" y="2341178"/>
                    <a:pt x="439406" y="2142777"/>
                    <a:pt x="459715" y="1899073"/>
                  </a:cubicBezTo>
                  <a:cubicBezTo>
                    <a:pt x="465964" y="1828775"/>
                    <a:pt x="481586" y="1763162"/>
                    <a:pt x="505018" y="1697549"/>
                  </a:cubicBezTo>
                  <a:cubicBezTo>
                    <a:pt x="551885" y="1566324"/>
                    <a:pt x="576880" y="1600693"/>
                    <a:pt x="451903" y="1541329"/>
                  </a:cubicBezTo>
                  <a:cubicBezTo>
                    <a:pt x="317554" y="1477278"/>
                    <a:pt x="189453" y="1453845"/>
                    <a:pt x="44168" y="1361674"/>
                  </a:cubicBezTo>
                  <a:cubicBezTo>
                    <a:pt x="-15196" y="1324181"/>
                    <a:pt x="-10510" y="1278878"/>
                    <a:pt x="33232" y="1230449"/>
                  </a:cubicBezTo>
                  <a:cubicBezTo>
                    <a:pt x="186328" y="1060169"/>
                    <a:pt x="292558" y="860207"/>
                    <a:pt x="525328" y="807092"/>
                  </a:cubicBezTo>
                  <a:cubicBezTo>
                    <a:pt x="679985" y="772724"/>
                    <a:pt x="650304" y="735231"/>
                    <a:pt x="658115" y="689926"/>
                  </a:cubicBezTo>
                  <a:cubicBezTo>
                    <a:pt x="650304" y="685240"/>
                    <a:pt x="626870" y="602442"/>
                    <a:pt x="609687" y="552452"/>
                  </a:cubicBezTo>
                  <a:cubicBezTo>
                    <a:pt x="576880" y="460282"/>
                    <a:pt x="653429" y="380609"/>
                    <a:pt x="664363" y="290001"/>
                  </a:cubicBezTo>
                  <a:cubicBezTo>
                    <a:pt x="672175" y="235325"/>
                    <a:pt x="700295" y="197832"/>
                    <a:pt x="711230" y="143154"/>
                  </a:cubicBezTo>
                  <a:cubicBezTo>
                    <a:pt x="732710" y="28918"/>
                    <a:pt x="757242" y="-4767"/>
                    <a:pt x="811141" y="527"/>
                  </a:cubicBezTo>
                  <a:close/>
                </a:path>
              </a:pathLst>
            </a:custGeom>
            <a:noFill/>
            <a:ln w="127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35ADB02-3C31-4EFE-B3D6-64FFA60CF031}"/>
                </a:ext>
              </a:extLst>
            </p:cNvPr>
            <p:cNvSpPr/>
            <p:nvPr/>
          </p:nvSpPr>
          <p:spPr>
            <a:xfrm>
              <a:off x="4324538" y="3677860"/>
              <a:ext cx="551393" cy="1537213"/>
            </a:xfrm>
            <a:custGeom>
              <a:avLst/>
              <a:gdLst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17443 w 536713"/>
                <a:gd name="connsiteY4" fmla="*/ 99392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56835"/>
                <a:gd name="connsiteY0" fmla="*/ 0 h 1530626"/>
                <a:gd name="connsiteX1" fmla="*/ 159026 w 556835"/>
                <a:gd name="connsiteY1" fmla="*/ 268357 h 1530626"/>
                <a:gd name="connsiteX2" fmla="*/ 387626 w 556835"/>
                <a:gd name="connsiteY2" fmla="*/ 268357 h 1530626"/>
                <a:gd name="connsiteX3" fmla="*/ 367747 w 556835"/>
                <a:gd name="connsiteY3" fmla="*/ 49696 h 1530626"/>
                <a:gd name="connsiteX4" fmla="*/ 409180 w 556835"/>
                <a:gd name="connsiteY4" fmla="*/ 77358 h 1530626"/>
                <a:gd name="connsiteX5" fmla="*/ 450015 w 556835"/>
                <a:gd name="connsiteY5" fmla="*/ 303323 h 1530626"/>
                <a:gd name="connsiteX6" fmla="*/ 473246 w 556835"/>
                <a:gd name="connsiteY6" fmla="*/ 473486 h 1530626"/>
                <a:gd name="connsiteX7" fmla="*/ 536713 w 556835"/>
                <a:gd name="connsiteY7" fmla="*/ 1530626 h 1530626"/>
                <a:gd name="connsiteX8" fmla="*/ 79513 w 556835"/>
                <a:gd name="connsiteY8" fmla="*/ 1520687 h 1530626"/>
                <a:gd name="connsiteX9" fmla="*/ 139147 w 556835"/>
                <a:gd name="connsiteY9" fmla="*/ 695739 h 1530626"/>
                <a:gd name="connsiteX10" fmla="*/ 9939 w 556835"/>
                <a:gd name="connsiteY10" fmla="*/ 636105 h 1530626"/>
                <a:gd name="connsiteX11" fmla="*/ 0 w 556835"/>
                <a:gd name="connsiteY11" fmla="*/ 606287 h 1530626"/>
                <a:gd name="connsiteX12" fmla="*/ 109330 w 556835"/>
                <a:gd name="connsiteY12" fmla="*/ 636105 h 1530626"/>
                <a:gd name="connsiteX13" fmla="*/ 49695 w 556835"/>
                <a:gd name="connsiteY13" fmla="*/ 318052 h 1530626"/>
                <a:gd name="connsiteX14" fmla="*/ 39756 w 55683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3436"/>
                <a:gd name="connsiteY0" fmla="*/ 0 h 1530626"/>
                <a:gd name="connsiteX1" fmla="*/ 159026 w 553436"/>
                <a:gd name="connsiteY1" fmla="*/ 268357 h 1530626"/>
                <a:gd name="connsiteX2" fmla="*/ 387626 w 553436"/>
                <a:gd name="connsiteY2" fmla="*/ 268357 h 1530626"/>
                <a:gd name="connsiteX3" fmla="*/ 367747 w 553436"/>
                <a:gd name="connsiteY3" fmla="*/ 49696 h 1530626"/>
                <a:gd name="connsiteX4" fmla="*/ 409180 w 553436"/>
                <a:gd name="connsiteY4" fmla="*/ 77358 h 1530626"/>
                <a:gd name="connsiteX5" fmla="*/ 450015 w 553436"/>
                <a:gd name="connsiteY5" fmla="*/ 303323 h 1530626"/>
                <a:gd name="connsiteX6" fmla="*/ 440195 w 553436"/>
                <a:gd name="connsiteY6" fmla="*/ 517553 h 1530626"/>
                <a:gd name="connsiteX7" fmla="*/ 536713 w 553436"/>
                <a:gd name="connsiteY7" fmla="*/ 1530626 h 1530626"/>
                <a:gd name="connsiteX8" fmla="*/ 79513 w 553436"/>
                <a:gd name="connsiteY8" fmla="*/ 1520687 h 1530626"/>
                <a:gd name="connsiteX9" fmla="*/ 139147 w 553436"/>
                <a:gd name="connsiteY9" fmla="*/ 695739 h 1530626"/>
                <a:gd name="connsiteX10" fmla="*/ 9939 w 553436"/>
                <a:gd name="connsiteY10" fmla="*/ 636105 h 1530626"/>
                <a:gd name="connsiteX11" fmla="*/ 0 w 553436"/>
                <a:gd name="connsiteY11" fmla="*/ 606287 h 1530626"/>
                <a:gd name="connsiteX12" fmla="*/ 109330 w 553436"/>
                <a:gd name="connsiteY12" fmla="*/ 636105 h 1530626"/>
                <a:gd name="connsiteX13" fmla="*/ 49695 w 553436"/>
                <a:gd name="connsiteY13" fmla="*/ 318052 h 1530626"/>
                <a:gd name="connsiteX14" fmla="*/ 39756 w 553436"/>
                <a:gd name="connsiteY14" fmla="*/ 0 h 1530626"/>
                <a:gd name="connsiteX0" fmla="*/ 39756 w 551130"/>
                <a:gd name="connsiteY0" fmla="*/ 0 h 1530626"/>
                <a:gd name="connsiteX1" fmla="*/ 159026 w 551130"/>
                <a:gd name="connsiteY1" fmla="*/ 268357 h 1530626"/>
                <a:gd name="connsiteX2" fmla="*/ 387626 w 551130"/>
                <a:gd name="connsiteY2" fmla="*/ 268357 h 1530626"/>
                <a:gd name="connsiteX3" fmla="*/ 367747 w 551130"/>
                <a:gd name="connsiteY3" fmla="*/ 49696 h 1530626"/>
                <a:gd name="connsiteX4" fmla="*/ 409180 w 551130"/>
                <a:gd name="connsiteY4" fmla="*/ 77358 h 1530626"/>
                <a:gd name="connsiteX5" fmla="*/ 450015 w 551130"/>
                <a:gd name="connsiteY5" fmla="*/ 303323 h 1530626"/>
                <a:gd name="connsiteX6" fmla="*/ 440195 w 551130"/>
                <a:gd name="connsiteY6" fmla="*/ 517553 h 1530626"/>
                <a:gd name="connsiteX7" fmla="*/ 536713 w 551130"/>
                <a:gd name="connsiteY7" fmla="*/ 1530626 h 1530626"/>
                <a:gd name="connsiteX8" fmla="*/ 79513 w 551130"/>
                <a:gd name="connsiteY8" fmla="*/ 1520687 h 1530626"/>
                <a:gd name="connsiteX9" fmla="*/ 139147 w 551130"/>
                <a:gd name="connsiteY9" fmla="*/ 695739 h 1530626"/>
                <a:gd name="connsiteX10" fmla="*/ 9939 w 551130"/>
                <a:gd name="connsiteY10" fmla="*/ 636105 h 1530626"/>
                <a:gd name="connsiteX11" fmla="*/ 0 w 551130"/>
                <a:gd name="connsiteY11" fmla="*/ 606287 h 1530626"/>
                <a:gd name="connsiteX12" fmla="*/ 109330 w 551130"/>
                <a:gd name="connsiteY12" fmla="*/ 636105 h 1530626"/>
                <a:gd name="connsiteX13" fmla="*/ 49695 w 551130"/>
                <a:gd name="connsiteY13" fmla="*/ 318052 h 1530626"/>
                <a:gd name="connsiteX14" fmla="*/ 39756 w 551130"/>
                <a:gd name="connsiteY14" fmla="*/ 0 h 1530626"/>
                <a:gd name="connsiteX0" fmla="*/ 39756 w 552204"/>
                <a:gd name="connsiteY0" fmla="*/ 0 h 1530626"/>
                <a:gd name="connsiteX1" fmla="*/ 159026 w 552204"/>
                <a:gd name="connsiteY1" fmla="*/ 268357 h 1530626"/>
                <a:gd name="connsiteX2" fmla="*/ 387626 w 552204"/>
                <a:gd name="connsiteY2" fmla="*/ 268357 h 1530626"/>
                <a:gd name="connsiteX3" fmla="*/ 367747 w 552204"/>
                <a:gd name="connsiteY3" fmla="*/ 49696 h 1530626"/>
                <a:gd name="connsiteX4" fmla="*/ 409180 w 552204"/>
                <a:gd name="connsiteY4" fmla="*/ 77358 h 1530626"/>
                <a:gd name="connsiteX5" fmla="*/ 450015 w 552204"/>
                <a:gd name="connsiteY5" fmla="*/ 303323 h 1530626"/>
                <a:gd name="connsiteX6" fmla="*/ 440195 w 552204"/>
                <a:gd name="connsiteY6" fmla="*/ 517553 h 1530626"/>
                <a:gd name="connsiteX7" fmla="*/ 536713 w 552204"/>
                <a:gd name="connsiteY7" fmla="*/ 1530626 h 1530626"/>
                <a:gd name="connsiteX8" fmla="*/ 79513 w 552204"/>
                <a:gd name="connsiteY8" fmla="*/ 1520687 h 1530626"/>
                <a:gd name="connsiteX9" fmla="*/ 139147 w 552204"/>
                <a:gd name="connsiteY9" fmla="*/ 695739 h 1530626"/>
                <a:gd name="connsiteX10" fmla="*/ 9939 w 552204"/>
                <a:gd name="connsiteY10" fmla="*/ 636105 h 1530626"/>
                <a:gd name="connsiteX11" fmla="*/ 0 w 552204"/>
                <a:gd name="connsiteY11" fmla="*/ 606287 h 1530626"/>
                <a:gd name="connsiteX12" fmla="*/ 109330 w 552204"/>
                <a:gd name="connsiteY12" fmla="*/ 636105 h 1530626"/>
                <a:gd name="connsiteX13" fmla="*/ 49695 w 552204"/>
                <a:gd name="connsiteY13" fmla="*/ 318052 h 1530626"/>
                <a:gd name="connsiteX14" fmla="*/ 39756 w 552204"/>
                <a:gd name="connsiteY14" fmla="*/ 0 h 1530626"/>
                <a:gd name="connsiteX0" fmla="*/ 39756 w 538253"/>
                <a:gd name="connsiteY0" fmla="*/ 0 h 1530626"/>
                <a:gd name="connsiteX1" fmla="*/ 159026 w 538253"/>
                <a:gd name="connsiteY1" fmla="*/ 268357 h 1530626"/>
                <a:gd name="connsiteX2" fmla="*/ 387626 w 538253"/>
                <a:gd name="connsiteY2" fmla="*/ 268357 h 1530626"/>
                <a:gd name="connsiteX3" fmla="*/ 367747 w 538253"/>
                <a:gd name="connsiteY3" fmla="*/ 49696 h 1530626"/>
                <a:gd name="connsiteX4" fmla="*/ 409180 w 538253"/>
                <a:gd name="connsiteY4" fmla="*/ 77358 h 1530626"/>
                <a:gd name="connsiteX5" fmla="*/ 450015 w 538253"/>
                <a:gd name="connsiteY5" fmla="*/ 303323 h 1530626"/>
                <a:gd name="connsiteX6" fmla="*/ 440195 w 538253"/>
                <a:gd name="connsiteY6" fmla="*/ 517553 h 1530626"/>
                <a:gd name="connsiteX7" fmla="*/ 536713 w 538253"/>
                <a:gd name="connsiteY7" fmla="*/ 1530626 h 1530626"/>
                <a:gd name="connsiteX8" fmla="*/ 79513 w 538253"/>
                <a:gd name="connsiteY8" fmla="*/ 1520687 h 1530626"/>
                <a:gd name="connsiteX9" fmla="*/ 139147 w 538253"/>
                <a:gd name="connsiteY9" fmla="*/ 695739 h 1530626"/>
                <a:gd name="connsiteX10" fmla="*/ 9939 w 538253"/>
                <a:gd name="connsiteY10" fmla="*/ 636105 h 1530626"/>
                <a:gd name="connsiteX11" fmla="*/ 0 w 538253"/>
                <a:gd name="connsiteY11" fmla="*/ 606287 h 1530626"/>
                <a:gd name="connsiteX12" fmla="*/ 109330 w 538253"/>
                <a:gd name="connsiteY12" fmla="*/ 636105 h 1530626"/>
                <a:gd name="connsiteX13" fmla="*/ 49695 w 538253"/>
                <a:gd name="connsiteY13" fmla="*/ 318052 h 1530626"/>
                <a:gd name="connsiteX14" fmla="*/ 39756 w 538253"/>
                <a:gd name="connsiteY14" fmla="*/ 0 h 1530626"/>
                <a:gd name="connsiteX0" fmla="*/ 39756 w 538401"/>
                <a:gd name="connsiteY0" fmla="*/ 0 h 1530626"/>
                <a:gd name="connsiteX1" fmla="*/ 159026 w 538401"/>
                <a:gd name="connsiteY1" fmla="*/ 268357 h 1530626"/>
                <a:gd name="connsiteX2" fmla="*/ 387626 w 538401"/>
                <a:gd name="connsiteY2" fmla="*/ 268357 h 1530626"/>
                <a:gd name="connsiteX3" fmla="*/ 367747 w 538401"/>
                <a:gd name="connsiteY3" fmla="*/ 49696 h 1530626"/>
                <a:gd name="connsiteX4" fmla="*/ 409180 w 538401"/>
                <a:gd name="connsiteY4" fmla="*/ 77358 h 1530626"/>
                <a:gd name="connsiteX5" fmla="*/ 450015 w 538401"/>
                <a:gd name="connsiteY5" fmla="*/ 303323 h 1530626"/>
                <a:gd name="connsiteX6" fmla="*/ 451211 w 538401"/>
                <a:gd name="connsiteY6" fmla="*/ 611197 h 1530626"/>
                <a:gd name="connsiteX7" fmla="*/ 536713 w 538401"/>
                <a:gd name="connsiteY7" fmla="*/ 1530626 h 1530626"/>
                <a:gd name="connsiteX8" fmla="*/ 79513 w 538401"/>
                <a:gd name="connsiteY8" fmla="*/ 1520687 h 1530626"/>
                <a:gd name="connsiteX9" fmla="*/ 139147 w 538401"/>
                <a:gd name="connsiteY9" fmla="*/ 695739 h 1530626"/>
                <a:gd name="connsiteX10" fmla="*/ 9939 w 538401"/>
                <a:gd name="connsiteY10" fmla="*/ 636105 h 1530626"/>
                <a:gd name="connsiteX11" fmla="*/ 0 w 538401"/>
                <a:gd name="connsiteY11" fmla="*/ 606287 h 1530626"/>
                <a:gd name="connsiteX12" fmla="*/ 109330 w 538401"/>
                <a:gd name="connsiteY12" fmla="*/ 636105 h 1530626"/>
                <a:gd name="connsiteX13" fmla="*/ 49695 w 538401"/>
                <a:gd name="connsiteY13" fmla="*/ 318052 h 1530626"/>
                <a:gd name="connsiteX14" fmla="*/ 39756 w 538401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39756 w 539298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43588 w 539298"/>
                <a:gd name="connsiteY14" fmla="*/ 126455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23101 w 539298"/>
                <a:gd name="connsiteY12" fmla="*/ 649876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4248 w 533790"/>
                <a:gd name="connsiteY0" fmla="*/ 0 h 1530626"/>
                <a:gd name="connsiteX1" fmla="*/ 153518 w 533790"/>
                <a:gd name="connsiteY1" fmla="*/ 268357 h 1530626"/>
                <a:gd name="connsiteX2" fmla="*/ 401397 w 533790"/>
                <a:gd name="connsiteY2" fmla="*/ 268357 h 1530626"/>
                <a:gd name="connsiteX3" fmla="*/ 362239 w 533790"/>
                <a:gd name="connsiteY3" fmla="*/ 49696 h 1530626"/>
                <a:gd name="connsiteX4" fmla="*/ 403672 w 533790"/>
                <a:gd name="connsiteY4" fmla="*/ 77358 h 1530626"/>
                <a:gd name="connsiteX5" fmla="*/ 444507 w 533790"/>
                <a:gd name="connsiteY5" fmla="*/ 303323 h 1530626"/>
                <a:gd name="connsiteX6" fmla="*/ 445703 w 533790"/>
                <a:gd name="connsiteY6" fmla="*/ 611197 h 1530626"/>
                <a:gd name="connsiteX7" fmla="*/ 531205 w 533790"/>
                <a:gd name="connsiteY7" fmla="*/ 1530626 h 1530626"/>
                <a:gd name="connsiteX8" fmla="*/ 74005 w 533790"/>
                <a:gd name="connsiteY8" fmla="*/ 1520687 h 1530626"/>
                <a:gd name="connsiteX9" fmla="*/ 133639 w 533790"/>
                <a:gd name="connsiteY9" fmla="*/ 695739 h 1530626"/>
                <a:gd name="connsiteX10" fmla="*/ 4431 w 533790"/>
                <a:gd name="connsiteY10" fmla="*/ 636105 h 1530626"/>
                <a:gd name="connsiteX11" fmla="*/ 0 w 533790"/>
                <a:gd name="connsiteY11" fmla="*/ 683405 h 1530626"/>
                <a:gd name="connsiteX12" fmla="*/ 117593 w 533790"/>
                <a:gd name="connsiteY12" fmla="*/ 649876 h 1530626"/>
                <a:gd name="connsiteX13" fmla="*/ 118551 w 533790"/>
                <a:gd name="connsiteY13" fmla="*/ 279493 h 1530626"/>
                <a:gd name="connsiteX14" fmla="*/ 7784 w 533790"/>
                <a:gd name="connsiteY14" fmla="*/ 16286 h 1530626"/>
                <a:gd name="connsiteX15" fmla="*/ 34248 w 53379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9340 w 543130"/>
                <a:gd name="connsiteY11" fmla="*/ 683405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6586 w 543130"/>
                <a:gd name="connsiteY11" fmla="*/ 661371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51242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82596 w 551393"/>
                <a:gd name="connsiteY3" fmla="*/ 66221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7213"/>
                <a:gd name="connsiteX1" fmla="*/ 171121 w 551393"/>
                <a:gd name="connsiteY1" fmla="*/ 268357 h 1537213"/>
                <a:gd name="connsiteX2" fmla="*/ 419000 w 551393"/>
                <a:gd name="connsiteY2" fmla="*/ 268357 h 1537213"/>
                <a:gd name="connsiteX3" fmla="*/ 382596 w 551393"/>
                <a:gd name="connsiteY3" fmla="*/ 66221 h 1537213"/>
                <a:gd name="connsiteX4" fmla="*/ 421275 w 551393"/>
                <a:gd name="connsiteY4" fmla="*/ 77358 h 1537213"/>
                <a:gd name="connsiteX5" fmla="*/ 462110 w 551393"/>
                <a:gd name="connsiteY5" fmla="*/ 303323 h 1537213"/>
                <a:gd name="connsiteX6" fmla="*/ 463306 w 551393"/>
                <a:gd name="connsiteY6" fmla="*/ 611197 h 1537213"/>
                <a:gd name="connsiteX7" fmla="*/ 548808 w 551393"/>
                <a:gd name="connsiteY7" fmla="*/ 1530626 h 1537213"/>
                <a:gd name="connsiteX8" fmla="*/ 64066 w 551393"/>
                <a:gd name="connsiteY8" fmla="*/ 1537213 h 1537213"/>
                <a:gd name="connsiteX9" fmla="*/ 134717 w 551393"/>
                <a:gd name="connsiteY9" fmla="*/ 695739 h 1537213"/>
                <a:gd name="connsiteX10" fmla="*/ 0 w 551393"/>
                <a:gd name="connsiteY10" fmla="*/ 696698 h 1537213"/>
                <a:gd name="connsiteX11" fmla="*/ 14849 w 551393"/>
                <a:gd name="connsiteY11" fmla="*/ 661371 h 1537213"/>
                <a:gd name="connsiteX12" fmla="*/ 135196 w 551393"/>
                <a:gd name="connsiteY12" fmla="*/ 649876 h 1537213"/>
                <a:gd name="connsiteX13" fmla="*/ 136154 w 551393"/>
                <a:gd name="connsiteY13" fmla="*/ 279493 h 1537213"/>
                <a:gd name="connsiteX14" fmla="*/ 25387 w 551393"/>
                <a:gd name="connsiteY14" fmla="*/ 16286 h 1537213"/>
                <a:gd name="connsiteX15" fmla="*/ 51851 w 551393"/>
                <a:gd name="connsiteY15" fmla="*/ 0 h 153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1393" h="1537213">
                  <a:moveTo>
                    <a:pt x="51851" y="0"/>
                  </a:moveTo>
                  <a:lnTo>
                    <a:pt x="171121" y="268357"/>
                  </a:lnTo>
                  <a:lnTo>
                    <a:pt x="419000" y="268357"/>
                  </a:lnTo>
                  <a:lnTo>
                    <a:pt x="382596" y="66221"/>
                  </a:lnTo>
                  <a:lnTo>
                    <a:pt x="421275" y="77358"/>
                  </a:lnTo>
                  <a:lnTo>
                    <a:pt x="462110" y="303323"/>
                  </a:lnTo>
                  <a:cubicBezTo>
                    <a:pt x="472788" y="369344"/>
                    <a:pt x="473644" y="522324"/>
                    <a:pt x="463306" y="611197"/>
                  </a:cubicBezTo>
                  <a:cubicBezTo>
                    <a:pt x="502543" y="961722"/>
                    <a:pt x="564854" y="1265204"/>
                    <a:pt x="548808" y="1530626"/>
                  </a:cubicBezTo>
                  <a:lnTo>
                    <a:pt x="64066" y="1537213"/>
                  </a:lnTo>
                  <a:lnTo>
                    <a:pt x="134717" y="695739"/>
                  </a:lnTo>
                  <a:lnTo>
                    <a:pt x="0" y="696698"/>
                  </a:lnTo>
                  <a:lnTo>
                    <a:pt x="14849" y="661371"/>
                  </a:lnTo>
                  <a:lnTo>
                    <a:pt x="135196" y="649876"/>
                  </a:lnTo>
                  <a:cubicBezTo>
                    <a:pt x="135515" y="526415"/>
                    <a:pt x="135835" y="402954"/>
                    <a:pt x="136154" y="279493"/>
                  </a:cubicBezTo>
                  <a:lnTo>
                    <a:pt x="25387" y="16286"/>
                  </a:lnTo>
                  <a:lnTo>
                    <a:pt x="51851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FDE2111C-C1F8-42D8-A85D-02AB7BA59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0" y="4083918"/>
            <a:ext cx="1510565" cy="9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7F4049A3-7B9F-4168-80C7-6D01BD367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015" y="4185219"/>
            <a:ext cx="1510565" cy="908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415F6-980E-409F-B89A-1AE981B2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010D0C-28B6-41C6-8315-142E23CB88DC}"/>
              </a:ext>
            </a:extLst>
          </p:cNvPr>
          <p:cNvSpPr/>
          <p:nvPr/>
        </p:nvSpPr>
        <p:spPr>
          <a:xfrm>
            <a:off x="611560" y="1707654"/>
            <a:ext cx="2334774" cy="2376264"/>
          </a:xfrm>
          <a:custGeom>
            <a:avLst/>
            <a:gdLst>
              <a:gd name="connsiteX0" fmla="*/ 1120398 w 3133726"/>
              <a:gd name="connsiteY0" fmla="*/ 1546146 h 3129174"/>
              <a:gd name="connsiteX1" fmla="*/ 1155395 w 3133726"/>
              <a:gd name="connsiteY1" fmla="*/ 1559481 h 3129174"/>
              <a:gd name="connsiteX2" fmla="*/ 1277275 w 3133726"/>
              <a:gd name="connsiteY2" fmla="*/ 1956110 h 3129174"/>
              <a:gd name="connsiteX3" fmla="*/ 849660 w 3133726"/>
              <a:gd name="connsiteY3" fmla="*/ 1759860 h 3129174"/>
              <a:gd name="connsiteX4" fmla="*/ 1120398 w 3133726"/>
              <a:gd name="connsiteY4" fmla="*/ 1546146 h 3129174"/>
              <a:gd name="connsiteX5" fmla="*/ 2649296 w 3133726"/>
              <a:gd name="connsiteY5" fmla="*/ 1243816 h 3129174"/>
              <a:gd name="connsiteX6" fmla="*/ 2625685 w 3133726"/>
              <a:gd name="connsiteY6" fmla="*/ 1267427 h 3129174"/>
              <a:gd name="connsiteX7" fmla="*/ 2625685 w 3133726"/>
              <a:gd name="connsiteY7" fmla="*/ 1301072 h 3129174"/>
              <a:gd name="connsiteX8" fmla="*/ 2591467 w 3133726"/>
              <a:gd name="connsiteY8" fmla="*/ 1304521 h 3129174"/>
              <a:gd name="connsiteX9" fmla="*/ 2316192 w 3133726"/>
              <a:gd name="connsiteY9" fmla="*/ 1642272 h 3129174"/>
              <a:gd name="connsiteX10" fmla="*/ 2318639 w 3133726"/>
              <a:gd name="connsiteY10" fmla="*/ 1666550 h 3129174"/>
              <a:gd name="connsiteX11" fmla="*/ 3003255 w 3133726"/>
              <a:gd name="connsiteY11" fmla="*/ 1666550 h 3129174"/>
              <a:gd name="connsiteX12" fmla="*/ 3005702 w 3133726"/>
              <a:gd name="connsiteY12" fmla="*/ 1642272 h 3129174"/>
              <a:gd name="connsiteX13" fmla="*/ 2730427 w 3133726"/>
              <a:gd name="connsiteY13" fmla="*/ 1304521 h 3129174"/>
              <a:gd name="connsiteX14" fmla="*/ 2696208 w 3133726"/>
              <a:gd name="connsiteY14" fmla="*/ 1301072 h 3129174"/>
              <a:gd name="connsiteX15" fmla="*/ 2696208 w 3133726"/>
              <a:gd name="connsiteY15" fmla="*/ 1267427 h 3129174"/>
              <a:gd name="connsiteX16" fmla="*/ 2672597 w 3133726"/>
              <a:gd name="connsiteY16" fmla="*/ 1243816 h 3129174"/>
              <a:gd name="connsiteX17" fmla="*/ 1824085 w 3133726"/>
              <a:gd name="connsiteY17" fmla="*/ 1202701 h 3129174"/>
              <a:gd name="connsiteX18" fmla="*/ 1877675 w 3133726"/>
              <a:gd name="connsiteY18" fmla="*/ 1499247 h 3129174"/>
              <a:gd name="connsiteX19" fmla="*/ 1879257 w 3133726"/>
              <a:gd name="connsiteY19" fmla="*/ 1906364 h 3129174"/>
              <a:gd name="connsiteX20" fmla="*/ 1921795 w 3133726"/>
              <a:gd name="connsiteY20" fmla="*/ 2242522 h 3129174"/>
              <a:gd name="connsiteX21" fmla="*/ 1929651 w 3133726"/>
              <a:gd name="connsiteY21" fmla="*/ 2302086 h 3129174"/>
              <a:gd name="connsiteX22" fmla="*/ 1927996 w 3133726"/>
              <a:gd name="connsiteY22" fmla="*/ 2286635 h 3129174"/>
              <a:gd name="connsiteX23" fmla="*/ 2049876 w 3133726"/>
              <a:gd name="connsiteY23" fmla="*/ 2080057 h 3129174"/>
              <a:gd name="connsiteX24" fmla="*/ 2741913 w 3133726"/>
              <a:gd name="connsiteY24" fmla="*/ 1834228 h 3129174"/>
              <a:gd name="connsiteX25" fmla="*/ 2849333 w 3133726"/>
              <a:gd name="connsiteY25" fmla="*/ 1803243 h 3129174"/>
              <a:gd name="connsiteX26" fmla="*/ 2971213 w 3133726"/>
              <a:gd name="connsiteY26" fmla="*/ 1759860 h 3129174"/>
              <a:gd name="connsiteX27" fmla="*/ 2958818 w 3133726"/>
              <a:gd name="connsiteY27" fmla="*/ 1693755 h 3129174"/>
              <a:gd name="connsiteX28" fmla="*/ 2299836 w 3133726"/>
              <a:gd name="connsiteY28" fmla="*/ 1702018 h 3129174"/>
              <a:gd name="connsiteX29" fmla="*/ 2465099 w 3133726"/>
              <a:gd name="connsiteY29" fmla="*/ 1801176 h 3129174"/>
              <a:gd name="connsiteX30" fmla="*/ 2246126 w 3133726"/>
              <a:gd name="connsiteY30" fmla="*/ 1871412 h 3129174"/>
              <a:gd name="connsiteX31" fmla="*/ 1946587 w 3133726"/>
              <a:gd name="connsiteY31" fmla="*/ 1656571 h 3129174"/>
              <a:gd name="connsiteX32" fmla="*/ 1888887 w 3133726"/>
              <a:gd name="connsiteY32" fmla="*/ 1229678 h 3129174"/>
              <a:gd name="connsiteX33" fmla="*/ 1624233 w 3133726"/>
              <a:gd name="connsiteY33" fmla="*/ 67371 h 3129174"/>
              <a:gd name="connsiteX34" fmla="*/ 1492116 w 3133726"/>
              <a:gd name="connsiteY34" fmla="*/ 255974 h 3129174"/>
              <a:gd name="connsiteX35" fmla="*/ 1430143 w 3133726"/>
              <a:gd name="connsiteY35" fmla="*/ 450157 h 3129174"/>
              <a:gd name="connsiteX36" fmla="*/ 1357842 w 3133726"/>
              <a:gd name="connsiteY36" fmla="*/ 797208 h 3129174"/>
              <a:gd name="connsiteX37" fmla="*/ 1421880 w 3133726"/>
              <a:gd name="connsiteY37" fmla="*/ 978996 h 3129174"/>
              <a:gd name="connsiteX38" fmla="*/ 1358551 w 3133726"/>
              <a:gd name="connsiteY38" fmla="*/ 1098974 h 3129174"/>
              <a:gd name="connsiteX39" fmla="*/ 1338873 w 3133726"/>
              <a:gd name="connsiteY39" fmla="*/ 1106481 h 3129174"/>
              <a:gd name="connsiteX40" fmla="*/ 1492887 w 3133726"/>
              <a:gd name="connsiteY40" fmla="*/ 1453010 h 3129174"/>
              <a:gd name="connsiteX41" fmla="*/ 1820669 w 3133726"/>
              <a:gd name="connsiteY41" fmla="*/ 1453010 h 3129174"/>
              <a:gd name="connsiteX42" fmla="*/ 1772530 w 3133726"/>
              <a:gd name="connsiteY42" fmla="*/ 1185716 h 3129174"/>
              <a:gd name="connsiteX43" fmla="*/ 1777468 w 3133726"/>
              <a:gd name="connsiteY43" fmla="*/ 1187138 h 3129174"/>
              <a:gd name="connsiteX44" fmla="*/ 1743496 w 3133726"/>
              <a:gd name="connsiteY44" fmla="*/ 1169726 h 3129174"/>
              <a:gd name="connsiteX45" fmla="*/ 1684235 w 3133726"/>
              <a:gd name="connsiteY45" fmla="*/ 1026510 h 3129174"/>
              <a:gd name="connsiteX46" fmla="*/ 1686299 w 3133726"/>
              <a:gd name="connsiteY46" fmla="*/ 1026510 h 3129174"/>
              <a:gd name="connsiteX47" fmla="*/ 1762734 w 3133726"/>
              <a:gd name="connsiteY47" fmla="*/ 925286 h 3129174"/>
              <a:gd name="connsiteX48" fmla="*/ 1781325 w 3133726"/>
              <a:gd name="connsiteY48" fmla="*/ 898432 h 3129174"/>
              <a:gd name="connsiteX49" fmla="*/ 1820576 w 3133726"/>
              <a:gd name="connsiteY49" fmla="*/ 757959 h 3129174"/>
              <a:gd name="connsiteX50" fmla="*/ 1845365 w 3133726"/>
              <a:gd name="connsiteY50" fmla="*/ 185738 h 3129174"/>
              <a:gd name="connsiteX51" fmla="*/ 1801983 w 3133726"/>
              <a:gd name="connsiteY51" fmla="*/ 123764 h 3129174"/>
              <a:gd name="connsiteX52" fmla="*/ 1624233 w 3133726"/>
              <a:gd name="connsiteY52" fmla="*/ 67371 h 3129174"/>
              <a:gd name="connsiteX53" fmla="*/ 1566863 w 3133726"/>
              <a:gd name="connsiteY53" fmla="*/ 0 h 3129174"/>
              <a:gd name="connsiteX54" fmla="*/ 3133726 w 3133726"/>
              <a:gd name="connsiteY54" fmla="*/ 1566863 h 3129174"/>
              <a:gd name="connsiteX55" fmla="*/ 1727066 w 3133726"/>
              <a:gd name="connsiteY55" fmla="*/ 3125637 h 3129174"/>
              <a:gd name="connsiteX56" fmla="*/ 1723380 w 3133726"/>
              <a:gd name="connsiteY56" fmla="*/ 3125823 h 3129174"/>
              <a:gd name="connsiteX57" fmla="*/ 1476719 w 3133726"/>
              <a:gd name="connsiteY57" fmla="*/ 3129174 h 3129174"/>
              <a:gd name="connsiteX58" fmla="*/ 1406660 w 3133726"/>
              <a:gd name="connsiteY58" fmla="*/ 3125637 h 3129174"/>
              <a:gd name="connsiteX59" fmla="*/ 1352458 w 3133726"/>
              <a:gd name="connsiteY59" fmla="*/ 3117364 h 3129174"/>
              <a:gd name="connsiteX60" fmla="*/ 1444748 w 3133726"/>
              <a:gd name="connsiteY60" fmla="*/ 2018158 h 3129174"/>
              <a:gd name="connsiteX61" fmla="*/ 1266605 w 3133726"/>
              <a:gd name="connsiteY61" fmla="*/ 2019426 h 3129174"/>
              <a:gd name="connsiteX62" fmla="*/ 1286241 w 3133726"/>
              <a:gd name="connsiteY62" fmla="*/ 1972711 h 3129174"/>
              <a:gd name="connsiteX63" fmla="*/ 1445381 w 3133726"/>
              <a:gd name="connsiteY63" fmla="*/ 1957511 h 3129174"/>
              <a:gd name="connsiteX64" fmla="*/ 1446648 w 3133726"/>
              <a:gd name="connsiteY64" fmla="*/ 1467736 h 3129174"/>
              <a:gd name="connsiteX65" fmla="*/ 1300225 w 3133726"/>
              <a:gd name="connsiteY65" fmla="*/ 1119801 h 3129174"/>
              <a:gd name="connsiteX66" fmla="*/ 1246290 w 3133726"/>
              <a:gd name="connsiteY66" fmla="*/ 1133931 h 3129174"/>
              <a:gd name="connsiteX67" fmla="*/ 595568 w 3133726"/>
              <a:gd name="connsiteY67" fmla="*/ 1693755 h 3129174"/>
              <a:gd name="connsiteX68" fmla="*/ 610030 w 3133726"/>
              <a:gd name="connsiteY68" fmla="*/ 1867281 h 3129174"/>
              <a:gd name="connsiteX69" fmla="*/ 1149197 w 3133726"/>
              <a:gd name="connsiteY69" fmla="*/ 2104846 h 3129174"/>
              <a:gd name="connsiteX70" fmla="*/ 1219433 w 3133726"/>
              <a:gd name="connsiteY70" fmla="*/ 2311424 h 3129174"/>
              <a:gd name="connsiteX71" fmla="*/ 1159527 w 3133726"/>
              <a:gd name="connsiteY71" fmla="*/ 2577908 h 3129174"/>
              <a:gd name="connsiteX72" fmla="*/ 1128282 w 3133726"/>
              <a:gd name="connsiteY72" fmla="*/ 3031088 h 3129174"/>
              <a:gd name="connsiteX73" fmla="*/ 1125469 w 3133726"/>
              <a:gd name="connsiteY73" fmla="*/ 3069594 h 3129174"/>
              <a:gd name="connsiteX74" fmla="*/ 1100926 w 3133726"/>
              <a:gd name="connsiteY74" fmla="*/ 3063283 h 3129174"/>
              <a:gd name="connsiteX75" fmla="*/ 0 w 3133726"/>
              <a:gd name="connsiteY75" fmla="*/ 1566863 h 3129174"/>
              <a:gd name="connsiteX76" fmla="*/ 1566863 w 3133726"/>
              <a:gd name="connsiteY76" fmla="*/ 0 h 312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133726" h="3129174">
                <a:moveTo>
                  <a:pt x="1120398" y="1546146"/>
                </a:moveTo>
                <a:cubicBezTo>
                  <a:pt x="1132575" y="1547247"/>
                  <a:pt x="1144291" y="1551476"/>
                  <a:pt x="1155395" y="1559481"/>
                </a:cubicBezTo>
                <a:cubicBezTo>
                  <a:pt x="1219433" y="1606993"/>
                  <a:pt x="1341315" y="1877611"/>
                  <a:pt x="1277275" y="1956110"/>
                </a:cubicBezTo>
                <a:cubicBezTo>
                  <a:pt x="1231828" y="2011885"/>
                  <a:pt x="928160" y="1807374"/>
                  <a:pt x="849660" y="1759860"/>
                </a:cubicBezTo>
                <a:cubicBezTo>
                  <a:pt x="927384" y="1683943"/>
                  <a:pt x="1035159" y="1538435"/>
                  <a:pt x="1120398" y="1546146"/>
                </a:cubicBezTo>
                <a:close/>
                <a:moveTo>
                  <a:pt x="2649296" y="1243816"/>
                </a:moveTo>
                <a:cubicBezTo>
                  <a:pt x="2636256" y="1243816"/>
                  <a:pt x="2625685" y="1254386"/>
                  <a:pt x="2625685" y="1267427"/>
                </a:cubicBezTo>
                <a:lnTo>
                  <a:pt x="2625685" y="1301072"/>
                </a:lnTo>
                <a:lnTo>
                  <a:pt x="2591467" y="1304521"/>
                </a:lnTo>
                <a:cubicBezTo>
                  <a:pt x="2434368" y="1336668"/>
                  <a:pt x="2316192" y="1475669"/>
                  <a:pt x="2316192" y="1642272"/>
                </a:cubicBezTo>
                <a:lnTo>
                  <a:pt x="2318639" y="1666550"/>
                </a:lnTo>
                <a:lnTo>
                  <a:pt x="3003255" y="1666550"/>
                </a:lnTo>
                <a:lnTo>
                  <a:pt x="3005702" y="1642272"/>
                </a:lnTo>
                <a:cubicBezTo>
                  <a:pt x="3005702" y="1475669"/>
                  <a:pt x="2887526" y="1336668"/>
                  <a:pt x="2730427" y="1304521"/>
                </a:cubicBezTo>
                <a:lnTo>
                  <a:pt x="2696208" y="1301072"/>
                </a:lnTo>
                <a:lnTo>
                  <a:pt x="2696208" y="1267427"/>
                </a:lnTo>
                <a:cubicBezTo>
                  <a:pt x="2696208" y="1254386"/>
                  <a:pt x="2685637" y="1243816"/>
                  <a:pt x="2672597" y="1243816"/>
                </a:cubicBezTo>
                <a:close/>
                <a:moveTo>
                  <a:pt x="1824085" y="1202701"/>
                </a:moveTo>
                <a:lnTo>
                  <a:pt x="1877675" y="1499247"/>
                </a:lnTo>
                <a:cubicBezTo>
                  <a:pt x="1891795" y="1586550"/>
                  <a:pt x="1892927" y="1788843"/>
                  <a:pt x="1879257" y="1906364"/>
                </a:cubicBezTo>
                <a:cubicBezTo>
                  <a:pt x="1892228" y="2022243"/>
                  <a:pt x="1907106" y="2134234"/>
                  <a:pt x="1921795" y="2242522"/>
                </a:cubicBezTo>
                <a:lnTo>
                  <a:pt x="1929651" y="2302086"/>
                </a:lnTo>
                <a:lnTo>
                  <a:pt x="1927996" y="2286635"/>
                </a:lnTo>
                <a:cubicBezTo>
                  <a:pt x="1911470" y="2160621"/>
                  <a:pt x="1927996" y="2102779"/>
                  <a:pt x="2049876" y="2080057"/>
                </a:cubicBezTo>
                <a:cubicBezTo>
                  <a:pt x="2283310" y="2032543"/>
                  <a:pt x="2527072" y="1943716"/>
                  <a:pt x="2741913" y="1834228"/>
                </a:cubicBezTo>
                <a:cubicBezTo>
                  <a:pt x="2787360" y="1838360"/>
                  <a:pt x="2820412" y="1834228"/>
                  <a:pt x="2849333" y="1803243"/>
                </a:cubicBezTo>
                <a:cubicBezTo>
                  <a:pt x="2923701" y="1745401"/>
                  <a:pt x="2890649" y="1782585"/>
                  <a:pt x="2971213" y="1759860"/>
                </a:cubicBezTo>
                <a:cubicBezTo>
                  <a:pt x="3060043" y="1714413"/>
                  <a:pt x="3018727" y="1691691"/>
                  <a:pt x="2958818" y="1693755"/>
                </a:cubicBezTo>
                <a:cubicBezTo>
                  <a:pt x="2843135" y="1699954"/>
                  <a:pt x="2456836" y="1702018"/>
                  <a:pt x="2299836" y="1702018"/>
                </a:cubicBezTo>
                <a:cubicBezTo>
                  <a:pt x="2349415" y="1813570"/>
                  <a:pt x="2429979" y="1743334"/>
                  <a:pt x="2465099" y="1801176"/>
                </a:cubicBezTo>
                <a:cubicBezTo>
                  <a:pt x="2398994" y="1885874"/>
                  <a:pt x="2326690" y="1859018"/>
                  <a:pt x="2246126" y="1871412"/>
                </a:cubicBezTo>
                <a:cubicBezTo>
                  <a:pt x="1958982" y="1914795"/>
                  <a:pt x="1927996" y="1945780"/>
                  <a:pt x="1946587" y="1656571"/>
                </a:cubicBezTo>
                <a:cubicBezTo>
                  <a:pt x="1955626" y="1499315"/>
                  <a:pt x="2015275" y="1310425"/>
                  <a:pt x="1888887" y="1229678"/>
                </a:cubicBezTo>
                <a:close/>
                <a:moveTo>
                  <a:pt x="1624233" y="67371"/>
                </a:moveTo>
                <a:cubicBezTo>
                  <a:pt x="1552960" y="60371"/>
                  <a:pt x="1520521" y="104915"/>
                  <a:pt x="1492116" y="255974"/>
                </a:cubicBezTo>
                <a:cubicBezTo>
                  <a:pt x="1477657" y="328277"/>
                  <a:pt x="1440473" y="377856"/>
                  <a:pt x="1430143" y="450157"/>
                </a:cubicBezTo>
                <a:cubicBezTo>
                  <a:pt x="1415683" y="569972"/>
                  <a:pt x="1314459" y="675328"/>
                  <a:pt x="1357842" y="797208"/>
                </a:cubicBezTo>
                <a:cubicBezTo>
                  <a:pt x="1380564" y="863313"/>
                  <a:pt x="1411552" y="972800"/>
                  <a:pt x="1421880" y="978996"/>
                </a:cubicBezTo>
                <a:cubicBezTo>
                  <a:pt x="1414134" y="1023928"/>
                  <a:pt x="1434275" y="1063049"/>
                  <a:pt x="1358551" y="1098974"/>
                </a:cubicBezTo>
                <a:lnTo>
                  <a:pt x="1338873" y="1106481"/>
                </a:lnTo>
                <a:lnTo>
                  <a:pt x="1492887" y="1453010"/>
                </a:lnTo>
                <a:lnTo>
                  <a:pt x="1820669" y="1453010"/>
                </a:lnTo>
                <a:lnTo>
                  <a:pt x="1772530" y="1185716"/>
                </a:lnTo>
                <a:lnTo>
                  <a:pt x="1777468" y="1187138"/>
                </a:lnTo>
                <a:lnTo>
                  <a:pt x="1743496" y="1169726"/>
                </a:lnTo>
                <a:cubicBezTo>
                  <a:pt x="1684234" y="1131865"/>
                  <a:pt x="1679586" y="1079188"/>
                  <a:pt x="1684235" y="1026510"/>
                </a:cubicBezTo>
                <a:cubicBezTo>
                  <a:pt x="1684235" y="1026510"/>
                  <a:pt x="1686299" y="1026510"/>
                  <a:pt x="1686299" y="1026510"/>
                </a:cubicBezTo>
                <a:cubicBezTo>
                  <a:pt x="1690431" y="997589"/>
                  <a:pt x="1742076" y="964537"/>
                  <a:pt x="1762734" y="925286"/>
                </a:cubicBezTo>
                <a:cubicBezTo>
                  <a:pt x="1768930" y="917023"/>
                  <a:pt x="1775129" y="906695"/>
                  <a:pt x="1781325" y="898432"/>
                </a:cubicBezTo>
                <a:cubicBezTo>
                  <a:pt x="1816444" y="852985"/>
                  <a:pt x="1814377" y="805471"/>
                  <a:pt x="1820576" y="757959"/>
                </a:cubicBezTo>
                <a:cubicBezTo>
                  <a:pt x="1878418" y="532788"/>
                  <a:pt x="1822641" y="379921"/>
                  <a:pt x="1845365" y="185738"/>
                </a:cubicBezTo>
                <a:cubicBezTo>
                  <a:pt x="1849497" y="154752"/>
                  <a:pt x="1832971" y="136159"/>
                  <a:pt x="1801983" y="123764"/>
                </a:cubicBezTo>
                <a:cubicBezTo>
                  <a:pt x="1723742" y="94327"/>
                  <a:pt x="1666997" y="71571"/>
                  <a:pt x="1624233" y="67371"/>
                </a:cubicBezTo>
                <a:close/>
                <a:moveTo>
                  <a:pt x="1566863" y="0"/>
                </a:moveTo>
                <a:cubicBezTo>
                  <a:pt x="2432218" y="0"/>
                  <a:pt x="3133726" y="701508"/>
                  <a:pt x="3133726" y="1566863"/>
                </a:cubicBezTo>
                <a:cubicBezTo>
                  <a:pt x="3133726" y="2378134"/>
                  <a:pt x="2517166" y="3045398"/>
                  <a:pt x="1727066" y="3125637"/>
                </a:cubicBezTo>
                <a:lnTo>
                  <a:pt x="1723380" y="3125823"/>
                </a:lnTo>
                <a:lnTo>
                  <a:pt x="1476719" y="3129174"/>
                </a:lnTo>
                <a:lnTo>
                  <a:pt x="1406660" y="3125637"/>
                </a:lnTo>
                <a:lnTo>
                  <a:pt x="1352458" y="3117364"/>
                </a:lnTo>
                <a:lnTo>
                  <a:pt x="1444748" y="2018158"/>
                </a:lnTo>
                <a:lnTo>
                  <a:pt x="1266605" y="2019426"/>
                </a:lnTo>
                <a:lnTo>
                  <a:pt x="1286241" y="1972711"/>
                </a:lnTo>
                <a:lnTo>
                  <a:pt x="1445381" y="1957511"/>
                </a:lnTo>
                <a:cubicBezTo>
                  <a:pt x="1445803" y="1794252"/>
                  <a:pt x="1446226" y="1630994"/>
                  <a:pt x="1446648" y="1467736"/>
                </a:cubicBezTo>
                <a:lnTo>
                  <a:pt x="1300225" y="1119801"/>
                </a:lnTo>
                <a:lnTo>
                  <a:pt x="1246290" y="1133931"/>
                </a:lnTo>
                <a:cubicBezTo>
                  <a:pt x="938487" y="1204167"/>
                  <a:pt x="798015" y="1468587"/>
                  <a:pt x="595568" y="1693755"/>
                </a:cubicBezTo>
                <a:cubicBezTo>
                  <a:pt x="537726" y="1757796"/>
                  <a:pt x="531530" y="1817702"/>
                  <a:pt x="610030" y="1867281"/>
                </a:cubicBezTo>
                <a:cubicBezTo>
                  <a:pt x="802146" y="1989163"/>
                  <a:pt x="971540" y="2020148"/>
                  <a:pt x="1149197" y="2104846"/>
                </a:cubicBezTo>
                <a:cubicBezTo>
                  <a:pt x="1314459" y="2183346"/>
                  <a:pt x="1281407" y="2137899"/>
                  <a:pt x="1219433" y="2311424"/>
                </a:cubicBezTo>
                <a:cubicBezTo>
                  <a:pt x="1188448" y="2398187"/>
                  <a:pt x="1167790" y="2484949"/>
                  <a:pt x="1159527" y="2577908"/>
                </a:cubicBezTo>
                <a:cubicBezTo>
                  <a:pt x="1146099" y="2739039"/>
                  <a:pt x="1137836" y="2885193"/>
                  <a:pt x="1128282" y="3031088"/>
                </a:cubicBezTo>
                <a:lnTo>
                  <a:pt x="1125469" y="3069594"/>
                </a:lnTo>
                <a:lnTo>
                  <a:pt x="1100926" y="3063283"/>
                </a:lnTo>
                <a:cubicBezTo>
                  <a:pt x="463105" y="2864901"/>
                  <a:pt x="0" y="2269964"/>
                  <a:pt x="0" y="1566863"/>
                </a:cubicBezTo>
                <a:cubicBezTo>
                  <a:pt x="0" y="701508"/>
                  <a:pt x="701508" y="0"/>
                  <a:pt x="1566863" y="0"/>
                </a:cubicBezTo>
                <a:close/>
              </a:path>
            </a:pathLst>
          </a:custGeom>
          <a:solidFill>
            <a:srgbClr val="67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3">
            <a:extLst>
              <a:ext uri="{FF2B5EF4-FFF2-40B4-BE49-F238E27FC236}">
                <a16:creationId xmlns:a16="http://schemas.microsoft.com/office/drawing/2014/main" id="{0ACA5041-9E69-4EA7-96CA-D44F7BFF3B6B}"/>
              </a:ext>
            </a:extLst>
          </p:cNvPr>
          <p:cNvSpPr/>
          <p:nvPr/>
        </p:nvSpPr>
        <p:spPr>
          <a:xfrm>
            <a:off x="2964994" y="1732764"/>
            <a:ext cx="724248" cy="478946"/>
          </a:xfrm>
          <a:custGeom>
            <a:avLst/>
            <a:gdLst>
              <a:gd name="connsiteX0" fmla="*/ 0 w 660400"/>
              <a:gd name="connsiteY0" fmla="*/ 330200 h 330200"/>
              <a:gd name="connsiteX1" fmla="*/ 313266 w 660400"/>
              <a:gd name="connsiteY1" fmla="*/ 8466 h 330200"/>
              <a:gd name="connsiteX2" fmla="*/ 660400 w 660400"/>
              <a:gd name="connsiteY2" fmla="*/ 0 h 330200"/>
              <a:gd name="connsiteX0" fmla="*/ 0 w 783081"/>
              <a:gd name="connsiteY0" fmla="*/ 228955 h 228955"/>
              <a:gd name="connsiteX1" fmla="*/ 435947 w 783081"/>
              <a:gd name="connsiteY1" fmla="*/ 8466 h 228955"/>
              <a:gd name="connsiteX2" fmla="*/ 783081 w 783081"/>
              <a:gd name="connsiteY2" fmla="*/ 0 h 22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081" h="228955">
                <a:moveTo>
                  <a:pt x="0" y="228955"/>
                </a:moveTo>
                <a:lnTo>
                  <a:pt x="435947" y="8466"/>
                </a:lnTo>
                <a:lnTo>
                  <a:pt x="783081" y="0"/>
                </a:lnTo>
              </a:path>
            </a:pathLst>
          </a:cu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Freeform 79">
            <a:extLst>
              <a:ext uri="{FF2B5EF4-FFF2-40B4-BE49-F238E27FC236}">
                <a16:creationId xmlns:a16="http://schemas.microsoft.com/office/drawing/2014/main" id="{0BE787EE-2748-49F7-8C6C-819695E0F63E}"/>
              </a:ext>
            </a:extLst>
          </p:cNvPr>
          <p:cNvSpPr/>
          <p:nvPr/>
        </p:nvSpPr>
        <p:spPr>
          <a:xfrm>
            <a:off x="3059832" y="2759800"/>
            <a:ext cx="724249" cy="243998"/>
          </a:xfrm>
          <a:custGeom>
            <a:avLst/>
            <a:gdLst>
              <a:gd name="connsiteX0" fmla="*/ 0 w 304800"/>
              <a:gd name="connsiteY0" fmla="*/ 321734 h 321734"/>
              <a:gd name="connsiteX1" fmla="*/ 135467 w 304800"/>
              <a:gd name="connsiteY1" fmla="*/ 0 h 321734"/>
              <a:gd name="connsiteX2" fmla="*/ 304800 w 304800"/>
              <a:gd name="connsiteY2" fmla="*/ 0 h 321734"/>
              <a:gd name="connsiteX0" fmla="*/ 0 w 311461"/>
              <a:gd name="connsiteY0" fmla="*/ 97475 h 97475"/>
              <a:gd name="connsiteX1" fmla="*/ 142128 w 311461"/>
              <a:gd name="connsiteY1" fmla="*/ 0 h 97475"/>
              <a:gd name="connsiteX2" fmla="*/ 311461 w 311461"/>
              <a:gd name="connsiteY2" fmla="*/ 0 h 9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1" h="97475">
                <a:moveTo>
                  <a:pt x="0" y="97475"/>
                </a:moveTo>
                <a:lnTo>
                  <a:pt x="142128" y="0"/>
                </a:lnTo>
                <a:lnTo>
                  <a:pt x="311461" y="0"/>
                </a:lnTo>
              </a:path>
            </a:pathLst>
          </a:cu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ABF526-6DAF-4979-A244-70EE88FEC688}"/>
              </a:ext>
            </a:extLst>
          </p:cNvPr>
          <p:cNvGrpSpPr/>
          <p:nvPr/>
        </p:nvGrpSpPr>
        <p:grpSpPr>
          <a:xfrm>
            <a:off x="4205636" y="1111265"/>
            <a:ext cx="3750742" cy="1207248"/>
            <a:chOff x="910640" y="2783345"/>
            <a:chExt cx="1527408" cy="301952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B6D28B-A6AB-49E1-B465-28D1557659B8}"/>
                </a:ext>
              </a:extLst>
            </p:cNvPr>
            <p:cNvSpPr txBox="1"/>
            <p:nvPr/>
          </p:nvSpPr>
          <p:spPr>
            <a:xfrm>
              <a:off x="910640" y="2783345"/>
              <a:ext cx="1527408" cy="11547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First 3 Months</a:t>
              </a:r>
            </a:p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978FD9-3898-4066-92B1-925A371F9755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2270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spcBef>
                  <a:spcPts val="600"/>
                </a:spcBef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Profit of around 1,00,000, with Sales of around 3,00,000</a:t>
              </a:r>
            </a:p>
            <a:p>
              <a:pPr marL="171450" indent="-171450">
                <a:spcBef>
                  <a:spcPts val="600"/>
                </a:spcBef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 sell veg &amp; non-veg food for 2 months and only Non-veg for 1 month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061A736-C210-427F-BA25-8CF4BC124FEB}"/>
              </a:ext>
            </a:extLst>
          </p:cNvPr>
          <p:cNvGrpSpPr/>
          <p:nvPr/>
        </p:nvGrpSpPr>
        <p:grpSpPr>
          <a:xfrm>
            <a:off x="4211960" y="2367678"/>
            <a:ext cx="3744418" cy="1284192"/>
            <a:chOff x="910640" y="2783344"/>
            <a:chExt cx="1850243" cy="321198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B5C029-552D-4316-B332-869D5CC76FA7}"/>
                </a:ext>
              </a:extLst>
            </p:cNvPr>
            <p:cNvSpPr txBox="1"/>
            <p:nvPr/>
          </p:nvSpPr>
          <p:spPr>
            <a:xfrm>
              <a:off x="910640" y="2783344"/>
              <a:ext cx="1527408" cy="11547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4&amp;5 Months</a:t>
              </a:r>
            </a:p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6FC858-4741-453D-B8E1-B1FDFC077CD4}"/>
                </a:ext>
              </a:extLst>
            </p:cNvPr>
            <p:cNvSpPr txBox="1"/>
            <p:nvPr/>
          </p:nvSpPr>
          <p:spPr>
            <a:xfrm>
              <a:off x="910640" y="3531961"/>
              <a:ext cx="1850243" cy="2463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spcBef>
                  <a:spcPts val="600"/>
                </a:spcBef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 is making a huge loss in his investment.</a:t>
              </a:r>
            </a:p>
            <a:p>
              <a:pPr marL="171450" indent="-171450">
                <a:spcBef>
                  <a:spcPts val="600"/>
                </a:spcBef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 months due to pay the rent (Rs: 28,000/-)</a:t>
              </a:r>
            </a:p>
            <a:p>
              <a:pPr marL="171450" indent="-171450">
                <a:spcBef>
                  <a:spcPts val="600"/>
                </a:spcBef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rgbClr val="FF0000"/>
                  </a:solidFill>
                  <a:cs typeface="Arial" pitchFamily="34" charset="0"/>
                </a:rPr>
                <a:t>Man is very lazy in working hard and also very poor in any other investment</a:t>
              </a:r>
            </a:p>
          </p:txBody>
        </p:sp>
      </p:grpSp>
      <p:sp>
        <p:nvSpPr>
          <p:cNvPr id="21" name="Freeform 63">
            <a:extLst>
              <a:ext uri="{FF2B5EF4-FFF2-40B4-BE49-F238E27FC236}">
                <a16:creationId xmlns:a16="http://schemas.microsoft.com/office/drawing/2014/main" id="{F440B2CE-F75E-4FCC-8055-03688B60FF09}"/>
              </a:ext>
            </a:extLst>
          </p:cNvPr>
          <p:cNvSpPr/>
          <p:nvPr/>
        </p:nvSpPr>
        <p:spPr>
          <a:xfrm flipV="1">
            <a:off x="2978095" y="3864644"/>
            <a:ext cx="778594" cy="256683"/>
          </a:xfrm>
          <a:custGeom>
            <a:avLst/>
            <a:gdLst>
              <a:gd name="connsiteX0" fmla="*/ 0 w 660400"/>
              <a:gd name="connsiteY0" fmla="*/ 330200 h 330200"/>
              <a:gd name="connsiteX1" fmla="*/ 313266 w 660400"/>
              <a:gd name="connsiteY1" fmla="*/ 8466 h 330200"/>
              <a:gd name="connsiteX2" fmla="*/ 660400 w 660400"/>
              <a:gd name="connsiteY2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330200">
                <a:moveTo>
                  <a:pt x="0" y="330200"/>
                </a:moveTo>
                <a:lnTo>
                  <a:pt x="313266" y="8466"/>
                </a:lnTo>
                <a:lnTo>
                  <a:pt x="660400" y="0"/>
                </a:lnTo>
              </a:path>
            </a:pathLst>
          </a:cu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15BF79-275A-47BE-AC0E-E07384063A3A}"/>
              </a:ext>
            </a:extLst>
          </p:cNvPr>
          <p:cNvGrpSpPr/>
          <p:nvPr/>
        </p:nvGrpSpPr>
        <p:grpSpPr>
          <a:xfrm>
            <a:off x="4980666" y="4803998"/>
            <a:ext cx="540074" cy="299230"/>
            <a:chOff x="3293429" y="2401985"/>
            <a:chExt cx="704850" cy="390525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4CB6170-7DC4-48F2-A05B-718C4C4768B5}"/>
                </a:ext>
              </a:extLst>
            </p:cNvPr>
            <p:cNvSpPr/>
            <p:nvPr/>
          </p:nvSpPr>
          <p:spPr>
            <a:xfrm>
              <a:off x="3483843" y="2401985"/>
              <a:ext cx="419100" cy="314325"/>
            </a:xfrm>
            <a:custGeom>
              <a:avLst/>
              <a:gdLst>
                <a:gd name="connsiteX0" fmla="*/ 392516 w 419100"/>
                <a:gd name="connsiteY0" fmla="*/ 78105 h 314325"/>
                <a:gd name="connsiteX1" fmla="*/ 323936 w 419100"/>
                <a:gd name="connsiteY1" fmla="*/ 51435 h 314325"/>
                <a:gd name="connsiteX2" fmla="*/ 316316 w 419100"/>
                <a:gd name="connsiteY2" fmla="*/ 48577 h 314325"/>
                <a:gd name="connsiteX3" fmla="*/ 311553 w 419100"/>
                <a:gd name="connsiteY3" fmla="*/ 0 h 314325"/>
                <a:gd name="connsiteX4" fmla="*/ 9611 w 419100"/>
                <a:gd name="connsiteY4" fmla="*/ 0 h 314325"/>
                <a:gd name="connsiteX5" fmla="*/ 1038 w 419100"/>
                <a:gd name="connsiteY5" fmla="*/ 21908 h 314325"/>
                <a:gd name="connsiteX6" fmla="*/ 1991 w 419100"/>
                <a:gd name="connsiteY6" fmla="*/ 134302 h 314325"/>
                <a:gd name="connsiteX7" fmla="*/ 61046 w 419100"/>
                <a:gd name="connsiteY7" fmla="*/ 306705 h 314325"/>
                <a:gd name="connsiteX8" fmla="*/ 67713 w 419100"/>
                <a:gd name="connsiteY8" fmla="*/ 315278 h 314325"/>
                <a:gd name="connsiteX9" fmla="*/ 238211 w 419100"/>
                <a:gd name="connsiteY9" fmla="*/ 316230 h 314325"/>
                <a:gd name="connsiteX10" fmla="*/ 253451 w 419100"/>
                <a:gd name="connsiteY10" fmla="*/ 306705 h 314325"/>
                <a:gd name="connsiteX11" fmla="*/ 292503 w 419100"/>
                <a:gd name="connsiteY11" fmla="*/ 241935 h 314325"/>
                <a:gd name="connsiteX12" fmla="*/ 311553 w 419100"/>
                <a:gd name="connsiteY12" fmla="*/ 223838 h 314325"/>
                <a:gd name="connsiteX13" fmla="*/ 402041 w 419100"/>
                <a:gd name="connsiteY13" fmla="*/ 178118 h 314325"/>
                <a:gd name="connsiteX14" fmla="*/ 392516 w 419100"/>
                <a:gd name="connsiteY14" fmla="*/ 78105 h 314325"/>
                <a:gd name="connsiteX15" fmla="*/ 382038 w 419100"/>
                <a:gd name="connsiteY15" fmla="*/ 154305 h 314325"/>
                <a:gd name="connsiteX16" fmla="*/ 315363 w 419100"/>
                <a:gd name="connsiteY16" fmla="*/ 192405 h 314325"/>
                <a:gd name="connsiteX17" fmla="*/ 308696 w 419100"/>
                <a:gd name="connsiteY17" fmla="*/ 181927 h 314325"/>
                <a:gd name="connsiteX18" fmla="*/ 316316 w 419100"/>
                <a:gd name="connsiteY18" fmla="*/ 93345 h 314325"/>
                <a:gd name="connsiteX19" fmla="*/ 324888 w 419100"/>
                <a:gd name="connsiteY19" fmla="*/ 85725 h 314325"/>
                <a:gd name="connsiteX20" fmla="*/ 376323 w 419100"/>
                <a:gd name="connsiteY20" fmla="*/ 105727 h 314325"/>
                <a:gd name="connsiteX21" fmla="*/ 382038 w 419100"/>
                <a:gd name="connsiteY21" fmla="*/ 15430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100" h="314325">
                  <a:moveTo>
                    <a:pt x="392516" y="78105"/>
                  </a:moveTo>
                  <a:cubicBezTo>
                    <a:pt x="377276" y="66675"/>
                    <a:pt x="353463" y="51435"/>
                    <a:pt x="323936" y="51435"/>
                  </a:cubicBezTo>
                  <a:cubicBezTo>
                    <a:pt x="321078" y="51435"/>
                    <a:pt x="317268" y="53340"/>
                    <a:pt x="316316" y="48577"/>
                  </a:cubicBezTo>
                  <a:cubicBezTo>
                    <a:pt x="311553" y="42863"/>
                    <a:pt x="318221" y="5715"/>
                    <a:pt x="311553" y="0"/>
                  </a:cubicBezTo>
                  <a:cubicBezTo>
                    <a:pt x="214398" y="0"/>
                    <a:pt x="106766" y="0"/>
                    <a:pt x="9611" y="0"/>
                  </a:cubicBezTo>
                  <a:cubicBezTo>
                    <a:pt x="86" y="0"/>
                    <a:pt x="86" y="19050"/>
                    <a:pt x="1038" y="21908"/>
                  </a:cubicBezTo>
                  <a:cubicBezTo>
                    <a:pt x="-867" y="37148"/>
                    <a:pt x="86" y="103823"/>
                    <a:pt x="1991" y="134302"/>
                  </a:cubicBezTo>
                  <a:cubicBezTo>
                    <a:pt x="8658" y="211455"/>
                    <a:pt x="31518" y="236220"/>
                    <a:pt x="61046" y="306705"/>
                  </a:cubicBezTo>
                  <a:cubicBezTo>
                    <a:pt x="61998" y="310515"/>
                    <a:pt x="63903" y="313373"/>
                    <a:pt x="67713" y="315278"/>
                  </a:cubicBezTo>
                  <a:cubicBezTo>
                    <a:pt x="124863" y="319088"/>
                    <a:pt x="181061" y="316230"/>
                    <a:pt x="238211" y="316230"/>
                  </a:cubicBezTo>
                  <a:cubicBezTo>
                    <a:pt x="244878" y="316230"/>
                    <a:pt x="251546" y="314325"/>
                    <a:pt x="253451" y="306705"/>
                  </a:cubicBezTo>
                  <a:cubicBezTo>
                    <a:pt x="275359" y="269557"/>
                    <a:pt x="280121" y="264795"/>
                    <a:pt x="292503" y="241935"/>
                  </a:cubicBezTo>
                  <a:cubicBezTo>
                    <a:pt x="297266" y="232410"/>
                    <a:pt x="302028" y="224790"/>
                    <a:pt x="311553" y="223838"/>
                  </a:cubicBezTo>
                  <a:cubicBezTo>
                    <a:pt x="347748" y="220980"/>
                    <a:pt x="378228" y="205740"/>
                    <a:pt x="402041" y="178118"/>
                  </a:cubicBezTo>
                  <a:cubicBezTo>
                    <a:pt x="430616" y="148590"/>
                    <a:pt x="424901" y="103823"/>
                    <a:pt x="392516" y="78105"/>
                  </a:cubicBezTo>
                  <a:close/>
                  <a:moveTo>
                    <a:pt x="382038" y="154305"/>
                  </a:moveTo>
                  <a:cubicBezTo>
                    <a:pt x="366798" y="178118"/>
                    <a:pt x="342034" y="187643"/>
                    <a:pt x="315363" y="192405"/>
                  </a:cubicBezTo>
                  <a:cubicBezTo>
                    <a:pt x="303934" y="194310"/>
                    <a:pt x="308696" y="186690"/>
                    <a:pt x="308696" y="181927"/>
                  </a:cubicBezTo>
                  <a:cubicBezTo>
                    <a:pt x="312506" y="152400"/>
                    <a:pt x="316316" y="122873"/>
                    <a:pt x="316316" y="93345"/>
                  </a:cubicBezTo>
                  <a:cubicBezTo>
                    <a:pt x="316316" y="86677"/>
                    <a:pt x="318221" y="84773"/>
                    <a:pt x="324888" y="85725"/>
                  </a:cubicBezTo>
                  <a:cubicBezTo>
                    <a:pt x="343938" y="87630"/>
                    <a:pt x="361084" y="92393"/>
                    <a:pt x="376323" y="105727"/>
                  </a:cubicBezTo>
                  <a:cubicBezTo>
                    <a:pt x="390611" y="118110"/>
                    <a:pt x="392516" y="138113"/>
                    <a:pt x="382038" y="154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EDCA43-7DCC-494F-B819-A14472B32BA2}"/>
                </a:ext>
              </a:extLst>
            </p:cNvPr>
            <p:cNvSpPr/>
            <p:nvPr/>
          </p:nvSpPr>
          <p:spPr>
            <a:xfrm>
              <a:off x="3293429" y="2725835"/>
              <a:ext cx="704850" cy="66675"/>
            </a:xfrm>
            <a:custGeom>
              <a:avLst/>
              <a:gdLst>
                <a:gd name="connsiteX0" fmla="*/ 0 w 704850"/>
                <a:gd name="connsiteY0" fmla="*/ 0 h 66675"/>
                <a:gd name="connsiteX1" fmla="*/ 352425 w 704850"/>
                <a:gd name="connsiteY1" fmla="*/ 73342 h 66675"/>
                <a:gd name="connsiteX2" fmla="*/ 704850 w 704850"/>
                <a:gd name="connsiteY2" fmla="*/ 0 h 66675"/>
                <a:gd name="connsiteX3" fmla="*/ 0 w 7048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0" h="66675">
                  <a:moveTo>
                    <a:pt x="0" y="0"/>
                  </a:moveTo>
                  <a:cubicBezTo>
                    <a:pt x="107633" y="46672"/>
                    <a:pt x="226695" y="73342"/>
                    <a:pt x="352425" y="73342"/>
                  </a:cubicBezTo>
                  <a:cubicBezTo>
                    <a:pt x="478155" y="73342"/>
                    <a:pt x="597218" y="47625"/>
                    <a:pt x="70485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D044EC9-37D6-4EF7-9C2D-4F059D5378FE}"/>
              </a:ext>
            </a:extLst>
          </p:cNvPr>
          <p:cNvGrpSpPr/>
          <p:nvPr/>
        </p:nvGrpSpPr>
        <p:grpSpPr>
          <a:xfrm>
            <a:off x="4169632" y="3774118"/>
            <a:ext cx="3822750" cy="1022582"/>
            <a:chOff x="910640" y="2783344"/>
            <a:chExt cx="1850243" cy="25576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4EE065-196F-4B28-99B3-CFFD8FA62495}"/>
                </a:ext>
              </a:extLst>
            </p:cNvPr>
            <p:cNvSpPr txBox="1"/>
            <p:nvPr/>
          </p:nvSpPr>
          <p:spPr>
            <a:xfrm>
              <a:off x="910640" y="2783344"/>
              <a:ext cx="1850243" cy="11547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After Business Analysis &amp; Process Optimization</a:t>
              </a:r>
            </a:p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ECF8A2-B1EA-44CB-AFD3-AB03589B58A7}"/>
                </a:ext>
              </a:extLst>
            </p:cNvPr>
            <p:cNvSpPr txBox="1"/>
            <p:nvPr/>
          </p:nvSpPr>
          <p:spPr>
            <a:xfrm>
              <a:off x="910640" y="3531961"/>
              <a:ext cx="1786538" cy="1809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spcBef>
                  <a:spcPts val="600"/>
                </a:spcBef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Focus on the stability and consistency of the business.</a:t>
              </a:r>
            </a:p>
            <a:p>
              <a:pPr marL="171450" indent="-171450">
                <a:spcBef>
                  <a:spcPts val="600"/>
                </a:spcBef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Analyzing Profit and loss to grow the business.</a:t>
              </a:r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F627152-3C3A-4EBD-90A3-F80E6D5FB0EF}"/>
              </a:ext>
            </a:extLst>
          </p:cNvPr>
          <p:cNvSpPr/>
          <p:nvPr/>
        </p:nvSpPr>
        <p:spPr>
          <a:xfrm>
            <a:off x="5400444" y="4912430"/>
            <a:ext cx="21910" cy="21910"/>
          </a:xfrm>
          <a:custGeom>
            <a:avLst/>
            <a:gdLst>
              <a:gd name="connsiteX0" fmla="*/ 0 w 0"/>
              <a:gd name="connsiteY0" fmla="*/ 953 h 0"/>
              <a:gd name="connsiteX1" fmla="*/ 5715 w 0"/>
              <a:gd name="connsiteY1" fmla="*/ 0 h 0"/>
              <a:gd name="connsiteX2" fmla="*/ 4763 w 0"/>
              <a:gd name="connsiteY2" fmla="*/ 3810 h 0"/>
              <a:gd name="connsiteX3" fmla="*/ 0 w 0"/>
              <a:gd name="connsiteY3" fmla="*/ 953 h 0"/>
              <a:gd name="connsiteX4" fmla="*/ 0 w 0"/>
              <a:gd name="connsiteY4" fmla="*/ 953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>
                <a:moveTo>
                  <a:pt x="0" y="953"/>
                </a:moveTo>
                <a:cubicBezTo>
                  <a:pt x="1905" y="953"/>
                  <a:pt x="3810" y="0"/>
                  <a:pt x="5715" y="0"/>
                </a:cubicBezTo>
                <a:cubicBezTo>
                  <a:pt x="5715" y="953"/>
                  <a:pt x="5715" y="2858"/>
                  <a:pt x="4763" y="3810"/>
                </a:cubicBezTo>
                <a:cubicBezTo>
                  <a:pt x="3810" y="2858"/>
                  <a:pt x="2857" y="953"/>
                  <a:pt x="0" y="953"/>
                </a:cubicBezTo>
                <a:cubicBezTo>
                  <a:pt x="952" y="0"/>
                  <a:pt x="0" y="953"/>
                  <a:pt x="0" y="953"/>
                </a:cubicBezTo>
                <a:close/>
              </a:path>
            </a:pathLst>
          </a:custGeom>
          <a:solidFill>
            <a:srgbClr val="F2E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7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322A-7E82-4873-B832-32F30E2D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&amp; Methodology</a:t>
            </a:r>
          </a:p>
        </p:txBody>
      </p:sp>
      <p:sp>
        <p:nvSpPr>
          <p:cNvPr id="162" name="Content Placeholder 161">
            <a:extLst>
              <a:ext uri="{FF2B5EF4-FFF2-40B4-BE49-F238E27FC236}">
                <a16:creationId xmlns:a16="http://schemas.microsoft.com/office/drawing/2014/main" id="{F81B875B-DCFA-419E-A7F6-BB1D3DE34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31590"/>
            <a:ext cx="2376264" cy="460648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3F6B7DA7-4D60-4082-BE8D-6BE658A3F73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1808261"/>
            <a:ext cx="6326360" cy="2995737"/>
          </a:xfrm>
        </p:spPr>
        <p:txBody>
          <a:bodyPr/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dirty="0"/>
              <a:t>Stability : </a:t>
            </a:r>
            <a:r>
              <a:rPr lang="en-US" dirty="0"/>
              <a:t>customer satisfaction, employee satisfaction etc.</a:t>
            </a:r>
            <a:endParaRPr lang="en-IN" dirty="0"/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dirty="0"/>
              <a:t>Efficiency or aggressive working environment. 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/>
              <a:t>Efficiency : quality control.</a:t>
            </a:r>
            <a:endParaRPr lang="en-IN" dirty="0"/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dirty="0"/>
              <a:t>Growth : </a:t>
            </a:r>
            <a:r>
              <a:rPr lang="en-US" dirty="0"/>
              <a:t>profit, number of employees and employee prosperity, etc.</a:t>
            </a:r>
            <a:endParaRPr lang="en-IN" dirty="0"/>
          </a:p>
        </p:txBody>
      </p:sp>
      <p:pic>
        <p:nvPicPr>
          <p:cNvPr id="187" name="Content Placeholder 4">
            <a:extLst>
              <a:ext uri="{FF2B5EF4-FFF2-40B4-BE49-F238E27FC236}">
                <a16:creationId xmlns:a16="http://schemas.microsoft.com/office/drawing/2014/main" id="{94259B9F-0635-4BCB-AD0D-9A93F3775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834" y="4189934"/>
            <a:ext cx="1510565" cy="9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8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2C36BF0D-22FE-486C-94AD-5AE8C68DF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0" y="4083918"/>
            <a:ext cx="1510565" cy="908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2D48D2-D014-40C5-93AA-9AD5BC1D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&amp;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9ABB8-2E00-4FE7-BF8F-420BEB61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2548F3-1455-4476-91E5-F655744229CB}"/>
              </a:ext>
            </a:extLst>
          </p:cNvPr>
          <p:cNvGrpSpPr/>
          <p:nvPr/>
        </p:nvGrpSpPr>
        <p:grpSpPr>
          <a:xfrm>
            <a:off x="584276" y="1913335"/>
            <a:ext cx="2979611" cy="2674639"/>
            <a:chOff x="5109516" y="2278588"/>
            <a:chExt cx="2923644" cy="27466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E64A901-7D8C-458F-8CA4-2E9D2D67E057}"/>
                </a:ext>
              </a:extLst>
            </p:cNvPr>
            <p:cNvGrpSpPr/>
            <p:nvPr/>
          </p:nvGrpSpPr>
          <p:grpSpPr>
            <a:xfrm>
              <a:off x="5109516" y="2278588"/>
              <a:ext cx="2923644" cy="2746601"/>
              <a:chOff x="3419872" y="1916832"/>
              <a:chExt cx="2923644" cy="2746601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275AB6C-E07C-40BF-AA4C-CA7F78AA6841}"/>
                  </a:ext>
                </a:extLst>
              </p:cNvPr>
              <p:cNvSpPr/>
              <p:nvPr/>
            </p:nvSpPr>
            <p:spPr>
              <a:xfrm>
                <a:off x="4014166" y="1916832"/>
                <a:ext cx="1735057" cy="1735057"/>
              </a:xfrm>
              <a:prstGeom prst="ellipse">
                <a:avLst/>
              </a:prstGeom>
              <a:solidFill>
                <a:schemeClr val="accent4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b="1" dirty="0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166B05C-D279-45D9-8E86-D3A13123FA4B}"/>
                  </a:ext>
                </a:extLst>
              </p:cNvPr>
              <p:cNvGrpSpPr/>
              <p:nvPr/>
            </p:nvGrpSpPr>
            <p:grpSpPr>
              <a:xfrm>
                <a:off x="3419872" y="2928376"/>
                <a:ext cx="2923644" cy="1735057"/>
                <a:chOff x="3419872" y="2928376"/>
                <a:chExt cx="2923644" cy="1735057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949A59FF-1554-40B5-AAE3-529CFAE89323}"/>
                    </a:ext>
                  </a:extLst>
                </p:cNvPr>
                <p:cNvSpPr/>
                <p:nvPr/>
              </p:nvSpPr>
              <p:spPr>
                <a:xfrm>
                  <a:off x="4608459" y="2928376"/>
                  <a:ext cx="1735057" cy="1735057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90E571A-AA18-433E-8678-3C7B564360A5}"/>
                    </a:ext>
                  </a:extLst>
                </p:cNvPr>
                <p:cNvSpPr/>
                <p:nvPr/>
              </p:nvSpPr>
              <p:spPr>
                <a:xfrm>
                  <a:off x="3419872" y="2928376"/>
                  <a:ext cx="1735057" cy="1735057"/>
                </a:xfrm>
                <a:prstGeom prst="ellipse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b="1" dirty="0"/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A63B9-F8F4-4A56-9146-7805E67B4E38}"/>
                </a:ext>
              </a:extLst>
            </p:cNvPr>
            <p:cNvSpPr/>
            <p:nvPr/>
          </p:nvSpPr>
          <p:spPr>
            <a:xfrm>
              <a:off x="5219499" y="4013645"/>
              <a:ext cx="1188587" cy="3792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dirty="0"/>
                <a:t>Social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980164-CA09-4DEC-A839-B43B069D18D7}"/>
                </a:ext>
              </a:extLst>
            </p:cNvPr>
            <p:cNvSpPr/>
            <p:nvPr/>
          </p:nvSpPr>
          <p:spPr>
            <a:xfrm>
              <a:off x="6703263" y="4000771"/>
              <a:ext cx="1188587" cy="3792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dirty="0"/>
                <a:t>Human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0D1C6E-44A1-4660-963B-8D946B758EB2}"/>
                </a:ext>
              </a:extLst>
            </p:cNvPr>
            <p:cNvSpPr/>
            <p:nvPr/>
          </p:nvSpPr>
          <p:spPr>
            <a:xfrm>
              <a:off x="5977043" y="2779458"/>
              <a:ext cx="1278907" cy="347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/>
                <a:t>Economic 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2308455-2481-423A-8171-BFB129F5B863}"/>
              </a:ext>
            </a:extLst>
          </p:cNvPr>
          <p:cNvSpPr txBox="1"/>
          <p:nvPr/>
        </p:nvSpPr>
        <p:spPr>
          <a:xfrm>
            <a:off x="5085263" y="1347614"/>
            <a:ext cx="272709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ko-KR" sz="1200" dirty="0">
                <a:solidFill>
                  <a:schemeClr val="accent4">
                    <a:lumMod val="75000"/>
                  </a:schemeClr>
                </a:solidFill>
              </a:rPr>
              <a:t>Creation of customers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</a:rPr>
              <a:t>Best possible use of resources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1158AD-A21D-4BFC-B223-F54CE11C8CAB}"/>
              </a:ext>
            </a:extLst>
          </p:cNvPr>
          <p:cNvSpPr txBox="1"/>
          <p:nvPr/>
        </p:nvSpPr>
        <p:spPr>
          <a:xfrm>
            <a:off x="5076056" y="2355726"/>
            <a:ext cx="424847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92D050"/>
                </a:solidFill>
              </a:rPr>
              <a:t>Supply of Quality Food and Services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92D050"/>
                </a:solidFill>
              </a:rPr>
              <a:t>Providing Items with offers or low cost</a:t>
            </a:r>
            <a:endParaRPr lang="ko-KR" altLang="en-US" sz="1200" dirty="0">
              <a:solidFill>
                <a:srgbClr val="92D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AC9C-B4AA-49CD-8BE8-17C338B88938}"/>
              </a:ext>
            </a:extLst>
          </p:cNvPr>
          <p:cNvSpPr txBox="1"/>
          <p:nvPr/>
        </p:nvSpPr>
        <p:spPr>
          <a:xfrm>
            <a:off x="5058825" y="3363838"/>
            <a:ext cx="3329599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Economic Well-being of the Employee</a:t>
            </a:r>
            <a:endParaRPr lang="en-IN" sz="12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Development of Human Resources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2B819F-C62F-4F4D-A440-F87B74A1824B}"/>
              </a:ext>
            </a:extLst>
          </p:cNvPr>
          <p:cNvGrpSpPr/>
          <p:nvPr/>
        </p:nvGrpSpPr>
        <p:grpSpPr>
          <a:xfrm>
            <a:off x="4499992" y="1430547"/>
            <a:ext cx="504056" cy="504056"/>
            <a:chOff x="5364088" y="1916832"/>
            <a:chExt cx="504056" cy="50405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097F9A5-ECFD-473F-AF03-B6172651E0FB}"/>
                </a:ext>
              </a:extLst>
            </p:cNvPr>
            <p:cNvSpPr/>
            <p:nvPr/>
          </p:nvSpPr>
          <p:spPr>
            <a:xfrm>
              <a:off x="5364088" y="1916832"/>
              <a:ext cx="504056" cy="504056"/>
            </a:xfrm>
            <a:prstGeom prst="ellipse">
              <a:avLst/>
            </a:prstGeom>
            <a:solidFill>
              <a:srgbClr val="8C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/>
            </a:p>
          </p:txBody>
        </p:sp>
        <p:sp>
          <p:nvSpPr>
            <p:cNvPr id="20" name="Chevron 9">
              <a:extLst>
                <a:ext uri="{FF2B5EF4-FFF2-40B4-BE49-F238E27FC236}">
                  <a16:creationId xmlns:a16="http://schemas.microsoft.com/office/drawing/2014/main" id="{BE3B8E19-BFC8-4818-8970-735BD7DFF4DF}"/>
                </a:ext>
              </a:extLst>
            </p:cNvPr>
            <p:cNvSpPr/>
            <p:nvPr/>
          </p:nvSpPr>
          <p:spPr>
            <a:xfrm>
              <a:off x="5519912" y="2041798"/>
              <a:ext cx="223663" cy="253727"/>
            </a:xfrm>
            <a:prstGeom prst="chevron">
              <a:avLst>
                <a:gd name="adj" fmla="val 623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F165079-F1ED-4F41-822E-6A5E6C7C5751}"/>
              </a:ext>
            </a:extLst>
          </p:cNvPr>
          <p:cNvGrpSpPr/>
          <p:nvPr/>
        </p:nvGrpSpPr>
        <p:grpSpPr>
          <a:xfrm>
            <a:off x="4482761" y="2462217"/>
            <a:ext cx="504056" cy="504056"/>
            <a:chOff x="5364088" y="1916832"/>
            <a:chExt cx="504056" cy="50405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5871E4-1DC3-414A-9DF2-53390E99F904}"/>
                </a:ext>
              </a:extLst>
            </p:cNvPr>
            <p:cNvSpPr/>
            <p:nvPr/>
          </p:nvSpPr>
          <p:spPr>
            <a:xfrm>
              <a:off x="5364088" y="1916832"/>
              <a:ext cx="504056" cy="50405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/>
            </a:p>
          </p:txBody>
        </p:sp>
        <p:sp>
          <p:nvSpPr>
            <p:cNvPr id="23" name="Chevron 9">
              <a:extLst>
                <a:ext uri="{FF2B5EF4-FFF2-40B4-BE49-F238E27FC236}">
                  <a16:creationId xmlns:a16="http://schemas.microsoft.com/office/drawing/2014/main" id="{DECBCD95-0A7E-4355-8247-90810029D2E2}"/>
                </a:ext>
              </a:extLst>
            </p:cNvPr>
            <p:cNvSpPr/>
            <p:nvPr/>
          </p:nvSpPr>
          <p:spPr>
            <a:xfrm>
              <a:off x="5519912" y="2041798"/>
              <a:ext cx="223663" cy="253727"/>
            </a:xfrm>
            <a:prstGeom prst="chevron">
              <a:avLst>
                <a:gd name="adj" fmla="val 623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73E62E-EFC8-4E2C-9011-9D977C92E451}"/>
              </a:ext>
            </a:extLst>
          </p:cNvPr>
          <p:cNvGrpSpPr/>
          <p:nvPr/>
        </p:nvGrpSpPr>
        <p:grpSpPr>
          <a:xfrm>
            <a:off x="4482761" y="3422017"/>
            <a:ext cx="504056" cy="504056"/>
            <a:chOff x="5364088" y="1916832"/>
            <a:chExt cx="504056" cy="50405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5BE9B1-5949-4F6A-B0EA-BB309D1672FB}"/>
                </a:ext>
              </a:extLst>
            </p:cNvPr>
            <p:cNvSpPr/>
            <p:nvPr/>
          </p:nvSpPr>
          <p:spPr>
            <a:xfrm>
              <a:off x="5364088" y="1916832"/>
              <a:ext cx="504056" cy="50405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/>
            </a:p>
          </p:txBody>
        </p:sp>
        <p:sp>
          <p:nvSpPr>
            <p:cNvPr id="26" name="Chevron 9">
              <a:extLst>
                <a:ext uri="{FF2B5EF4-FFF2-40B4-BE49-F238E27FC236}">
                  <a16:creationId xmlns:a16="http://schemas.microsoft.com/office/drawing/2014/main" id="{422CE551-5BBD-4B6E-B8CD-22C20FD96949}"/>
                </a:ext>
              </a:extLst>
            </p:cNvPr>
            <p:cNvSpPr/>
            <p:nvPr/>
          </p:nvSpPr>
          <p:spPr>
            <a:xfrm>
              <a:off x="5519912" y="2041798"/>
              <a:ext cx="223663" cy="253727"/>
            </a:xfrm>
            <a:prstGeom prst="chevron">
              <a:avLst>
                <a:gd name="adj" fmla="val 623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02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0A7F-01F0-4883-AF7A-3BEBAD8A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&amp; Data Source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43A143A1-E3A9-4D70-892A-BF0C7634F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3291830"/>
            <a:ext cx="8496944" cy="460648"/>
          </a:xfrm>
        </p:spPr>
        <p:txBody>
          <a:bodyPr/>
          <a:lstStyle/>
          <a:p>
            <a:r>
              <a:rPr lang="en-US" dirty="0"/>
              <a:t>Data Sources</a:t>
            </a:r>
            <a:endParaRPr lang="en-IN" dirty="0"/>
          </a:p>
        </p:txBody>
      </p:sp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B7CFBE93-7455-4DCF-9DC6-187BB3EBAFB0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420992065"/>
              </p:ext>
            </p:extLst>
          </p:nvPr>
        </p:nvGraphicFramePr>
        <p:xfrm>
          <a:off x="539552" y="1102990"/>
          <a:ext cx="7416824" cy="2111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1805246012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6000910"/>
                    </a:ext>
                  </a:extLst>
                </a:gridCol>
              </a:tblGrid>
              <a:tr h="435214">
                <a:tc>
                  <a:txBody>
                    <a:bodyPr/>
                    <a:lstStyle/>
                    <a:p>
                      <a:r>
                        <a:rPr lang="en-US" dirty="0"/>
                        <a:t>Before 3months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3months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34691"/>
                  </a:ext>
                </a:extLst>
              </a:tr>
              <a:tr h="1581010"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600"/>
                        </a:spcBef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He work hard to grow the business.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Quality and tasty of food is good.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Employee are good in service and taking orders as well.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Wingdings" panose="05000000000000000000" pitchFamily="2" charset="2"/>
                        <a:buChar char="Ø"/>
                      </a:pPr>
                      <a:r>
                        <a:rPr lang="en-IN" sz="1200" dirty="0"/>
                        <a:t>Good knowledge in utilizing resources. Ex: cleanliness, with music etc.,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Wingdings" panose="05000000000000000000" pitchFamily="2" charset="2"/>
                        <a:buChar char="Ø"/>
                      </a:pP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600"/>
                        </a:spcBef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He become very lazy in working.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Quality of food is very bad.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Employee are also lazy in work.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Wingdings" panose="05000000000000000000" pitchFamily="2" charset="2"/>
                        <a:buChar char="Ø"/>
                      </a:pPr>
                      <a:r>
                        <a:rPr lang="en-IN" sz="1200" dirty="0"/>
                        <a:t>Because of this laziness. He avoid utilization of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86141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E9153BBC-54C9-4071-BF9A-02124E8060C4}"/>
              </a:ext>
            </a:extLst>
          </p:cNvPr>
          <p:cNvSpPr txBox="1"/>
          <p:nvPr/>
        </p:nvSpPr>
        <p:spPr>
          <a:xfrm>
            <a:off x="683568" y="3829704"/>
            <a:ext cx="61926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Taking review of the customer, while exit. Mostly focusing on nearby and regular customers.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Tracking on competitor or nearby fast food cent.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To make delicious food and Garnish food to look attractive.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IN" sz="1200" dirty="0"/>
          </a:p>
        </p:txBody>
      </p:sp>
      <p:pic>
        <p:nvPicPr>
          <p:cNvPr id="48" name="Content Placeholder 4">
            <a:extLst>
              <a:ext uri="{FF2B5EF4-FFF2-40B4-BE49-F238E27FC236}">
                <a16:creationId xmlns:a16="http://schemas.microsoft.com/office/drawing/2014/main" id="{9E68DEC6-CFCF-455E-8E82-A0A42EA7A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0" y="4083918"/>
            <a:ext cx="1510565" cy="9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A15F-CF79-4ABC-B54A-31B87870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/>
              <a:t>Root Cause Analysis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5742BA-CCAA-4DD3-B69B-9BCE1EEEA09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7452320" y="4083918"/>
            <a:ext cx="1510565" cy="90889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216A64A-8108-4AF9-9BF6-CBFBD88282E4}"/>
              </a:ext>
            </a:extLst>
          </p:cNvPr>
          <p:cNvSpPr/>
          <p:nvPr/>
        </p:nvSpPr>
        <p:spPr>
          <a:xfrm>
            <a:off x="1187624" y="2715766"/>
            <a:ext cx="57606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990AC0C-FDDC-4424-BD21-09F029B07220}"/>
              </a:ext>
            </a:extLst>
          </p:cNvPr>
          <p:cNvSpPr/>
          <p:nvPr/>
        </p:nvSpPr>
        <p:spPr>
          <a:xfrm rot="5400000">
            <a:off x="6552220" y="1959682"/>
            <a:ext cx="2232248" cy="1872208"/>
          </a:xfrm>
          <a:prstGeom prst="triangle">
            <a:avLst/>
          </a:prstGeom>
          <a:solidFill>
            <a:srgbClr val="F6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205B80-4987-477F-B973-00D5AE6B856C}"/>
              </a:ext>
            </a:extLst>
          </p:cNvPr>
          <p:cNvSpPr/>
          <p:nvPr/>
        </p:nvSpPr>
        <p:spPr>
          <a:xfrm>
            <a:off x="7020272" y="221171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43A3A9-C14E-4556-B89A-8ADC8F2B75CA}"/>
              </a:ext>
            </a:extLst>
          </p:cNvPr>
          <p:cNvSpPr/>
          <p:nvPr/>
        </p:nvSpPr>
        <p:spPr>
          <a:xfrm>
            <a:off x="7092280" y="2283718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FCAFA35D-2512-465B-AE4C-2E8B5A8008F4}"/>
              </a:ext>
            </a:extLst>
          </p:cNvPr>
          <p:cNvSpPr/>
          <p:nvPr/>
        </p:nvSpPr>
        <p:spPr>
          <a:xfrm>
            <a:off x="484670" y="1382678"/>
            <a:ext cx="1512169" cy="3600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Man power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D2DF0203-8DE2-427C-9738-265B37B5F01A}"/>
              </a:ext>
            </a:extLst>
          </p:cNvPr>
          <p:cNvSpPr/>
          <p:nvPr/>
        </p:nvSpPr>
        <p:spPr>
          <a:xfrm>
            <a:off x="395536" y="4011910"/>
            <a:ext cx="1789577" cy="50650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Management &amp; Marketing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8EB720F3-15BE-43E7-97E7-9F7E0B250BAF}"/>
              </a:ext>
            </a:extLst>
          </p:cNvPr>
          <p:cNvSpPr/>
          <p:nvPr/>
        </p:nvSpPr>
        <p:spPr>
          <a:xfrm>
            <a:off x="3124007" y="1348128"/>
            <a:ext cx="1719190" cy="3600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Food Materials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38D4F0EE-11CA-4AF7-AE3A-AE4543544E10}"/>
              </a:ext>
            </a:extLst>
          </p:cNvPr>
          <p:cNvSpPr/>
          <p:nvPr/>
        </p:nvSpPr>
        <p:spPr>
          <a:xfrm>
            <a:off x="3797913" y="4119922"/>
            <a:ext cx="1512169" cy="3600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Environment</a:t>
            </a:r>
            <a:endParaRPr lang="en-IN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66E68F-42A5-4AA1-A3BB-73A9E4303881}"/>
              </a:ext>
            </a:extLst>
          </p:cNvPr>
          <p:cNvCxnSpPr>
            <a:cxnSpLocks/>
          </p:cNvCxnSpPr>
          <p:nvPr/>
        </p:nvCxnSpPr>
        <p:spPr>
          <a:xfrm flipH="1" flipV="1">
            <a:off x="1991776" y="1555819"/>
            <a:ext cx="846093" cy="1239686"/>
          </a:xfrm>
          <a:prstGeom prst="line">
            <a:avLst/>
          </a:prstGeom>
          <a:ln w="19050" cmpd="sng"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99D543-9B08-4276-8EB5-72395147981C}"/>
              </a:ext>
            </a:extLst>
          </p:cNvPr>
          <p:cNvCxnSpPr>
            <a:cxnSpLocks/>
          </p:cNvCxnSpPr>
          <p:nvPr/>
        </p:nvCxnSpPr>
        <p:spPr>
          <a:xfrm flipH="1" flipV="1">
            <a:off x="4843198" y="1548088"/>
            <a:ext cx="846093" cy="1239686"/>
          </a:xfrm>
          <a:prstGeom prst="line">
            <a:avLst/>
          </a:prstGeom>
          <a:ln w="19050" cmpd="sng"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BCB902-38D8-4FB1-B94C-1311BA1E63CE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185113" y="2991435"/>
            <a:ext cx="859616" cy="1273726"/>
          </a:xfrm>
          <a:prstGeom prst="line">
            <a:avLst/>
          </a:prstGeom>
          <a:ln w="19050" cmpd="sng"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398845-AACA-46D4-B110-D59FC1CE7D3F}"/>
              </a:ext>
            </a:extLst>
          </p:cNvPr>
          <p:cNvCxnSpPr>
            <a:cxnSpLocks/>
          </p:cNvCxnSpPr>
          <p:nvPr/>
        </p:nvCxnSpPr>
        <p:spPr>
          <a:xfrm flipH="1">
            <a:off x="5310082" y="3003798"/>
            <a:ext cx="846094" cy="1296144"/>
          </a:xfrm>
          <a:prstGeom prst="line">
            <a:avLst/>
          </a:prstGeom>
          <a:ln w="19050" cmpd="sng"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043941-8B30-4962-8CD3-44B9F1644EA3}"/>
              </a:ext>
            </a:extLst>
          </p:cNvPr>
          <p:cNvCxnSpPr/>
          <p:nvPr/>
        </p:nvCxnSpPr>
        <p:spPr>
          <a:xfrm>
            <a:off x="1034607" y="2283718"/>
            <a:ext cx="1377153" cy="0"/>
          </a:xfrm>
          <a:prstGeom prst="line">
            <a:avLst/>
          </a:prstGeom>
          <a:ln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1DE375-EFF4-43D1-9DEF-6DC57D6E0BF4}"/>
              </a:ext>
            </a:extLst>
          </p:cNvPr>
          <p:cNvCxnSpPr/>
          <p:nvPr/>
        </p:nvCxnSpPr>
        <p:spPr>
          <a:xfrm>
            <a:off x="3880089" y="2217378"/>
            <a:ext cx="1377153" cy="0"/>
          </a:xfrm>
          <a:prstGeom prst="line">
            <a:avLst/>
          </a:prstGeom>
          <a:ln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614627-0815-492D-9BDF-082A99A44BFF}"/>
              </a:ext>
            </a:extLst>
          </p:cNvPr>
          <p:cNvCxnSpPr/>
          <p:nvPr/>
        </p:nvCxnSpPr>
        <p:spPr>
          <a:xfrm>
            <a:off x="1466655" y="3306639"/>
            <a:ext cx="1377153" cy="0"/>
          </a:xfrm>
          <a:prstGeom prst="line">
            <a:avLst/>
          </a:prstGeom>
          <a:ln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C9434D-C79B-4035-8415-D5535B7C22FC}"/>
              </a:ext>
            </a:extLst>
          </p:cNvPr>
          <p:cNvCxnSpPr/>
          <p:nvPr/>
        </p:nvCxnSpPr>
        <p:spPr>
          <a:xfrm>
            <a:off x="4504493" y="3435846"/>
            <a:ext cx="1377153" cy="0"/>
          </a:xfrm>
          <a:prstGeom prst="line">
            <a:avLst/>
          </a:prstGeom>
          <a:ln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4FF7A8B-6905-4216-B8E8-61D917155FF3}"/>
              </a:ext>
            </a:extLst>
          </p:cNvPr>
          <p:cNvSpPr txBox="1"/>
          <p:nvPr/>
        </p:nvSpPr>
        <p:spPr>
          <a:xfrm>
            <a:off x="745965" y="1965154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Lack of Dedication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E05476-54C6-4552-B427-62BDEFF279F4}"/>
              </a:ext>
            </a:extLst>
          </p:cNvPr>
          <p:cNvSpPr txBox="1"/>
          <p:nvPr/>
        </p:nvSpPr>
        <p:spPr>
          <a:xfrm>
            <a:off x="3936255" y="2211710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Bad Quality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07814E-6C03-464F-884E-021FA451FD81}"/>
              </a:ext>
            </a:extLst>
          </p:cNvPr>
          <p:cNvSpPr txBox="1"/>
          <p:nvPr/>
        </p:nvSpPr>
        <p:spPr>
          <a:xfrm>
            <a:off x="979162" y="3075806"/>
            <a:ext cx="1789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Customer Satisfaction </a:t>
            </a:r>
          </a:p>
          <a:p>
            <a:pPr algn="ctr"/>
            <a:r>
              <a:rPr lang="en-IN" sz="1200" dirty="0"/>
              <a:t>Degraded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911DD3-C9AC-43FE-8B41-5FF5750EEB6B}"/>
              </a:ext>
            </a:extLst>
          </p:cNvPr>
          <p:cNvCxnSpPr>
            <a:cxnSpLocks/>
          </p:cNvCxnSpPr>
          <p:nvPr/>
        </p:nvCxnSpPr>
        <p:spPr>
          <a:xfrm flipH="1">
            <a:off x="5148064" y="1965154"/>
            <a:ext cx="1152128" cy="0"/>
          </a:xfrm>
          <a:prstGeom prst="straightConnector1">
            <a:avLst/>
          </a:prstGeom>
          <a:ln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D63F96F-9AEF-417B-A018-BBE2E1019FF7}"/>
              </a:ext>
            </a:extLst>
          </p:cNvPr>
          <p:cNvSpPr txBox="1"/>
          <p:nvPr/>
        </p:nvSpPr>
        <p:spPr>
          <a:xfrm>
            <a:off x="5180592" y="1659354"/>
            <a:ext cx="1191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Food Wastage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69BF41B-F72E-46E4-9AA1-F9A95C02C4EA}"/>
              </a:ext>
            </a:extLst>
          </p:cNvPr>
          <p:cNvSpPr/>
          <p:nvPr/>
        </p:nvSpPr>
        <p:spPr>
          <a:xfrm>
            <a:off x="3860990" y="3196943"/>
            <a:ext cx="2133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Not maintaining Clean</a:t>
            </a:r>
          </a:p>
          <a:p>
            <a:pPr algn="ctr"/>
            <a:r>
              <a:rPr lang="en-US" sz="1200" dirty="0"/>
              <a:t>and Neat</a:t>
            </a:r>
            <a:endParaRPr lang="en-IN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0C5E21-01A6-4082-9E59-6CA797D4A122}"/>
              </a:ext>
            </a:extLst>
          </p:cNvPr>
          <p:cNvSpPr txBox="1"/>
          <p:nvPr/>
        </p:nvSpPr>
        <p:spPr>
          <a:xfrm>
            <a:off x="2653378" y="3572270"/>
            <a:ext cx="1244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Poor fast-food </a:t>
            </a:r>
          </a:p>
          <a:p>
            <a:pPr algn="ctr"/>
            <a:r>
              <a:rPr lang="en-IN" sz="1200" dirty="0"/>
              <a:t>promotion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D05827-A94F-4375-A82E-8FC7B6E666C3}"/>
              </a:ext>
            </a:extLst>
          </p:cNvPr>
          <p:cNvCxnSpPr/>
          <p:nvPr/>
        </p:nvCxnSpPr>
        <p:spPr>
          <a:xfrm flipH="1">
            <a:off x="2555776" y="3795886"/>
            <a:ext cx="1440160" cy="0"/>
          </a:xfrm>
          <a:prstGeom prst="straightConnector1">
            <a:avLst/>
          </a:prstGeom>
          <a:ln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33A7E1-485C-40F6-AB16-F488455A70F7}"/>
              </a:ext>
            </a:extLst>
          </p:cNvPr>
          <p:cNvCxnSpPr/>
          <p:nvPr/>
        </p:nvCxnSpPr>
        <p:spPr>
          <a:xfrm flipH="1">
            <a:off x="2272675" y="1965154"/>
            <a:ext cx="1440160" cy="0"/>
          </a:xfrm>
          <a:prstGeom prst="straightConnector1">
            <a:avLst/>
          </a:prstGeom>
          <a:ln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28C09BE-98FC-4542-8FD6-BED162660D83}"/>
              </a:ext>
            </a:extLst>
          </p:cNvPr>
          <p:cNvSpPr txBox="1"/>
          <p:nvPr/>
        </p:nvSpPr>
        <p:spPr>
          <a:xfrm>
            <a:off x="2463838" y="1725567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Poor staff </a:t>
            </a:r>
          </a:p>
          <a:p>
            <a:pPr algn="ctr"/>
            <a:r>
              <a:rPr lang="en-IN" sz="1200" dirty="0"/>
              <a:t>management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A1FD3E2-7D42-4EC1-8C78-685862543456}"/>
              </a:ext>
            </a:extLst>
          </p:cNvPr>
          <p:cNvCxnSpPr>
            <a:cxnSpLocks/>
          </p:cNvCxnSpPr>
          <p:nvPr/>
        </p:nvCxnSpPr>
        <p:spPr>
          <a:xfrm flipH="1">
            <a:off x="5580112" y="3939902"/>
            <a:ext cx="1008112" cy="0"/>
          </a:xfrm>
          <a:prstGeom prst="straightConnector1">
            <a:avLst/>
          </a:prstGeom>
          <a:ln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5EE014B-9656-4A44-86CB-F5A730387879}"/>
              </a:ext>
            </a:extLst>
          </p:cNvPr>
          <p:cNvSpPr txBox="1"/>
          <p:nvPr/>
        </p:nvSpPr>
        <p:spPr>
          <a:xfrm>
            <a:off x="5663197" y="3965567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 Music</a:t>
            </a:r>
            <a:endParaRPr lang="en-IN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BB6668-8A8F-4B1E-98B9-FF21313F0257}"/>
              </a:ext>
            </a:extLst>
          </p:cNvPr>
          <p:cNvSpPr txBox="1"/>
          <p:nvPr/>
        </p:nvSpPr>
        <p:spPr>
          <a:xfrm>
            <a:off x="6897692" y="2706474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Sales Drop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80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2742-CEE6-484D-92B6-FAF85861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Description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91A68F-87AD-490A-B6EF-D008BD681062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46765542"/>
              </p:ext>
            </p:extLst>
          </p:nvPr>
        </p:nvGraphicFramePr>
        <p:xfrm>
          <a:off x="323850" y="1304737"/>
          <a:ext cx="7056462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78">
                  <a:extLst>
                    <a:ext uri="{9D8B030D-6E8A-4147-A177-3AD203B41FA5}">
                      <a16:colId xmlns:a16="http://schemas.microsoft.com/office/drawing/2014/main" val="177073929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980075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 didn’t having single rupee on his hand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 save the profit of first 3 months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28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He need go with </a:t>
                      </a:r>
                      <a:r>
                        <a:rPr lang="en-US" sz="1200" b="1" dirty="0"/>
                        <a:t>Loan.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He can use his profit here.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33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His Expenses will increase on 6</a:t>
                      </a:r>
                      <a:r>
                        <a:rPr lang="en-US" sz="1200" baseline="30000" dirty="0"/>
                        <a:t>th</a:t>
                      </a:r>
                      <a:r>
                        <a:rPr lang="en-US" sz="1200" dirty="0"/>
                        <a:t> month : </a:t>
                      </a:r>
                    </a:p>
                    <a:p>
                      <a:endParaRPr lang="en-IN" sz="1200" dirty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IN" sz="1200" dirty="0"/>
                        <a:t>Rent to pay : 42,000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IN" sz="1200" dirty="0"/>
                        <a:t>Loan : 1,50,000 – 5% (interest)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IN" sz="1200" dirty="0"/>
                        <a:t>Loan EMI : 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12,841 (12 months)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interest : 4,093</a:t>
                      </a:r>
                      <a:endParaRPr lang="en-IN" sz="1200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Payment : 1,54,093 (12 months)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600"/>
                        </a:spcBef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Clear Shop Rent – 28,000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Using remaining amount to food material – 72,000.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Here we will calculate the weekly profit. 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Target to get minimum 10,000 (Profit)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43176"/>
                  </a:ext>
                </a:extLst>
              </a:tr>
            </a:tbl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8BC223-B09E-4BE4-8B8B-D15595FB5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0" y="4083918"/>
            <a:ext cx="1510565" cy="9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3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D406-CACC-4C61-813A-618F2292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F1517-A043-4068-98EE-DF3A12733F5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4059" y="1097870"/>
            <a:ext cx="8508826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Business Stability and Consistency.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Making Profit as much as he can.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Providing offer and which is not much delivery we can sell for low cost food without expecting profit to avoid food wastage. later on we can avoid food production.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Handing the Customer with good Service and have a quick orders.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Good Environment with Clean and Neat . Have a good music to attract Customers.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2" name="Content Placeholder 4">
            <a:extLst>
              <a:ext uri="{FF2B5EF4-FFF2-40B4-BE49-F238E27FC236}">
                <a16:creationId xmlns:a16="http://schemas.microsoft.com/office/drawing/2014/main" id="{9E024EDA-60AF-4E64-B0C1-8B530D000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0" y="4083918"/>
            <a:ext cx="1510565" cy="908899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769758F0-9439-423A-955C-D127C8DD0673}"/>
              </a:ext>
            </a:extLst>
          </p:cNvPr>
          <p:cNvGrpSpPr/>
          <p:nvPr/>
        </p:nvGrpSpPr>
        <p:grpSpPr>
          <a:xfrm>
            <a:off x="3033506" y="2859782"/>
            <a:ext cx="3076987" cy="1851670"/>
            <a:chOff x="3477066" y="1126131"/>
            <a:chExt cx="4712316" cy="294935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C57FD7C-1E23-46F9-86AA-B5308600E37A}"/>
                </a:ext>
              </a:extLst>
            </p:cNvPr>
            <p:cNvGrpSpPr/>
            <p:nvPr/>
          </p:nvGrpSpPr>
          <p:grpSpPr>
            <a:xfrm>
              <a:off x="4921624" y="3614318"/>
              <a:ext cx="2175603" cy="343933"/>
              <a:chOff x="7072329" y="5919117"/>
              <a:chExt cx="3298812" cy="521496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125AD64-8A91-428D-8F4F-CFD72BE9DF7B}"/>
                  </a:ext>
                </a:extLst>
              </p:cNvPr>
              <p:cNvSpPr/>
              <p:nvPr/>
            </p:nvSpPr>
            <p:spPr>
              <a:xfrm>
                <a:off x="9828617" y="6310685"/>
                <a:ext cx="173088" cy="129928"/>
              </a:xfrm>
              <a:custGeom>
                <a:avLst/>
                <a:gdLst>
                  <a:gd name="connsiteX0" fmla="*/ 218671 w 260644"/>
                  <a:gd name="connsiteY0" fmla="*/ 0 h 195652"/>
                  <a:gd name="connsiteX1" fmla="*/ 68378 w 260644"/>
                  <a:gd name="connsiteY1" fmla="*/ 0 h 195652"/>
                  <a:gd name="connsiteX2" fmla="*/ 26403 w 260644"/>
                  <a:gd name="connsiteY2" fmla="*/ 44005 h 195652"/>
                  <a:gd name="connsiteX3" fmla="*/ 0 w 260644"/>
                  <a:gd name="connsiteY3" fmla="*/ 142847 h 195652"/>
                  <a:gd name="connsiteX4" fmla="*/ 41974 w 260644"/>
                  <a:gd name="connsiteY4" fmla="*/ 186852 h 195652"/>
                  <a:gd name="connsiteX5" fmla="*/ 192268 w 260644"/>
                  <a:gd name="connsiteY5" fmla="*/ 195652 h 195652"/>
                  <a:gd name="connsiteX6" fmla="*/ 234242 w 260644"/>
                  <a:gd name="connsiteY6" fmla="*/ 151648 h 195652"/>
                  <a:gd name="connsiteX7" fmla="*/ 260645 w 260644"/>
                  <a:gd name="connsiteY7" fmla="*/ 44005 h 195652"/>
                  <a:gd name="connsiteX8" fmla="*/ 218671 w 260644"/>
                  <a:gd name="connsiteY8" fmla="*/ 0 h 195652"/>
                  <a:gd name="connsiteX9" fmla="*/ 218671 w 260644"/>
                  <a:gd name="connsiteY9" fmla="*/ 0 h 195652"/>
                  <a:gd name="connsiteX10" fmla="*/ 179405 w 260644"/>
                  <a:gd name="connsiteY10" fmla="*/ 171281 h 195652"/>
                  <a:gd name="connsiteX11" fmla="*/ 44005 w 260644"/>
                  <a:gd name="connsiteY11" fmla="*/ 162480 h 195652"/>
                  <a:gd name="connsiteX12" fmla="*/ 29111 w 260644"/>
                  <a:gd name="connsiteY12" fmla="*/ 144201 h 195652"/>
                  <a:gd name="connsiteX13" fmla="*/ 46713 w 260644"/>
                  <a:gd name="connsiteY13" fmla="*/ 128630 h 195652"/>
                  <a:gd name="connsiteX14" fmla="*/ 182113 w 260644"/>
                  <a:gd name="connsiteY14" fmla="*/ 137431 h 195652"/>
                  <a:gd name="connsiteX15" fmla="*/ 197007 w 260644"/>
                  <a:gd name="connsiteY15" fmla="*/ 155710 h 195652"/>
                  <a:gd name="connsiteX16" fmla="*/ 179405 w 260644"/>
                  <a:gd name="connsiteY16" fmla="*/ 171281 h 195652"/>
                  <a:gd name="connsiteX17" fmla="*/ 179405 w 260644"/>
                  <a:gd name="connsiteY17" fmla="*/ 171281 h 19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0644" h="195652">
                    <a:moveTo>
                      <a:pt x="218671" y="0"/>
                    </a:moveTo>
                    <a:lnTo>
                      <a:pt x="68378" y="0"/>
                    </a:lnTo>
                    <a:cubicBezTo>
                      <a:pt x="45359" y="0"/>
                      <a:pt x="26403" y="18956"/>
                      <a:pt x="26403" y="44005"/>
                    </a:cubicBezTo>
                    <a:lnTo>
                      <a:pt x="0" y="142847"/>
                    </a:lnTo>
                    <a:cubicBezTo>
                      <a:pt x="0" y="166542"/>
                      <a:pt x="18279" y="186852"/>
                      <a:pt x="41974" y="186852"/>
                    </a:cubicBezTo>
                    <a:lnTo>
                      <a:pt x="192268" y="195652"/>
                    </a:lnTo>
                    <a:cubicBezTo>
                      <a:pt x="215286" y="195652"/>
                      <a:pt x="234242" y="176697"/>
                      <a:pt x="234242" y="151648"/>
                    </a:cubicBezTo>
                    <a:lnTo>
                      <a:pt x="260645" y="44005"/>
                    </a:lnTo>
                    <a:cubicBezTo>
                      <a:pt x="260645" y="18956"/>
                      <a:pt x="242366" y="0"/>
                      <a:pt x="218671" y="0"/>
                    </a:cubicBezTo>
                    <a:lnTo>
                      <a:pt x="218671" y="0"/>
                    </a:lnTo>
                    <a:close/>
                    <a:moveTo>
                      <a:pt x="179405" y="171281"/>
                    </a:moveTo>
                    <a:lnTo>
                      <a:pt x="44005" y="162480"/>
                    </a:lnTo>
                    <a:cubicBezTo>
                      <a:pt x="35204" y="161803"/>
                      <a:pt x="28434" y="153678"/>
                      <a:pt x="29111" y="144201"/>
                    </a:cubicBezTo>
                    <a:cubicBezTo>
                      <a:pt x="29788" y="134723"/>
                      <a:pt x="37913" y="127953"/>
                      <a:pt x="46713" y="128630"/>
                    </a:cubicBezTo>
                    <a:lnTo>
                      <a:pt x="182113" y="137431"/>
                    </a:lnTo>
                    <a:cubicBezTo>
                      <a:pt x="190914" y="138108"/>
                      <a:pt x="197684" y="146232"/>
                      <a:pt x="197007" y="155710"/>
                    </a:cubicBezTo>
                    <a:cubicBezTo>
                      <a:pt x="196330" y="164511"/>
                      <a:pt x="188206" y="171958"/>
                      <a:pt x="179405" y="171281"/>
                    </a:cubicBezTo>
                    <a:lnTo>
                      <a:pt x="179405" y="171281"/>
                    </a:lnTo>
                    <a:close/>
                  </a:path>
                </a:pathLst>
              </a:custGeom>
              <a:solidFill>
                <a:srgbClr val="B4B4B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64B278E4-88F8-4E70-A624-4D63CC18C3D0}"/>
                  </a:ext>
                </a:extLst>
              </p:cNvPr>
              <p:cNvSpPr/>
              <p:nvPr/>
            </p:nvSpPr>
            <p:spPr>
              <a:xfrm>
                <a:off x="7130324" y="6135417"/>
                <a:ext cx="187025" cy="129928"/>
              </a:xfrm>
              <a:custGeom>
                <a:avLst/>
                <a:gdLst>
                  <a:gd name="connsiteX0" fmla="*/ 236273 w 281631"/>
                  <a:gd name="connsiteY0" fmla="*/ 0 h 195652"/>
                  <a:gd name="connsiteX1" fmla="*/ 73793 w 281631"/>
                  <a:gd name="connsiteY1" fmla="*/ 0 h 195652"/>
                  <a:gd name="connsiteX2" fmla="*/ 28434 w 281631"/>
                  <a:gd name="connsiteY2" fmla="*/ 44005 h 195652"/>
                  <a:gd name="connsiteX3" fmla="*/ 0 w 281631"/>
                  <a:gd name="connsiteY3" fmla="*/ 142847 h 195652"/>
                  <a:gd name="connsiteX4" fmla="*/ 45359 w 281631"/>
                  <a:gd name="connsiteY4" fmla="*/ 186852 h 195652"/>
                  <a:gd name="connsiteX5" fmla="*/ 207839 w 281631"/>
                  <a:gd name="connsiteY5" fmla="*/ 195653 h 195652"/>
                  <a:gd name="connsiteX6" fmla="*/ 253198 w 281631"/>
                  <a:gd name="connsiteY6" fmla="*/ 151648 h 195652"/>
                  <a:gd name="connsiteX7" fmla="*/ 281632 w 281631"/>
                  <a:gd name="connsiteY7" fmla="*/ 44005 h 195652"/>
                  <a:gd name="connsiteX8" fmla="*/ 236273 w 281631"/>
                  <a:gd name="connsiteY8" fmla="*/ 0 h 195652"/>
                  <a:gd name="connsiteX9" fmla="*/ 236273 w 281631"/>
                  <a:gd name="connsiteY9" fmla="*/ 0 h 195652"/>
                  <a:gd name="connsiteX10" fmla="*/ 193622 w 281631"/>
                  <a:gd name="connsiteY10" fmla="*/ 171281 h 195652"/>
                  <a:gd name="connsiteX11" fmla="*/ 46713 w 281631"/>
                  <a:gd name="connsiteY11" fmla="*/ 162480 h 195652"/>
                  <a:gd name="connsiteX12" fmla="*/ 30465 w 281631"/>
                  <a:gd name="connsiteY12" fmla="*/ 144201 h 195652"/>
                  <a:gd name="connsiteX13" fmla="*/ 49421 w 281631"/>
                  <a:gd name="connsiteY13" fmla="*/ 128630 h 195652"/>
                  <a:gd name="connsiteX14" fmla="*/ 196330 w 281631"/>
                  <a:gd name="connsiteY14" fmla="*/ 137431 h 195652"/>
                  <a:gd name="connsiteX15" fmla="*/ 212578 w 281631"/>
                  <a:gd name="connsiteY15" fmla="*/ 155710 h 195652"/>
                  <a:gd name="connsiteX16" fmla="*/ 193622 w 281631"/>
                  <a:gd name="connsiteY16" fmla="*/ 171281 h 195652"/>
                  <a:gd name="connsiteX17" fmla="*/ 193622 w 281631"/>
                  <a:gd name="connsiteY17" fmla="*/ 171281 h 19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1631" h="195652">
                    <a:moveTo>
                      <a:pt x="236273" y="0"/>
                    </a:moveTo>
                    <a:lnTo>
                      <a:pt x="73793" y="0"/>
                    </a:lnTo>
                    <a:cubicBezTo>
                      <a:pt x="49421" y="0"/>
                      <a:pt x="28434" y="18956"/>
                      <a:pt x="28434" y="44005"/>
                    </a:cubicBezTo>
                    <a:lnTo>
                      <a:pt x="0" y="142847"/>
                    </a:lnTo>
                    <a:cubicBezTo>
                      <a:pt x="0" y="166542"/>
                      <a:pt x="19633" y="186852"/>
                      <a:pt x="45359" y="186852"/>
                    </a:cubicBezTo>
                    <a:lnTo>
                      <a:pt x="207839" y="195653"/>
                    </a:lnTo>
                    <a:cubicBezTo>
                      <a:pt x="232211" y="195653"/>
                      <a:pt x="253198" y="176697"/>
                      <a:pt x="253198" y="151648"/>
                    </a:cubicBezTo>
                    <a:lnTo>
                      <a:pt x="281632" y="44005"/>
                    </a:lnTo>
                    <a:cubicBezTo>
                      <a:pt x="281632" y="18956"/>
                      <a:pt x="260645" y="0"/>
                      <a:pt x="236273" y="0"/>
                    </a:cubicBezTo>
                    <a:lnTo>
                      <a:pt x="236273" y="0"/>
                    </a:lnTo>
                    <a:close/>
                    <a:moveTo>
                      <a:pt x="193622" y="171281"/>
                    </a:moveTo>
                    <a:lnTo>
                      <a:pt x="46713" y="162480"/>
                    </a:lnTo>
                    <a:cubicBezTo>
                      <a:pt x="37235" y="161803"/>
                      <a:pt x="29788" y="153679"/>
                      <a:pt x="30465" y="144201"/>
                    </a:cubicBezTo>
                    <a:cubicBezTo>
                      <a:pt x="31142" y="135400"/>
                      <a:pt x="39943" y="127953"/>
                      <a:pt x="49421" y="128630"/>
                    </a:cubicBezTo>
                    <a:lnTo>
                      <a:pt x="196330" y="137431"/>
                    </a:lnTo>
                    <a:cubicBezTo>
                      <a:pt x="205808" y="138108"/>
                      <a:pt x="213255" y="146232"/>
                      <a:pt x="212578" y="155710"/>
                    </a:cubicBezTo>
                    <a:cubicBezTo>
                      <a:pt x="211224" y="165188"/>
                      <a:pt x="203100" y="172635"/>
                      <a:pt x="193622" y="171281"/>
                    </a:cubicBezTo>
                    <a:lnTo>
                      <a:pt x="193622" y="171281"/>
                    </a:lnTo>
                    <a:close/>
                  </a:path>
                </a:pathLst>
              </a:custGeom>
              <a:solidFill>
                <a:srgbClr val="B4B4B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1430B6E-244D-44AD-8B01-B89AA86BF1B2}"/>
                  </a:ext>
                </a:extLst>
              </p:cNvPr>
              <p:cNvSpPr/>
              <p:nvPr/>
            </p:nvSpPr>
            <p:spPr>
              <a:xfrm>
                <a:off x="7072329" y="5976839"/>
                <a:ext cx="3298565" cy="288211"/>
              </a:xfrm>
              <a:custGeom>
                <a:avLst/>
                <a:gdLst>
                  <a:gd name="connsiteX0" fmla="*/ 4964434 w 4967141"/>
                  <a:gd name="connsiteY0" fmla="*/ 334927 h 434003"/>
                  <a:gd name="connsiteX1" fmla="*/ 4617810 w 4967141"/>
                  <a:gd name="connsiteY1" fmla="*/ 424968 h 434003"/>
                  <a:gd name="connsiteX2" fmla="*/ 4551464 w 4967141"/>
                  <a:gd name="connsiteY2" fmla="*/ 433769 h 434003"/>
                  <a:gd name="connsiteX3" fmla="*/ 51452 w 4967141"/>
                  <a:gd name="connsiteY3" fmla="*/ 145368 h 434003"/>
                  <a:gd name="connsiteX4" fmla="*/ 16248 w 4967141"/>
                  <a:gd name="connsiteY4" fmla="*/ 120319 h 434003"/>
                  <a:gd name="connsiteX5" fmla="*/ 0 w 4967141"/>
                  <a:gd name="connsiteY5" fmla="*/ 1167 h 434003"/>
                  <a:gd name="connsiteX6" fmla="*/ 4384923 w 4967141"/>
                  <a:gd name="connsiteY6" fmla="*/ 276706 h 434003"/>
                  <a:gd name="connsiteX7" fmla="*/ 4714622 w 4967141"/>
                  <a:gd name="connsiteY7" fmla="*/ 244210 h 434003"/>
                  <a:gd name="connsiteX8" fmla="*/ 4967142 w 4967141"/>
                  <a:gd name="connsiteY8" fmla="*/ 253011 h 434003"/>
                  <a:gd name="connsiteX9" fmla="*/ 4964434 w 4967141"/>
                  <a:gd name="connsiteY9" fmla="*/ 334927 h 434003"/>
                  <a:gd name="connsiteX10" fmla="*/ 4964434 w 4967141"/>
                  <a:gd name="connsiteY10" fmla="*/ 334927 h 43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67141" h="434003">
                    <a:moveTo>
                      <a:pt x="4964434" y="334927"/>
                    </a:moveTo>
                    <a:cubicBezTo>
                      <a:pt x="4848667" y="364715"/>
                      <a:pt x="4733577" y="393826"/>
                      <a:pt x="4617810" y="424968"/>
                    </a:cubicBezTo>
                    <a:cubicBezTo>
                      <a:pt x="4596147" y="430384"/>
                      <a:pt x="4573806" y="435123"/>
                      <a:pt x="4551464" y="433769"/>
                    </a:cubicBezTo>
                    <a:cubicBezTo>
                      <a:pt x="4321285" y="422937"/>
                      <a:pt x="252521" y="157553"/>
                      <a:pt x="51452" y="145368"/>
                    </a:cubicBezTo>
                    <a:cubicBezTo>
                      <a:pt x="33173" y="144691"/>
                      <a:pt x="18956" y="142660"/>
                      <a:pt x="16248" y="120319"/>
                    </a:cubicBezTo>
                    <a:cubicBezTo>
                      <a:pt x="11509" y="81053"/>
                      <a:pt x="5416" y="40433"/>
                      <a:pt x="0" y="1167"/>
                    </a:cubicBezTo>
                    <a:cubicBezTo>
                      <a:pt x="0" y="-20497"/>
                      <a:pt x="4329409" y="266551"/>
                      <a:pt x="4384923" y="276706"/>
                    </a:cubicBezTo>
                    <a:cubicBezTo>
                      <a:pt x="4505429" y="298370"/>
                      <a:pt x="4601562" y="282121"/>
                      <a:pt x="4714622" y="244210"/>
                    </a:cubicBezTo>
                    <a:cubicBezTo>
                      <a:pt x="4878455" y="189373"/>
                      <a:pt x="4967142" y="206297"/>
                      <a:pt x="4967142" y="253011"/>
                    </a:cubicBezTo>
                    <a:cubicBezTo>
                      <a:pt x="4966465" y="281445"/>
                      <a:pt x="4964434" y="308525"/>
                      <a:pt x="4964434" y="334927"/>
                    </a:cubicBezTo>
                    <a:lnTo>
                      <a:pt x="4964434" y="334927"/>
                    </a:lnTo>
                    <a:close/>
                  </a:path>
                </a:pathLst>
              </a:custGeom>
              <a:solidFill>
                <a:srgbClr val="B4B4B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7D64740-9E93-4016-98DA-EA79546A9F37}"/>
                  </a:ext>
                </a:extLst>
              </p:cNvPr>
              <p:cNvSpPr/>
              <p:nvPr/>
            </p:nvSpPr>
            <p:spPr>
              <a:xfrm>
                <a:off x="7072329" y="5933512"/>
                <a:ext cx="3298565" cy="244786"/>
              </a:xfrm>
              <a:custGeom>
                <a:avLst/>
                <a:gdLst>
                  <a:gd name="connsiteX0" fmla="*/ 0 w 4967141"/>
                  <a:gd name="connsiteY0" fmla="*/ 65057 h 368611"/>
                  <a:gd name="connsiteX1" fmla="*/ 182113 w 4967141"/>
                  <a:gd name="connsiteY1" fmla="*/ 65 h 368611"/>
                  <a:gd name="connsiteX2" fmla="*/ 4425543 w 4967141"/>
                  <a:gd name="connsiteY2" fmla="*/ 270865 h 368611"/>
                  <a:gd name="connsiteX3" fmla="*/ 4692957 w 4967141"/>
                  <a:gd name="connsiteY3" fmla="*/ 244462 h 368611"/>
                  <a:gd name="connsiteX4" fmla="*/ 4838512 w 4967141"/>
                  <a:gd name="connsiteY4" fmla="*/ 234307 h 368611"/>
                  <a:gd name="connsiteX5" fmla="*/ 4967142 w 4967141"/>
                  <a:gd name="connsiteY5" fmla="*/ 331795 h 368611"/>
                  <a:gd name="connsiteX6" fmla="*/ 4831742 w 4967141"/>
                  <a:gd name="connsiteY6" fmla="*/ 294560 h 368611"/>
                  <a:gd name="connsiteX7" fmla="*/ 4611717 w 4967141"/>
                  <a:gd name="connsiteY7" fmla="*/ 352782 h 368611"/>
                  <a:gd name="connsiteX8" fmla="*/ 4447207 w 4967141"/>
                  <a:gd name="connsiteY8" fmla="*/ 364968 h 368611"/>
                  <a:gd name="connsiteX9" fmla="*/ 0 w 4967141"/>
                  <a:gd name="connsiteY9" fmla="*/ 65057 h 368611"/>
                  <a:gd name="connsiteX10" fmla="*/ 0 w 4967141"/>
                  <a:gd name="connsiteY10" fmla="*/ 65057 h 36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67141" h="368611">
                    <a:moveTo>
                      <a:pt x="0" y="65057"/>
                    </a:moveTo>
                    <a:cubicBezTo>
                      <a:pt x="0" y="18344"/>
                      <a:pt x="132692" y="-1289"/>
                      <a:pt x="182113" y="65"/>
                    </a:cubicBezTo>
                    <a:cubicBezTo>
                      <a:pt x="261998" y="12251"/>
                      <a:pt x="3679490" y="207904"/>
                      <a:pt x="4425543" y="270865"/>
                    </a:cubicBezTo>
                    <a:cubicBezTo>
                      <a:pt x="4562974" y="283051"/>
                      <a:pt x="4646244" y="255971"/>
                      <a:pt x="4692957" y="244462"/>
                    </a:cubicBezTo>
                    <a:cubicBezTo>
                      <a:pt x="4731547" y="228891"/>
                      <a:pt x="4828357" y="233630"/>
                      <a:pt x="4838512" y="234307"/>
                    </a:cubicBezTo>
                    <a:cubicBezTo>
                      <a:pt x="4874393" y="222121"/>
                      <a:pt x="4967142" y="331795"/>
                      <a:pt x="4967142" y="331795"/>
                    </a:cubicBezTo>
                    <a:cubicBezTo>
                      <a:pt x="4952925" y="337211"/>
                      <a:pt x="4904858" y="278312"/>
                      <a:pt x="4831742" y="294560"/>
                    </a:cubicBezTo>
                    <a:cubicBezTo>
                      <a:pt x="4757949" y="313516"/>
                      <a:pt x="4683479" y="329087"/>
                      <a:pt x="4611717" y="352782"/>
                    </a:cubicBezTo>
                    <a:cubicBezTo>
                      <a:pt x="4556881" y="371061"/>
                      <a:pt x="4501367" y="371061"/>
                      <a:pt x="4447207" y="364968"/>
                    </a:cubicBezTo>
                    <a:cubicBezTo>
                      <a:pt x="4092459" y="324348"/>
                      <a:pt x="199715" y="84690"/>
                      <a:pt x="0" y="65057"/>
                    </a:cubicBezTo>
                    <a:lnTo>
                      <a:pt x="0" y="65057"/>
                    </a:lnTo>
                    <a:close/>
                  </a:path>
                </a:pathLst>
              </a:custGeom>
              <a:solidFill>
                <a:srgbClr val="9E9C9A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6167587-34C1-465F-BB1E-AC4C6C3DBEB1}"/>
                  </a:ext>
                </a:extLst>
              </p:cNvPr>
              <p:cNvSpPr/>
              <p:nvPr/>
            </p:nvSpPr>
            <p:spPr>
              <a:xfrm>
                <a:off x="7087165" y="6063034"/>
                <a:ext cx="3283976" cy="287854"/>
              </a:xfrm>
              <a:custGeom>
                <a:avLst/>
                <a:gdLst>
                  <a:gd name="connsiteX0" fmla="*/ 4942770 w 4945173"/>
                  <a:gd name="connsiteY0" fmla="*/ 212578 h 433465"/>
                  <a:gd name="connsiteX1" fmla="*/ 4896057 w 4945173"/>
                  <a:gd name="connsiteY1" fmla="*/ 209193 h 433465"/>
                  <a:gd name="connsiteX2" fmla="*/ 4796538 w 4945173"/>
                  <a:gd name="connsiteY2" fmla="*/ 233565 h 433465"/>
                  <a:gd name="connsiteX3" fmla="*/ 4468193 w 4945173"/>
                  <a:gd name="connsiteY3" fmla="*/ 293141 h 433465"/>
                  <a:gd name="connsiteX4" fmla="*/ 0 w 4945173"/>
                  <a:gd name="connsiteY4" fmla="*/ 0 h 433465"/>
                  <a:gd name="connsiteX5" fmla="*/ 27080 w 4945173"/>
                  <a:gd name="connsiteY5" fmla="*/ 118475 h 433465"/>
                  <a:gd name="connsiteX6" fmla="*/ 79886 w 4945173"/>
                  <a:gd name="connsiteY6" fmla="*/ 131338 h 433465"/>
                  <a:gd name="connsiteX7" fmla="*/ 4294882 w 4945173"/>
                  <a:gd name="connsiteY7" fmla="*/ 421093 h 433465"/>
                  <a:gd name="connsiteX8" fmla="*/ 4490535 w 4945173"/>
                  <a:gd name="connsiteY8" fmla="*/ 432603 h 433465"/>
                  <a:gd name="connsiteX9" fmla="*/ 4577868 w 4945173"/>
                  <a:gd name="connsiteY9" fmla="*/ 415678 h 433465"/>
                  <a:gd name="connsiteX10" fmla="*/ 4942770 w 4945173"/>
                  <a:gd name="connsiteY10" fmla="*/ 212578 h 433465"/>
                  <a:gd name="connsiteX11" fmla="*/ 4942770 w 4945173"/>
                  <a:gd name="connsiteY11" fmla="*/ 212578 h 433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945173" h="433465">
                    <a:moveTo>
                      <a:pt x="4942770" y="212578"/>
                    </a:moveTo>
                    <a:cubicBezTo>
                      <a:pt x="4928553" y="199715"/>
                      <a:pt x="4911628" y="206485"/>
                      <a:pt x="4896057" y="209193"/>
                    </a:cubicBezTo>
                    <a:cubicBezTo>
                      <a:pt x="4862884" y="215963"/>
                      <a:pt x="4829711" y="226795"/>
                      <a:pt x="4796538" y="233565"/>
                    </a:cubicBezTo>
                    <a:cubicBezTo>
                      <a:pt x="4688218" y="257260"/>
                      <a:pt x="4582606" y="301941"/>
                      <a:pt x="4468193" y="293141"/>
                    </a:cubicBezTo>
                    <a:cubicBezTo>
                      <a:pt x="4362582" y="285016"/>
                      <a:pt x="25049" y="7447"/>
                      <a:pt x="0" y="0"/>
                    </a:cubicBezTo>
                    <a:cubicBezTo>
                      <a:pt x="8124" y="46036"/>
                      <a:pt x="7447" y="100196"/>
                      <a:pt x="27080" y="118475"/>
                    </a:cubicBezTo>
                    <a:cubicBezTo>
                      <a:pt x="42651" y="131338"/>
                      <a:pt x="50098" y="127276"/>
                      <a:pt x="79886" y="131338"/>
                    </a:cubicBezTo>
                    <a:cubicBezTo>
                      <a:pt x="171281" y="140139"/>
                      <a:pt x="4220412" y="415678"/>
                      <a:pt x="4294882" y="421093"/>
                    </a:cubicBezTo>
                    <a:cubicBezTo>
                      <a:pt x="4360551" y="426509"/>
                      <a:pt x="4426220" y="425155"/>
                      <a:pt x="4490535" y="432603"/>
                    </a:cubicBezTo>
                    <a:cubicBezTo>
                      <a:pt x="4520323" y="435988"/>
                      <a:pt x="4550111" y="429218"/>
                      <a:pt x="4577868" y="415678"/>
                    </a:cubicBezTo>
                    <a:cubicBezTo>
                      <a:pt x="4642859" y="386566"/>
                      <a:pt x="4976620" y="253198"/>
                      <a:pt x="4942770" y="212578"/>
                    </a:cubicBezTo>
                    <a:lnTo>
                      <a:pt x="4942770" y="212578"/>
                    </a:lnTo>
                    <a:close/>
                  </a:path>
                </a:pathLst>
              </a:custGeom>
              <a:solidFill>
                <a:srgbClr val="7A7979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2D72CBC-9B24-4D3F-BCE4-07DC9BAD3918}"/>
                  </a:ext>
                </a:extLst>
              </p:cNvPr>
              <p:cNvSpPr/>
              <p:nvPr/>
            </p:nvSpPr>
            <p:spPr>
              <a:xfrm>
                <a:off x="7187421" y="5919117"/>
                <a:ext cx="3139864" cy="216494"/>
              </a:xfrm>
              <a:custGeom>
                <a:avLst/>
                <a:gdLst>
                  <a:gd name="connsiteX0" fmla="*/ 0 w 4728161"/>
                  <a:gd name="connsiteY0" fmla="*/ 40699 h 326007"/>
                  <a:gd name="connsiteX1" fmla="*/ 431925 w 4728161"/>
                  <a:gd name="connsiteY1" fmla="*/ 79 h 326007"/>
                  <a:gd name="connsiteX2" fmla="*/ 4185885 w 4728161"/>
                  <a:gd name="connsiteY2" fmla="*/ 232289 h 326007"/>
                  <a:gd name="connsiteX3" fmla="*/ 4454654 w 4728161"/>
                  <a:gd name="connsiteY3" fmla="*/ 188284 h 326007"/>
                  <a:gd name="connsiteX4" fmla="*/ 4615780 w 4728161"/>
                  <a:gd name="connsiteY4" fmla="*/ 181514 h 326007"/>
                  <a:gd name="connsiteX5" fmla="*/ 4728161 w 4728161"/>
                  <a:gd name="connsiteY5" fmla="*/ 290511 h 326007"/>
                  <a:gd name="connsiteX6" fmla="*/ 4599532 w 4728161"/>
                  <a:gd name="connsiteY6" fmla="*/ 270201 h 326007"/>
                  <a:gd name="connsiteX7" fmla="*/ 4372737 w 4728161"/>
                  <a:gd name="connsiteY7" fmla="*/ 310821 h 326007"/>
                  <a:gd name="connsiteX8" fmla="*/ 4208226 w 4728161"/>
                  <a:gd name="connsiteY8" fmla="*/ 322330 h 326007"/>
                  <a:gd name="connsiteX9" fmla="*/ 0 w 4728161"/>
                  <a:gd name="connsiteY9" fmla="*/ 40699 h 326007"/>
                  <a:gd name="connsiteX10" fmla="*/ 0 w 4728161"/>
                  <a:gd name="connsiteY10" fmla="*/ 40699 h 326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28161" h="326007">
                    <a:moveTo>
                      <a:pt x="0" y="40699"/>
                    </a:moveTo>
                    <a:cubicBezTo>
                      <a:pt x="90041" y="14973"/>
                      <a:pt x="382504" y="-1275"/>
                      <a:pt x="431925" y="79"/>
                    </a:cubicBezTo>
                    <a:cubicBezTo>
                      <a:pt x="511811" y="11588"/>
                      <a:pt x="3438478" y="171359"/>
                      <a:pt x="4185885" y="232289"/>
                    </a:cubicBezTo>
                    <a:cubicBezTo>
                      <a:pt x="4323316" y="243798"/>
                      <a:pt x="4407941" y="200470"/>
                      <a:pt x="4454654" y="188284"/>
                    </a:cubicBezTo>
                    <a:cubicBezTo>
                      <a:pt x="4493242" y="173390"/>
                      <a:pt x="4604947" y="180160"/>
                      <a:pt x="4615780" y="181514"/>
                    </a:cubicBezTo>
                    <a:cubicBezTo>
                      <a:pt x="4680771" y="193700"/>
                      <a:pt x="4728161" y="290511"/>
                      <a:pt x="4728161" y="290511"/>
                    </a:cubicBezTo>
                    <a:cubicBezTo>
                      <a:pt x="4713945" y="295927"/>
                      <a:pt x="4673325" y="254630"/>
                      <a:pt x="4599532" y="270201"/>
                    </a:cubicBezTo>
                    <a:cubicBezTo>
                      <a:pt x="4525739" y="288480"/>
                      <a:pt x="4443822" y="287803"/>
                      <a:pt x="4372737" y="310821"/>
                    </a:cubicBezTo>
                    <a:cubicBezTo>
                      <a:pt x="4317900" y="328423"/>
                      <a:pt x="4261709" y="328423"/>
                      <a:pt x="4208226" y="322330"/>
                    </a:cubicBezTo>
                    <a:cubicBezTo>
                      <a:pt x="3852124" y="282387"/>
                      <a:pt x="199038" y="58300"/>
                      <a:pt x="0" y="40699"/>
                    </a:cubicBezTo>
                    <a:lnTo>
                      <a:pt x="0" y="40699"/>
                    </a:lnTo>
                    <a:close/>
                  </a:path>
                </a:pathLst>
              </a:custGeom>
              <a:solidFill>
                <a:srgbClr val="4D4D4D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87B016D-9C80-4A0A-AF25-69248618CF78}"/>
                </a:ext>
              </a:extLst>
            </p:cNvPr>
            <p:cNvGrpSpPr/>
            <p:nvPr/>
          </p:nvGrpSpPr>
          <p:grpSpPr>
            <a:xfrm>
              <a:off x="3477066" y="1871235"/>
              <a:ext cx="1472429" cy="2204249"/>
              <a:chOff x="4854267" y="3354767"/>
              <a:chExt cx="2232607" cy="3342246"/>
            </a:xfrm>
            <a:effectLst/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CA5C214-0C4C-4F53-804A-EFB8D539B16D}"/>
                  </a:ext>
                </a:extLst>
              </p:cNvPr>
              <p:cNvSpPr/>
              <p:nvPr/>
            </p:nvSpPr>
            <p:spPr>
              <a:xfrm>
                <a:off x="4854267" y="3354767"/>
                <a:ext cx="2232607" cy="2910128"/>
              </a:xfrm>
              <a:custGeom>
                <a:avLst/>
                <a:gdLst>
                  <a:gd name="connsiteX0" fmla="*/ 3157277 w 3361970"/>
                  <a:gd name="connsiteY0" fmla="*/ 4382215 h 4382214"/>
                  <a:gd name="connsiteX1" fmla="*/ 674721 w 3361970"/>
                  <a:gd name="connsiteY1" fmla="*/ 3821659 h 4382214"/>
                  <a:gd name="connsiteX2" fmla="*/ 586712 w 3361970"/>
                  <a:gd name="connsiteY2" fmla="*/ 3733649 h 4382214"/>
                  <a:gd name="connsiteX3" fmla="*/ 430 w 3361970"/>
                  <a:gd name="connsiteY3" fmla="*/ 178051 h 4382214"/>
                  <a:gd name="connsiteX4" fmla="*/ 149370 w 3361970"/>
                  <a:gd name="connsiteY4" fmla="*/ 83948 h 4382214"/>
                  <a:gd name="connsiteX5" fmla="*/ 2656298 w 3361970"/>
                  <a:gd name="connsiteY5" fmla="*/ 0 h 4382214"/>
                  <a:gd name="connsiteX6" fmla="*/ 2744307 w 3361970"/>
                  <a:gd name="connsiteY6" fmla="*/ 88010 h 4382214"/>
                  <a:gd name="connsiteX7" fmla="*/ 3359699 w 3361970"/>
                  <a:gd name="connsiteY7" fmla="*/ 4176407 h 4382214"/>
                  <a:gd name="connsiteX8" fmla="*/ 3157277 w 3361970"/>
                  <a:gd name="connsiteY8" fmla="*/ 4382215 h 4382214"/>
                  <a:gd name="connsiteX9" fmla="*/ 3157277 w 3361970"/>
                  <a:gd name="connsiteY9" fmla="*/ 4382215 h 438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1970" h="4382214">
                    <a:moveTo>
                      <a:pt x="3157277" y="4382215"/>
                    </a:moveTo>
                    <a:lnTo>
                      <a:pt x="674721" y="3821659"/>
                    </a:lnTo>
                    <a:cubicBezTo>
                      <a:pt x="627331" y="3810151"/>
                      <a:pt x="619207" y="3832492"/>
                      <a:pt x="586712" y="3733649"/>
                    </a:cubicBezTo>
                    <a:cubicBezTo>
                      <a:pt x="361271" y="3043788"/>
                      <a:pt x="107396" y="1081167"/>
                      <a:pt x="430" y="178051"/>
                    </a:cubicBezTo>
                    <a:cubicBezTo>
                      <a:pt x="-7694" y="107643"/>
                      <a:pt x="101303" y="83948"/>
                      <a:pt x="149370" y="83948"/>
                    </a:cubicBezTo>
                    <a:lnTo>
                      <a:pt x="2656298" y="0"/>
                    </a:lnTo>
                    <a:cubicBezTo>
                      <a:pt x="2705042" y="0"/>
                      <a:pt x="2744307" y="39943"/>
                      <a:pt x="2744307" y="88010"/>
                    </a:cubicBezTo>
                    <a:lnTo>
                      <a:pt x="3359699" y="4176407"/>
                    </a:lnTo>
                    <a:cubicBezTo>
                      <a:pt x="3384071" y="4254939"/>
                      <a:pt x="3205344" y="4382215"/>
                      <a:pt x="3157277" y="4382215"/>
                    </a:cubicBezTo>
                    <a:lnTo>
                      <a:pt x="3157277" y="4382215"/>
                    </a:lnTo>
                    <a:close/>
                  </a:path>
                </a:pathLst>
              </a:custGeom>
              <a:solidFill>
                <a:srgbClr val="7A7979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6C19AAF-CB0B-4FDE-A9BE-1A932EF594AD}"/>
                  </a:ext>
                </a:extLst>
              </p:cNvPr>
              <p:cNvSpPr/>
              <p:nvPr/>
            </p:nvSpPr>
            <p:spPr>
              <a:xfrm>
                <a:off x="4854311" y="3398826"/>
                <a:ext cx="1987833" cy="2938919"/>
              </a:xfrm>
              <a:custGeom>
                <a:avLst/>
                <a:gdLst>
                  <a:gd name="connsiteX0" fmla="*/ 95821 w 2993377"/>
                  <a:gd name="connsiteY0" fmla="*/ 1229430 h 4425568"/>
                  <a:gd name="connsiteX1" fmla="*/ 57909 w 2993377"/>
                  <a:gd name="connsiteY1" fmla="*/ 855050 h 4425568"/>
                  <a:gd name="connsiteX2" fmla="*/ 365 w 2993377"/>
                  <a:gd name="connsiteY2" fmla="*/ 180759 h 4425568"/>
                  <a:gd name="connsiteX3" fmla="*/ 109361 w 2993377"/>
                  <a:gd name="connsiteY3" fmla="*/ 44682 h 4425568"/>
                  <a:gd name="connsiteX4" fmla="*/ 2393556 w 2993377"/>
                  <a:gd name="connsiteY4" fmla="*/ 0 h 4425568"/>
                  <a:gd name="connsiteX5" fmla="*/ 1987357 w 2993377"/>
                  <a:gd name="connsiteY5" fmla="*/ 1939602 h 4425568"/>
                  <a:gd name="connsiteX6" fmla="*/ 2865424 w 2993377"/>
                  <a:gd name="connsiteY6" fmla="*/ 4122924 h 4425568"/>
                  <a:gd name="connsiteX7" fmla="*/ 2993377 w 2993377"/>
                  <a:gd name="connsiteY7" fmla="*/ 4270510 h 4425568"/>
                  <a:gd name="connsiteX8" fmla="*/ 1806598 w 2993377"/>
                  <a:gd name="connsiteY8" fmla="*/ 4001064 h 4425568"/>
                  <a:gd name="connsiteX9" fmla="*/ 1772071 w 2993377"/>
                  <a:gd name="connsiteY9" fmla="*/ 4023405 h 4425568"/>
                  <a:gd name="connsiteX10" fmla="*/ 1860758 w 2993377"/>
                  <a:gd name="connsiteY10" fmla="*/ 4353104 h 4425568"/>
                  <a:gd name="connsiteX11" fmla="*/ 1814722 w 2993377"/>
                  <a:gd name="connsiteY11" fmla="*/ 4412680 h 4425568"/>
                  <a:gd name="connsiteX12" fmla="*/ 1587250 w 2993377"/>
                  <a:gd name="connsiteY12" fmla="*/ 4425543 h 4425568"/>
                  <a:gd name="connsiteX13" fmla="*/ 1506687 w 2993377"/>
                  <a:gd name="connsiteY13" fmla="*/ 4319254 h 4425568"/>
                  <a:gd name="connsiteX14" fmla="*/ 1533090 w 2993377"/>
                  <a:gd name="connsiteY14" fmla="*/ 3940811 h 4425568"/>
                  <a:gd name="connsiteX15" fmla="*/ 648930 w 2993377"/>
                  <a:gd name="connsiteY15" fmla="*/ 3752606 h 4425568"/>
                  <a:gd name="connsiteX16" fmla="*/ 594770 w 2993377"/>
                  <a:gd name="connsiteY16" fmla="*/ 3683552 h 4425568"/>
                  <a:gd name="connsiteX17" fmla="*/ 95821 w 2993377"/>
                  <a:gd name="connsiteY17" fmla="*/ 1229430 h 4425568"/>
                  <a:gd name="connsiteX18" fmla="*/ 95821 w 2993377"/>
                  <a:gd name="connsiteY18" fmla="*/ 1229430 h 4425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93377" h="4425568">
                    <a:moveTo>
                      <a:pt x="95821" y="1229430"/>
                    </a:moveTo>
                    <a:cubicBezTo>
                      <a:pt x="81604" y="1104863"/>
                      <a:pt x="68741" y="980295"/>
                      <a:pt x="57909" y="855050"/>
                    </a:cubicBezTo>
                    <a:cubicBezTo>
                      <a:pt x="38277" y="636379"/>
                      <a:pt x="8489" y="399429"/>
                      <a:pt x="365" y="180759"/>
                    </a:cubicBezTo>
                    <a:cubicBezTo>
                      <a:pt x="-3020" y="88687"/>
                      <a:pt x="15936" y="67023"/>
                      <a:pt x="109361" y="44682"/>
                    </a:cubicBezTo>
                    <a:cubicBezTo>
                      <a:pt x="504729" y="46713"/>
                      <a:pt x="2393556" y="677"/>
                      <a:pt x="2393556" y="0"/>
                    </a:cubicBezTo>
                    <a:cubicBezTo>
                      <a:pt x="2092969" y="580865"/>
                      <a:pt x="1955538" y="1288329"/>
                      <a:pt x="1987357" y="1939602"/>
                    </a:cubicBezTo>
                    <a:cubicBezTo>
                      <a:pt x="2027300" y="2739815"/>
                      <a:pt x="2325179" y="3524457"/>
                      <a:pt x="2865424" y="4122924"/>
                    </a:cubicBezTo>
                    <a:cubicBezTo>
                      <a:pt x="2904013" y="4166252"/>
                      <a:pt x="2960204" y="4223797"/>
                      <a:pt x="2993377" y="4270510"/>
                    </a:cubicBezTo>
                    <a:cubicBezTo>
                      <a:pt x="2755751" y="4227859"/>
                      <a:pt x="1992773" y="4044392"/>
                      <a:pt x="1806598" y="4001064"/>
                    </a:cubicBezTo>
                    <a:cubicBezTo>
                      <a:pt x="1772071" y="3992940"/>
                      <a:pt x="1765978" y="3992940"/>
                      <a:pt x="1772071" y="4023405"/>
                    </a:cubicBezTo>
                    <a:cubicBezTo>
                      <a:pt x="1777487" y="4051162"/>
                      <a:pt x="1852634" y="4309776"/>
                      <a:pt x="1860758" y="4353104"/>
                    </a:cubicBezTo>
                    <a:cubicBezTo>
                      <a:pt x="1869559" y="4397109"/>
                      <a:pt x="1860081" y="4409972"/>
                      <a:pt x="1814722" y="4412680"/>
                    </a:cubicBezTo>
                    <a:cubicBezTo>
                      <a:pt x="1796443" y="4413357"/>
                      <a:pt x="1593343" y="4426220"/>
                      <a:pt x="1587250" y="4425543"/>
                    </a:cubicBezTo>
                    <a:cubicBezTo>
                      <a:pt x="1498563" y="4412680"/>
                      <a:pt x="1497886" y="4412003"/>
                      <a:pt x="1506687" y="4319254"/>
                    </a:cubicBezTo>
                    <a:cubicBezTo>
                      <a:pt x="1516842" y="4287435"/>
                      <a:pt x="1517519" y="4114800"/>
                      <a:pt x="1533090" y="3940811"/>
                    </a:cubicBezTo>
                    <a:cubicBezTo>
                      <a:pt x="1535798" y="3908316"/>
                      <a:pt x="745740" y="3773593"/>
                      <a:pt x="648930" y="3752606"/>
                    </a:cubicBezTo>
                    <a:cubicBezTo>
                      <a:pt x="602217" y="3739743"/>
                      <a:pt x="602217" y="3708601"/>
                      <a:pt x="594770" y="3683552"/>
                    </a:cubicBezTo>
                    <a:cubicBezTo>
                      <a:pt x="358497" y="2881985"/>
                      <a:pt x="191278" y="2055369"/>
                      <a:pt x="95821" y="1229430"/>
                    </a:cubicBezTo>
                    <a:lnTo>
                      <a:pt x="95821" y="1229430"/>
                    </a:lnTo>
                    <a:close/>
                  </a:path>
                </a:pathLst>
              </a:custGeom>
              <a:solidFill>
                <a:srgbClr val="B4B4B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9CB529C-9581-47E5-A786-0154BBE244C8}"/>
                  </a:ext>
                </a:extLst>
              </p:cNvPr>
              <p:cNvSpPr/>
              <p:nvPr/>
            </p:nvSpPr>
            <p:spPr>
              <a:xfrm>
                <a:off x="4926017" y="5343420"/>
                <a:ext cx="1915606" cy="1252888"/>
              </a:xfrm>
              <a:custGeom>
                <a:avLst/>
                <a:gdLst>
                  <a:gd name="connsiteX0" fmla="*/ 940380 w 2884614"/>
                  <a:gd name="connsiteY0" fmla="*/ 27512 h 1886660"/>
                  <a:gd name="connsiteX1" fmla="*/ 970845 w 2884614"/>
                  <a:gd name="connsiteY1" fmla="*/ 432 h 1886660"/>
                  <a:gd name="connsiteX2" fmla="*/ 1500259 w 2884614"/>
                  <a:gd name="connsiteY2" fmla="*/ 99951 h 1886660"/>
                  <a:gd name="connsiteX3" fmla="*/ 1399386 w 2884614"/>
                  <a:gd name="connsiteY3" fmla="*/ 1382864 h 1886660"/>
                  <a:gd name="connsiteX4" fmla="*/ 1408187 w 2884614"/>
                  <a:gd name="connsiteY4" fmla="*/ 1481029 h 1886660"/>
                  <a:gd name="connsiteX5" fmla="*/ 1648521 w 2884614"/>
                  <a:gd name="connsiteY5" fmla="*/ 1487121 h 1886660"/>
                  <a:gd name="connsiteX6" fmla="*/ 1724345 w 2884614"/>
                  <a:gd name="connsiteY6" fmla="*/ 1374063 h 1886660"/>
                  <a:gd name="connsiteX7" fmla="*/ 1687110 w 2884614"/>
                  <a:gd name="connsiteY7" fmla="*/ 1212260 h 1886660"/>
                  <a:gd name="connsiteX8" fmla="*/ 2877952 w 2884614"/>
                  <a:gd name="connsiteY8" fmla="*/ 1525034 h 1886660"/>
                  <a:gd name="connsiteX9" fmla="*/ 2861704 w 2884614"/>
                  <a:gd name="connsiteY9" fmla="*/ 1544666 h 1886660"/>
                  <a:gd name="connsiteX10" fmla="*/ 1118431 w 2884614"/>
                  <a:gd name="connsiteY10" fmla="*/ 1883843 h 1886660"/>
                  <a:gd name="connsiteX11" fmla="*/ 1038545 w 2884614"/>
                  <a:gd name="connsiteY11" fmla="*/ 1878427 h 1886660"/>
                  <a:gd name="connsiteX12" fmla="*/ 29 w 2884614"/>
                  <a:gd name="connsiteY12" fmla="*/ 1543989 h 1886660"/>
                  <a:gd name="connsiteX13" fmla="*/ 754206 w 2884614"/>
                  <a:gd name="connsiteY13" fmla="*/ 1357138 h 1886660"/>
                  <a:gd name="connsiteX14" fmla="*/ 838831 w 2884614"/>
                  <a:gd name="connsiteY14" fmla="*/ 1253557 h 1886660"/>
                  <a:gd name="connsiteX15" fmla="*/ 940380 w 2884614"/>
                  <a:gd name="connsiteY15" fmla="*/ 27512 h 1886660"/>
                  <a:gd name="connsiteX16" fmla="*/ 940380 w 2884614"/>
                  <a:gd name="connsiteY16" fmla="*/ 27512 h 1886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84614" h="1886660">
                    <a:moveTo>
                      <a:pt x="940380" y="27512"/>
                    </a:moveTo>
                    <a:cubicBezTo>
                      <a:pt x="943089" y="7878"/>
                      <a:pt x="949181" y="-2277"/>
                      <a:pt x="970845" y="432"/>
                    </a:cubicBezTo>
                    <a:cubicBezTo>
                      <a:pt x="1026359" y="8556"/>
                      <a:pt x="1514476" y="-245"/>
                      <a:pt x="1500259" y="99951"/>
                    </a:cubicBezTo>
                    <a:cubicBezTo>
                      <a:pt x="1459639" y="376843"/>
                      <a:pt x="1404125" y="1241371"/>
                      <a:pt x="1399386" y="1382864"/>
                    </a:cubicBezTo>
                    <a:cubicBezTo>
                      <a:pt x="1398709" y="1411298"/>
                      <a:pt x="1383815" y="1456656"/>
                      <a:pt x="1408187" y="1481029"/>
                    </a:cubicBezTo>
                    <a:cubicBezTo>
                      <a:pt x="1443391" y="1516233"/>
                      <a:pt x="1612641" y="1489153"/>
                      <a:pt x="1648521" y="1487121"/>
                    </a:cubicBezTo>
                    <a:cubicBezTo>
                      <a:pt x="1720283" y="1484414"/>
                      <a:pt x="1733823" y="1436346"/>
                      <a:pt x="1724345" y="1374063"/>
                    </a:cubicBezTo>
                    <a:cubicBezTo>
                      <a:pt x="1719606" y="1345629"/>
                      <a:pt x="1699973" y="1264389"/>
                      <a:pt x="1687110" y="1212260"/>
                    </a:cubicBezTo>
                    <a:cubicBezTo>
                      <a:pt x="2068261" y="1311779"/>
                      <a:pt x="2498155" y="1422806"/>
                      <a:pt x="2877952" y="1525034"/>
                    </a:cubicBezTo>
                    <a:cubicBezTo>
                      <a:pt x="2888107" y="1533834"/>
                      <a:pt x="2889461" y="1539250"/>
                      <a:pt x="2861704" y="1544666"/>
                    </a:cubicBezTo>
                    <a:cubicBezTo>
                      <a:pt x="2803482" y="1556175"/>
                      <a:pt x="1321531" y="1843900"/>
                      <a:pt x="1118431" y="1883843"/>
                    </a:cubicBezTo>
                    <a:cubicBezTo>
                      <a:pt x="1090674" y="1889259"/>
                      <a:pt x="1064271" y="1886551"/>
                      <a:pt x="1038545" y="1878427"/>
                    </a:cubicBezTo>
                    <a:cubicBezTo>
                      <a:pt x="721033" y="1782293"/>
                      <a:pt x="7476" y="1575809"/>
                      <a:pt x="29" y="1543989"/>
                    </a:cubicBezTo>
                    <a:cubicBezTo>
                      <a:pt x="-5387" y="1522325"/>
                      <a:pt x="753529" y="1357138"/>
                      <a:pt x="754206" y="1357138"/>
                    </a:cubicBezTo>
                    <a:cubicBezTo>
                      <a:pt x="820552" y="1335474"/>
                      <a:pt x="827999" y="1321934"/>
                      <a:pt x="838831" y="1253557"/>
                    </a:cubicBezTo>
                    <a:cubicBezTo>
                      <a:pt x="843570" y="1265066"/>
                      <a:pt x="928195" y="110782"/>
                      <a:pt x="940380" y="27512"/>
                    </a:cubicBezTo>
                    <a:lnTo>
                      <a:pt x="940380" y="27512"/>
                    </a:lnTo>
                    <a:close/>
                  </a:path>
                </a:pathLst>
              </a:custGeom>
              <a:solidFill>
                <a:srgbClr val="4D4D4D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0418A41-1D96-4545-B25D-998EB0EE0C41}"/>
                  </a:ext>
                </a:extLst>
              </p:cNvPr>
              <p:cNvSpPr/>
              <p:nvPr/>
            </p:nvSpPr>
            <p:spPr>
              <a:xfrm>
                <a:off x="4897107" y="6351664"/>
                <a:ext cx="1973360" cy="345349"/>
              </a:xfrm>
              <a:custGeom>
                <a:avLst/>
                <a:gdLst>
                  <a:gd name="connsiteX0" fmla="*/ 86890 w 2971582"/>
                  <a:gd name="connsiteY0" fmla="*/ 35881 h 520043"/>
                  <a:gd name="connsiteX1" fmla="*/ 571621 w 2971582"/>
                  <a:gd name="connsiteY1" fmla="*/ 183467 h 520043"/>
                  <a:gd name="connsiteX2" fmla="*/ 992038 w 2971582"/>
                  <a:gd name="connsiteY2" fmla="*/ 311420 h 520043"/>
                  <a:gd name="connsiteX3" fmla="*/ 1289240 w 2971582"/>
                  <a:gd name="connsiteY3" fmla="*/ 324282 h 520043"/>
                  <a:gd name="connsiteX4" fmla="*/ 2911330 w 2971582"/>
                  <a:gd name="connsiteY4" fmla="*/ 16248 h 520043"/>
                  <a:gd name="connsiteX5" fmla="*/ 2925547 w 2971582"/>
                  <a:gd name="connsiteY5" fmla="*/ 0 h 520043"/>
                  <a:gd name="connsiteX6" fmla="*/ 2971583 w 2971582"/>
                  <a:gd name="connsiteY6" fmla="*/ 70408 h 520043"/>
                  <a:gd name="connsiteX7" fmla="*/ 2921485 w 2971582"/>
                  <a:gd name="connsiteY7" fmla="*/ 134723 h 520043"/>
                  <a:gd name="connsiteX8" fmla="*/ 2339943 w 2971582"/>
                  <a:gd name="connsiteY8" fmla="*/ 261321 h 520043"/>
                  <a:gd name="connsiteX9" fmla="*/ 1168734 w 2971582"/>
                  <a:gd name="connsiteY9" fmla="*/ 518581 h 520043"/>
                  <a:gd name="connsiteX10" fmla="*/ 1099681 w 2971582"/>
                  <a:gd name="connsiteY10" fmla="*/ 505718 h 520043"/>
                  <a:gd name="connsiteX11" fmla="*/ 51686 w 2971582"/>
                  <a:gd name="connsiteY11" fmla="*/ 197007 h 520043"/>
                  <a:gd name="connsiteX12" fmla="*/ 234 w 2971582"/>
                  <a:gd name="connsiteY12" fmla="*/ 96134 h 520043"/>
                  <a:gd name="connsiteX13" fmla="*/ 52363 w 2971582"/>
                  <a:gd name="connsiteY13" fmla="*/ 18956 h 520043"/>
                  <a:gd name="connsiteX14" fmla="*/ 86890 w 2971582"/>
                  <a:gd name="connsiteY14" fmla="*/ 35881 h 520043"/>
                  <a:gd name="connsiteX15" fmla="*/ 86890 w 2971582"/>
                  <a:gd name="connsiteY15" fmla="*/ 35881 h 520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71582" h="520043">
                    <a:moveTo>
                      <a:pt x="86890" y="35881"/>
                    </a:moveTo>
                    <a:cubicBezTo>
                      <a:pt x="248693" y="84625"/>
                      <a:pt x="410496" y="134723"/>
                      <a:pt x="571621" y="183467"/>
                    </a:cubicBezTo>
                    <a:cubicBezTo>
                      <a:pt x="711760" y="226117"/>
                      <a:pt x="854607" y="261321"/>
                      <a:pt x="992038" y="311420"/>
                    </a:cubicBezTo>
                    <a:cubicBezTo>
                      <a:pt x="1167381" y="375734"/>
                      <a:pt x="1150456" y="353394"/>
                      <a:pt x="1289240" y="324282"/>
                    </a:cubicBezTo>
                    <a:cubicBezTo>
                      <a:pt x="1829485" y="219347"/>
                      <a:pt x="2370408" y="118475"/>
                      <a:pt x="2911330" y="16248"/>
                    </a:cubicBezTo>
                    <a:cubicBezTo>
                      <a:pt x="2920131" y="14217"/>
                      <a:pt x="2937056" y="10832"/>
                      <a:pt x="2925547" y="0"/>
                    </a:cubicBezTo>
                    <a:cubicBezTo>
                      <a:pt x="2966844" y="6093"/>
                      <a:pt x="2970229" y="37912"/>
                      <a:pt x="2971583" y="70408"/>
                    </a:cubicBezTo>
                    <a:cubicBezTo>
                      <a:pt x="2971583" y="104935"/>
                      <a:pt x="2966844" y="125922"/>
                      <a:pt x="2921485" y="134723"/>
                    </a:cubicBezTo>
                    <a:cubicBezTo>
                      <a:pt x="2727186" y="176697"/>
                      <a:pt x="2534242" y="220025"/>
                      <a:pt x="2339943" y="261321"/>
                    </a:cubicBezTo>
                    <a:cubicBezTo>
                      <a:pt x="1949991" y="346624"/>
                      <a:pt x="1558686" y="432602"/>
                      <a:pt x="1168734" y="518581"/>
                    </a:cubicBezTo>
                    <a:cubicBezTo>
                      <a:pt x="1142332" y="523997"/>
                      <a:pt x="1122022" y="513165"/>
                      <a:pt x="1099681" y="505718"/>
                    </a:cubicBezTo>
                    <a:cubicBezTo>
                      <a:pt x="751026" y="404169"/>
                      <a:pt x="401018" y="301265"/>
                      <a:pt x="51686" y="197007"/>
                    </a:cubicBezTo>
                    <a:cubicBezTo>
                      <a:pt x="1588" y="181436"/>
                      <a:pt x="4296" y="133369"/>
                      <a:pt x="234" y="96134"/>
                    </a:cubicBezTo>
                    <a:cubicBezTo>
                      <a:pt x="-2474" y="61607"/>
                      <a:pt x="18513" y="21664"/>
                      <a:pt x="52363" y="18956"/>
                    </a:cubicBezTo>
                    <a:cubicBezTo>
                      <a:pt x="62518" y="27757"/>
                      <a:pt x="67257" y="29111"/>
                      <a:pt x="86890" y="35881"/>
                    </a:cubicBezTo>
                    <a:lnTo>
                      <a:pt x="86890" y="35881"/>
                    </a:lnTo>
                    <a:close/>
                  </a:path>
                </a:pathLst>
              </a:custGeom>
              <a:solidFill>
                <a:srgbClr val="B4B4B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6A8BBFC-A3D0-4FA8-8281-32CA8E365B46}"/>
                  </a:ext>
                </a:extLst>
              </p:cNvPr>
              <p:cNvSpPr/>
              <p:nvPr/>
            </p:nvSpPr>
            <p:spPr>
              <a:xfrm>
                <a:off x="6553650" y="3384179"/>
                <a:ext cx="504545" cy="2809221"/>
              </a:xfrm>
              <a:custGeom>
                <a:avLst/>
                <a:gdLst>
                  <a:gd name="connsiteX0" fmla="*/ 1150 w 759768"/>
                  <a:gd name="connsiteY0" fmla="*/ 78923 h 4230262"/>
                  <a:gd name="connsiteX1" fmla="*/ 37708 w 759768"/>
                  <a:gd name="connsiteY1" fmla="*/ 23410 h 4230262"/>
                  <a:gd name="connsiteX2" fmla="*/ 111500 w 759768"/>
                  <a:gd name="connsiteY2" fmla="*/ 3777 h 4230262"/>
                  <a:gd name="connsiteX3" fmla="*/ 152797 w 759768"/>
                  <a:gd name="connsiteY3" fmla="*/ 32888 h 4230262"/>
                  <a:gd name="connsiteX4" fmla="*/ 756004 w 759768"/>
                  <a:gd name="connsiteY4" fmla="*/ 4103006 h 4230262"/>
                  <a:gd name="connsiteX5" fmla="*/ 705229 w 759768"/>
                  <a:gd name="connsiteY5" fmla="*/ 4207264 h 4230262"/>
                  <a:gd name="connsiteX6" fmla="*/ 618573 w 759768"/>
                  <a:gd name="connsiteY6" fmla="*/ 4165967 h 4230262"/>
                  <a:gd name="connsiteX7" fmla="*/ 1150 w 759768"/>
                  <a:gd name="connsiteY7" fmla="*/ 78923 h 4230262"/>
                  <a:gd name="connsiteX8" fmla="*/ 1150 w 759768"/>
                  <a:gd name="connsiteY8" fmla="*/ 78923 h 423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9768" h="4230262">
                    <a:moveTo>
                      <a:pt x="1150" y="78923"/>
                    </a:moveTo>
                    <a:cubicBezTo>
                      <a:pt x="-3589" y="49813"/>
                      <a:pt x="5888" y="29503"/>
                      <a:pt x="37708" y="23410"/>
                    </a:cubicBezTo>
                    <a:cubicBezTo>
                      <a:pt x="62756" y="18671"/>
                      <a:pt x="87128" y="12578"/>
                      <a:pt x="111500" y="3777"/>
                    </a:cubicBezTo>
                    <a:cubicBezTo>
                      <a:pt x="141965" y="-7732"/>
                      <a:pt x="149412" y="8516"/>
                      <a:pt x="152797" y="32888"/>
                    </a:cubicBezTo>
                    <a:cubicBezTo>
                      <a:pt x="189355" y="282023"/>
                      <a:pt x="739755" y="4038014"/>
                      <a:pt x="756004" y="4103006"/>
                    </a:cubicBezTo>
                    <a:cubicBezTo>
                      <a:pt x="769544" y="4157843"/>
                      <a:pt x="745172" y="4184246"/>
                      <a:pt x="705229" y="4207264"/>
                    </a:cubicBezTo>
                    <a:cubicBezTo>
                      <a:pt x="641591" y="4244498"/>
                      <a:pt x="630082" y="4240437"/>
                      <a:pt x="618573" y="4165967"/>
                    </a:cubicBezTo>
                    <a:cubicBezTo>
                      <a:pt x="580661" y="3927663"/>
                      <a:pt x="23491" y="227863"/>
                      <a:pt x="1150" y="78923"/>
                    </a:cubicBezTo>
                    <a:lnTo>
                      <a:pt x="1150" y="78923"/>
                    </a:lnTo>
                    <a:close/>
                  </a:path>
                </a:pathLst>
              </a:custGeom>
              <a:solidFill>
                <a:srgbClr val="4D4D4D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6494C89-7387-4742-9709-2110D39CE6F4}"/>
                  </a:ext>
                </a:extLst>
              </p:cNvPr>
              <p:cNvSpPr/>
              <p:nvPr/>
            </p:nvSpPr>
            <p:spPr>
              <a:xfrm>
                <a:off x="5243093" y="4435404"/>
                <a:ext cx="633354" cy="806698"/>
              </a:xfrm>
              <a:custGeom>
                <a:avLst/>
                <a:gdLst>
                  <a:gd name="connsiteX0" fmla="*/ 4583 w 953735"/>
                  <a:gd name="connsiteY0" fmla="*/ 265613 h 1214766"/>
                  <a:gd name="connsiteX1" fmla="*/ 54004 w 953735"/>
                  <a:gd name="connsiteY1" fmla="*/ 19863 h 1214766"/>
                  <a:gd name="connsiteX2" fmla="*/ 718140 w 953735"/>
                  <a:gd name="connsiteY2" fmla="*/ 39496 h 1214766"/>
                  <a:gd name="connsiteX3" fmla="*/ 789225 w 953735"/>
                  <a:gd name="connsiteY3" fmla="*/ 98395 h 1214766"/>
                  <a:gd name="connsiteX4" fmla="*/ 777716 w 953735"/>
                  <a:gd name="connsiteY4" fmla="*/ 685353 h 1214766"/>
                  <a:gd name="connsiteX5" fmla="*/ 953736 w 953735"/>
                  <a:gd name="connsiteY5" fmla="*/ 1214766 h 1214766"/>
                  <a:gd name="connsiteX6" fmla="*/ 387765 w 953735"/>
                  <a:gd name="connsiteY6" fmla="*/ 1145712 h 1214766"/>
                  <a:gd name="connsiteX7" fmla="*/ 193466 w 953735"/>
                  <a:gd name="connsiteY7" fmla="*/ 1092906 h 1214766"/>
                  <a:gd name="connsiteX8" fmla="*/ 138629 w 953735"/>
                  <a:gd name="connsiteY8" fmla="*/ 1007604 h 1214766"/>
                  <a:gd name="connsiteX9" fmla="*/ 4583 w 953735"/>
                  <a:gd name="connsiteY9" fmla="*/ 265613 h 1214766"/>
                  <a:gd name="connsiteX10" fmla="*/ 4583 w 953735"/>
                  <a:gd name="connsiteY10" fmla="*/ 265613 h 1214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3735" h="1214766">
                    <a:moveTo>
                      <a:pt x="4583" y="265613"/>
                    </a:moveTo>
                    <a:cubicBezTo>
                      <a:pt x="12030" y="180311"/>
                      <a:pt x="28278" y="97718"/>
                      <a:pt x="54004" y="19863"/>
                    </a:cubicBezTo>
                    <a:cubicBezTo>
                      <a:pt x="69575" y="-27527"/>
                      <a:pt x="666688" y="22571"/>
                      <a:pt x="718140" y="39496"/>
                    </a:cubicBezTo>
                    <a:cubicBezTo>
                      <a:pt x="713401" y="41526"/>
                      <a:pt x="802765" y="47620"/>
                      <a:pt x="789225" y="98395"/>
                    </a:cubicBezTo>
                    <a:cubicBezTo>
                      <a:pt x="737096" y="286600"/>
                      <a:pt x="739804" y="494439"/>
                      <a:pt x="777716" y="685353"/>
                    </a:cubicBezTo>
                    <a:cubicBezTo>
                      <a:pt x="814951" y="870850"/>
                      <a:pt x="899576" y="1035361"/>
                      <a:pt x="953736" y="1214766"/>
                    </a:cubicBezTo>
                    <a:cubicBezTo>
                      <a:pt x="950351" y="1203934"/>
                      <a:pt x="464942" y="1159252"/>
                      <a:pt x="387765" y="1145712"/>
                    </a:cubicBezTo>
                    <a:cubicBezTo>
                      <a:pt x="327512" y="1134880"/>
                      <a:pt x="241533" y="1136911"/>
                      <a:pt x="193466" y="1092906"/>
                    </a:cubicBezTo>
                    <a:cubicBezTo>
                      <a:pt x="168417" y="1070565"/>
                      <a:pt x="152846" y="1038746"/>
                      <a:pt x="138629" y="1007604"/>
                    </a:cubicBezTo>
                    <a:cubicBezTo>
                      <a:pt x="39787" y="788934"/>
                      <a:pt x="-17081" y="518134"/>
                      <a:pt x="4583" y="265613"/>
                    </a:cubicBezTo>
                    <a:lnTo>
                      <a:pt x="4583" y="265613"/>
                    </a:lnTo>
                    <a:close/>
                  </a:path>
                </a:pathLst>
              </a:custGeom>
              <a:solidFill>
                <a:srgbClr val="4D4D4D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4320F6F-2A59-4952-AD28-2C5C66466BC5}"/>
                  </a:ext>
                </a:extLst>
              </p:cNvPr>
              <p:cNvSpPr/>
              <p:nvPr/>
            </p:nvSpPr>
            <p:spPr>
              <a:xfrm>
                <a:off x="6165246" y="3398151"/>
                <a:ext cx="777651" cy="2852421"/>
              </a:xfrm>
              <a:custGeom>
                <a:avLst/>
                <a:gdLst>
                  <a:gd name="connsiteX0" fmla="*/ 1170955 w 1171025"/>
                  <a:gd name="connsiteY0" fmla="*/ 4251216 h 4295315"/>
                  <a:gd name="connsiteX1" fmla="*/ 556240 w 1171025"/>
                  <a:gd name="connsiteY1" fmla="*/ 71423 h 4295315"/>
                  <a:gd name="connsiteX2" fmla="*/ 501403 w 1171025"/>
                  <a:gd name="connsiteY2" fmla="*/ 2370 h 4295315"/>
                  <a:gd name="connsiteX3" fmla="*/ 416778 w 1171025"/>
                  <a:gd name="connsiteY3" fmla="*/ 5755 h 4295315"/>
                  <a:gd name="connsiteX4" fmla="*/ 371419 w 1171025"/>
                  <a:gd name="connsiteY4" fmla="*/ 76162 h 4295315"/>
                  <a:gd name="connsiteX5" fmla="*/ 250236 w 1171025"/>
                  <a:gd name="connsiteY5" fmla="*/ 380135 h 4295315"/>
                  <a:gd name="connsiteX6" fmla="*/ 3132 w 1171025"/>
                  <a:gd name="connsiteY6" fmla="*/ 1639353 h 4295315"/>
                  <a:gd name="connsiteX7" fmla="*/ 37659 w 1171025"/>
                  <a:gd name="connsiteY7" fmla="*/ 2314998 h 4295315"/>
                  <a:gd name="connsiteX8" fmla="*/ 562333 w 1171025"/>
                  <a:gd name="connsiteY8" fmla="*/ 3729249 h 4295315"/>
                  <a:gd name="connsiteX9" fmla="*/ 955669 w 1171025"/>
                  <a:gd name="connsiteY9" fmla="*/ 4250538 h 4295315"/>
                  <a:gd name="connsiteX10" fmla="*/ 1168247 w 1171025"/>
                  <a:gd name="connsiteY10" fmla="*/ 4295221 h 4295315"/>
                  <a:gd name="connsiteX11" fmla="*/ 1170955 w 1171025"/>
                  <a:gd name="connsiteY11" fmla="*/ 4251216 h 4295315"/>
                  <a:gd name="connsiteX12" fmla="*/ 1170955 w 1171025"/>
                  <a:gd name="connsiteY12" fmla="*/ 4251216 h 42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1025" h="4295315">
                    <a:moveTo>
                      <a:pt x="1170955" y="4251216"/>
                    </a:moveTo>
                    <a:cubicBezTo>
                      <a:pt x="1178402" y="4174038"/>
                      <a:pt x="596860" y="298218"/>
                      <a:pt x="556240" y="71423"/>
                    </a:cubicBezTo>
                    <a:cubicBezTo>
                      <a:pt x="550147" y="38927"/>
                      <a:pt x="537284" y="11170"/>
                      <a:pt x="501403" y="2370"/>
                    </a:cubicBezTo>
                    <a:cubicBezTo>
                      <a:pt x="472969" y="338"/>
                      <a:pt x="444535" y="-3047"/>
                      <a:pt x="416778" y="5755"/>
                    </a:cubicBezTo>
                    <a:cubicBezTo>
                      <a:pt x="390375" y="22003"/>
                      <a:pt x="382251" y="49760"/>
                      <a:pt x="371419" y="76162"/>
                    </a:cubicBezTo>
                    <a:cubicBezTo>
                      <a:pt x="328091" y="175681"/>
                      <a:pt x="287471" y="277231"/>
                      <a:pt x="250236" y="380135"/>
                    </a:cubicBezTo>
                    <a:cubicBezTo>
                      <a:pt x="102650" y="786334"/>
                      <a:pt x="21410" y="1207428"/>
                      <a:pt x="3132" y="1639353"/>
                    </a:cubicBezTo>
                    <a:cubicBezTo>
                      <a:pt x="-6346" y="1864794"/>
                      <a:pt x="5840" y="2091589"/>
                      <a:pt x="37659" y="2314998"/>
                    </a:cubicBezTo>
                    <a:cubicBezTo>
                      <a:pt x="110774" y="2824779"/>
                      <a:pt x="281378" y="3298678"/>
                      <a:pt x="562333" y="3729249"/>
                    </a:cubicBezTo>
                    <a:cubicBezTo>
                      <a:pt x="676069" y="3904592"/>
                      <a:pt x="805375" y="4096183"/>
                      <a:pt x="955669" y="4250538"/>
                    </a:cubicBezTo>
                    <a:cubicBezTo>
                      <a:pt x="1022692" y="4266110"/>
                      <a:pt x="1101224" y="4297252"/>
                      <a:pt x="1168247" y="4295221"/>
                    </a:cubicBezTo>
                    <a:cubicBezTo>
                      <a:pt x="1168924" y="4289805"/>
                      <a:pt x="1169601" y="4257986"/>
                      <a:pt x="1170955" y="4251216"/>
                    </a:cubicBezTo>
                    <a:lnTo>
                      <a:pt x="1170955" y="4251216"/>
                    </a:lnTo>
                    <a:close/>
                  </a:path>
                </a:pathLst>
              </a:custGeom>
              <a:solidFill>
                <a:srgbClr val="E5E5E5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E40B9AD-25CF-4E6C-BEC3-E1F505631EEB}"/>
                </a:ext>
              </a:extLst>
            </p:cNvPr>
            <p:cNvGrpSpPr/>
            <p:nvPr/>
          </p:nvGrpSpPr>
          <p:grpSpPr>
            <a:xfrm>
              <a:off x="5301749" y="1126131"/>
              <a:ext cx="2887633" cy="2640880"/>
              <a:chOff x="5301749" y="1126131"/>
              <a:chExt cx="2887633" cy="2640880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A9E9E821-C07F-408E-8BF6-8156A3F9C83F}"/>
                  </a:ext>
                </a:extLst>
              </p:cNvPr>
              <p:cNvGrpSpPr/>
              <p:nvPr/>
            </p:nvGrpSpPr>
            <p:grpSpPr>
              <a:xfrm>
                <a:off x="5301749" y="2063533"/>
                <a:ext cx="2887633" cy="1702925"/>
                <a:chOff x="5301749" y="2063533"/>
                <a:chExt cx="2887633" cy="1702925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9FC530CF-8615-46FB-B992-C4A7E2BFC359}"/>
                    </a:ext>
                  </a:extLst>
                </p:cNvPr>
                <p:cNvSpPr/>
                <p:nvPr/>
              </p:nvSpPr>
              <p:spPr>
                <a:xfrm>
                  <a:off x="5329561" y="2083206"/>
                  <a:ext cx="2859247" cy="1674228"/>
                </a:xfrm>
                <a:custGeom>
                  <a:avLst/>
                  <a:gdLst>
                    <a:gd name="connsiteX0" fmla="*/ 6344994 w 6528460"/>
                    <a:gd name="connsiteY0" fmla="*/ 2262547 h 3818030"/>
                    <a:gd name="connsiteX1" fmla="*/ 6144602 w 6528460"/>
                    <a:gd name="connsiteY1" fmla="*/ 1972792 h 3818030"/>
                    <a:gd name="connsiteX2" fmla="*/ 5445939 w 6528460"/>
                    <a:gd name="connsiteY2" fmla="*/ 890270 h 3818030"/>
                    <a:gd name="connsiteX3" fmla="*/ 5229977 w 6528460"/>
                    <a:gd name="connsiteY3" fmla="*/ 680401 h 3818030"/>
                    <a:gd name="connsiteX4" fmla="*/ 3865824 w 6528460"/>
                    <a:gd name="connsiteY4" fmla="*/ 107660 h 3818030"/>
                    <a:gd name="connsiteX5" fmla="*/ 3766982 w 6528460"/>
                    <a:gd name="connsiteY5" fmla="*/ 35898 h 3818030"/>
                    <a:gd name="connsiteX6" fmla="*/ 3748702 w 6528460"/>
                    <a:gd name="connsiteY6" fmla="*/ 16 h 3818030"/>
                    <a:gd name="connsiteX7" fmla="*/ 3731777 w 6528460"/>
                    <a:gd name="connsiteY7" fmla="*/ 16 h 3818030"/>
                    <a:gd name="connsiteX8" fmla="*/ 3712145 w 6528460"/>
                    <a:gd name="connsiteY8" fmla="*/ 32513 h 3818030"/>
                    <a:gd name="connsiteX9" fmla="*/ 3653923 w 6528460"/>
                    <a:gd name="connsiteY9" fmla="*/ 195669 h 3818030"/>
                    <a:gd name="connsiteX10" fmla="*/ 3180023 w 6528460"/>
                    <a:gd name="connsiteY10" fmla="*/ 645874 h 3818030"/>
                    <a:gd name="connsiteX11" fmla="*/ 3076443 w 6528460"/>
                    <a:gd name="connsiteY11" fmla="*/ 645874 h 3818030"/>
                    <a:gd name="connsiteX12" fmla="*/ 2645871 w 6528460"/>
                    <a:gd name="connsiteY12" fmla="*/ 100212 h 3818030"/>
                    <a:gd name="connsiteX13" fmla="*/ 2621499 w 6528460"/>
                    <a:gd name="connsiteY13" fmla="*/ 72455 h 3818030"/>
                    <a:gd name="connsiteX14" fmla="*/ 2594420 w 6528460"/>
                    <a:gd name="connsiteY14" fmla="*/ 137447 h 3818030"/>
                    <a:gd name="connsiteX15" fmla="*/ 2517919 w 6528460"/>
                    <a:gd name="connsiteY15" fmla="*/ 216656 h 3818030"/>
                    <a:gd name="connsiteX16" fmla="*/ 2366271 w 6528460"/>
                    <a:gd name="connsiteY16" fmla="*/ 254568 h 3818030"/>
                    <a:gd name="connsiteX17" fmla="*/ 2113750 w 6528460"/>
                    <a:gd name="connsiteY17" fmla="*/ 353410 h 3818030"/>
                    <a:gd name="connsiteX18" fmla="*/ 1872738 w 6528460"/>
                    <a:gd name="connsiteY18" fmla="*/ 467823 h 3818030"/>
                    <a:gd name="connsiteX19" fmla="*/ 1704843 w 6528460"/>
                    <a:gd name="connsiteY19" fmla="*/ 524691 h 3818030"/>
                    <a:gd name="connsiteX20" fmla="*/ 1379883 w 6528460"/>
                    <a:gd name="connsiteY20" fmla="*/ 749455 h 3818030"/>
                    <a:gd name="connsiteX21" fmla="*/ 1064402 w 6528460"/>
                    <a:gd name="connsiteY21" fmla="*/ 1079153 h 3818030"/>
                    <a:gd name="connsiteX22" fmla="*/ 826098 w 6528460"/>
                    <a:gd name="connsiteY22" fmla="*/ 1349953 h 3818030"/>
                    <a:gd name="connsiteX23" fmla="*/ 475413 w 6528460"/>
                    <a:gd name="connsiteY23" fmla="*/ 2016120 h 3818030"/>
                    <a:gd name="connsiteX24" fmla="*/ 254034 w 6528460"/>
                    <a:gd name="connsiteY24" fmla="*/ 2419611 h 3818030"/>
                    <a:gd name="connsiteX25" fmla="*/ 87492 w 6528460"/>
                    <a:gd name="connsiteY25" fmla="*/ 3492655 h 3818030"/>
                    <a:gd name="connsiteX26" fmla="*/ 2057559 w 6528460"/>
                    <a:gd name="connsiteY26" fmla="*/ 3477084 h 3818030"/>
                    <a:gd name="connsiteX27" fmla="*/ 3437283 w 6528460"/>
                    <a:gd name="connsiteY27" fmla="*/ 3564416 h 3818030"/>
                    <a:gd name="connsiteX28" fmla="*/ 4198230 w 6528460"/>
                    <a:gd name="connsiteY28" fmla="*/ 3807459 h 3818030"/>
                    <a:gd name="connsiteX29" fmla="*/ 4395914 w 6528460"/>
                    <a:gd name="connsiteY29" fmla="*/ 3798658 h 3818030"/>
                    <a:gd name="connsiteX30" fmla="*/ 5188003 w 6528460"/>
                    <a:gd name="connsiteY30" fmla="*/ 3708617 h 3818030"/>
                    <a:gd name="connsiteX31" fmla="*/ 5982799 w 6528460"/>
                    <a:gd name="connsiteY31" fmla="*/ 3600297 h 3818030"/>
                    <a:gd name="connsiteX32" fmla="*/ 6208240 w 6528460"/>
                    <a:gd name="connsiteY32" fmla="*/ 3570510 h 3818030"/>
                    <a:gd name="connsiteX33" fmla="*/ 6409986 w 6528460"/>
                    <a:gd name="connsiteY33" fmla="*/ 3411415 h 3818030"/>
                    <a:gd name="connsiteX34" fmla="*/ 6495288 w 6528460"/>
                    <a:gd name="connsiteY34" fmla="*/ 3106088 h 3818030"/>
                    <a:gd name="connsiteX35" fmla="*/ 6528461 w 6528460"/>
                    <a:gd name="connsiteY35" fmla="*/ 2878617 h 3818030"/>
                    <a:gd name="connsiteX36" fmla="*/ 6344994 w 6528460"/>
                    <a:gd name="connsiteY36" fmla="*/ 2262547 h 3818030"/>
                    <a:gd name="connsiteX37" fmla="*/ 6344994 w 6528460"/>
                    <a:gd name="connsiteY37" fmla="*/ 2262547 h 3818030"/>
                    <a:gd name="connsiteX0" fmla="*/ 6344994 w 6528462"/>
                    <a:gd name="connsiteY0" fmla="*/ 2262547 h 3798693"/>
                    <a:gd name="connsiteX1" fmla="*/ 6144602 w 6528462"/>
                    <a:gd name="connsiteY1" fmla="*/ 1972792 h 3798693"/>
                    <a:gd name="connsiteX2" fmla="*/ 5445939 w 6528462"/>
                    <a:gd name="connsiteY2" fmla="*/ 890270 h 3798693"/>
                    <a:gd name="connsiteX3" fmla="*/ 5229977 w 6528462"/>
                    <a:gd name="connsiteY3" fmla="*/ 680401 h 3798693"/>
                    <a:gd name="connsiteX4" fmla="*/ 3865824 w 6528462"/>
                    <a:gd name="connsiteY4" fmla="*/ 107660 h 3798693"/>
                    <a:gd name="connsiteX5" fmla="*/ 3766982 w 6528462"/>
                    <a:gd name="connsiteY5" fmla="*/ 35898 h 3798693"/>
                    <a:gd name="connsiteX6" fmla="*/ 3748702 w 6528462"/>
                    <a:gd name="connsiteY6" fmla="*/ 16 h 3798693"/>
                    <a:gd name="connsiteX7" fmla="*/ 3731777 w 6528462"/>
                    <a:gd name="connsiteY7" fmla="*/ 16 h 3798693"/>
                    <a:gd name="connsiteX8" fmla="*/ 3712145 w 6528462"/>
                    <a:gd name="connsiteY8" fmla="*/ 32513 h 3798693"/>
                    <a:gd name="connsiteX9" fmla="*/ 3653923 w 6528462"/>
                    <a:gd name="connsiteY9" fmla="*/ 195669 h 3798693"/>
                    <a:gd name="connsiteX10" fmla="*/ 3180023 w 6528462"/>
                    <a:gd name="connsiteY10" fmla="*/ 645874 h 3798693"/>
                    <a:gd name="connsiteX11" fmla="*/ 3076443 w 6528462"/>
                    <a:gd name="connsiteY11" fmla="*/ 645874 h 3798693"/>
                    <a:gd name="connsiteX12" fmla="*/ 2645871 w 6528462"/>
                    <a:gd name="connsiteY12" fmla="*/ 100212 h 3798693"/>
                    <a:gd name="connsiteX13" fmla="*/ 2621499 w 6528462"/>
                    <a:gd name="connsiteY13" fmla="*/ 72455 h 3798693"/>
                    <a:gd name="connsiteX14" fmla="*/ 2594420 w 6528462"/>
                    <a:gd name="connsiteY14" fmla="*/ 137447 h 3798693"/>
                    <a:gd name="connsiteX15" fmla="*/ 2517919 w 6528462"/>
                    <a:gd name="connsiteY15" fmla="*/ 216656 h 3798693"/>
                    <a:gd name="connsiteX16" fmla="*/ 2366271 w 6528462"/>
                    <a:gd name="connsiteY16" fmla="*/ 254568 h 3798693"/>
                    <a:gd name="connsiteX17" fmla="*/ 2113750 w 6528462"/>
                    <a:gd name="connsiteY17" fmla="*/ 353410 h 3798693"/>
                    <a:gd name="connsiteX18" fmla="*/ 1872738 w 6528462"/>
                    <a:gd name="connsiteY18" fmla="*/ 467823 h 3798693"/>
                    <a:gd name="connsiteX19" fmla="*/ 1704843 w 6528462"/>
                    <a:gd name="connsiteY19" fmla="*/ 524691 h 3798693"/>
                    <a:gd name="connsiteX20" fmla="*/ 1379883 w 6528462"/>
                    <a:gd name="connsiteY20" fmla="*/ 749455 h 3798693"/>
                    <a:gd name="connsiteX21" fmla="*/ 1064402 w 6528462"/>
                    <a:gd name="connsiteY21" fmla="*/ 1079153 h 3798693"/>
                    <a:gd name="connsiteX22" fmla="*/ 826098 w 6528462"/>
                    <a:gd name="connsiteY22" fmla="*/ 1349953 h 3798693"/>
                    <a:gd name="connsiteX23" fmla="*/ 475413 w 6528462"/>
                    <a:gd name="connsiteY23" fmla="*/ 2016120 h 3798693"/>
                    <a:gd name="connsiteX24" fmla="*/ 254034 w 6528462"/>
                    <a:gd name="connsiteY24" fmla="*/ 2419611 h 3798693"/>
                    <a:gd name="connsiteX25" fmla="*/ 87492 w 6528462"/>
                    <a:gd name="connsiteY25" fmla="*/ 3492655 h 3798693"/>
                    <a:gd name="connsiteX26" fmla="*/ 2057559 w 6528462"/>
                    <a:gd name="connsiteY26" fmla="*/ 3477084 h 3798693"/>
                    <a:gd name="connsiteX27" fmla="*/ 3437283 w 6528462"/>
                    <a:gd name="connsiteY27" fmla="*/ 3564416 h 3798693"/>
                    <a:gd name="connsiteX28" fmla="*/ 4299808 w 6528462"/>
                    <a:gd name="connsiteY28" fmla="*/ 3626876 h 3798693"/>
                    <a:gd name="connsiteX29" fmla="*/ 4395914 w 6528462"/>
                    <a:gd name="connsiteY29" fmla="*/ 3798658 h 3798693"/>
                    <a:gd name="connsiteX30" fmla="*/ 5188003 w 6528462"/>
                    <a:gd name="connsiteY30" fmla="*/ 3708617 h 3798693"/>
                    <a:gd name="connsiteX31" fmla="*/ 5982799 w 6528462"/>
                    <a:gd name="connsiteY31" fmla="*/ 3600297 h 3798693"/>
                    <a:gd name="connsiteX32" fmla="*/ 6208240 w 6528462"/>
                    <a:gd name="connsiteY32" fmla="*/ 3570510 h 3798693"/>
                    <a:gd name="connsiteX33" fmla="*/ 6409986 w 6528462"/>
                    <a:gd name="connsiteY33" fmla="*/ 3411415 h 3798693"/>
                    <a:gd name="connsiteX34" fmla="*/ 6495288 w 6528462"/>
                    <a:gd name="connsiteY34" fmla="*/ 3106088 h 3798693"/>
                    <a:gd name="connsiteX35" fmla="*/ 6528461 w 6528462"/>
                    <a:gd name="connsiteY35" fmla="*/ 2878617 h 3798693"/>
                    <a:gd name="connsiteX36" fmla="*/ 6344994 w 6528462"/>
                    <a:gd name="connsiteY36" fmla="*/ 2262547 h 3798693"/>
                    <a:gd name="connsiteX37" fmla="*/ 6344994 w 6528462"/>
                    <a:gd name="connsiteY37" fmla="*/ 2262547 h 3798693"/>
                    <a:gd name="connsiteX0" fmla="*/ 6344994 w 6528460"/>
                    <a:gd name="connsiteY0" fmla="*/ 2262547 h 3798658"/>
                    <a:gd name="connsiteX1" fmla="*/ 6144602 w 6528460"/>
                    <a:gd name="connsiteY1" fmla="*/ 1972792 h 3798658"/>
                    <a:gd name="connsiteX2" fmla="*/ 5445939 w 6528460"/>
                    <a:gd name="connsiteY2" fmla="*/ 890270 h 3798658"/>
                    <a:gd name="connsiteX3" fmla="*/ 5229977 w 6528460"/>
                    <a:gd name="connsiteY3" fmla="*/ 680401 h 3798658"/>
                    <a:gd name="connsiteX4" fmla="*/ 3865824 w 6528460"/>
                    <a:gd name="connsiteY4" fmla="*/ 107660 h 3798658"/>
                    <a:gd name="connsiteX5" fmla="*/ 3766982 w 6528460"/>
                    <a:gd name="connsiteY5" fmla="*/ 35898 h 3798658"/>
                    <a:gd name="connsiteX6" fmla="*/ 3748702 w 6528460"/>
                    <a:gd name="connsiteY6" fmla="*/ 16 h 3798658"/>
                    <a:gd name="connsiteX7" fmla="*/ 3731777 w 6528460"/>
                    <a:gd name="connsiteY7" fmla="*/ 16 h 3798658"/>
                    <a:gd name="connsiteX8" fmla="*/ 3712145 w 6528460"/>
                    <a:gd name="connsiteY8" fmla="*/ 32513 h 3798658"/>
                    <a:gd name="connsiteX9" fmla="*/ 3653923 w 6528460"/>
                    <a:gd name="connsiteY9" fmla="*/ 195669 h 3798658"/>
                    <a:gd name="connsiteX10" fmla="*/ 3180023 w 6528460"/>
                    <a:gd name="connsiteY10" fmla="*/ 645874 h 3798658"/>
                    <a:gd name="connsiteX11" fmla="*/ 3076443 w 6528460"/>
                    <a:gd name="connsiteY11" fmla="*/ 645874 h 3798658"/>
                    <a:gd name="connsiteX12" fmla="*/ 2645871 w 6528460"/>
                    <a:gd name="connsiteY12" fmla="*/ 100212 h 3798658"/>
                    <a:gd name="connsiteX13" fmla="*/ 2621499 w 6528460"/>
                    <a:gd name="connsiteY13" fmla="*/ 72455 h 3798658"/>
                    <a:gd name="connsiteX14" fmla="*/ 2594420 w 6528460"/>
                    <a:gd name="connsiteY14" fmla="*/ 137447 h 3798658"/>
                    <a:gd name="connsiteX15" fmla="*/ 2517919 w 6528460"/>
                    <a:gd name="connsiteY15" fmla="*/ 216656 h 3798658"/>
                    <a:gd name="connsiteX16" fmla="*/ 2366271 w 6528460"/>
                    <a:gd name="connsiteY16" fmla="*/ 254568 h 3798658"/>
                    <a:gd name="connsiteX17" fmla="*/ 2113750 w 6528460"/>
                    <a:gd name="connsiteY17" fmla="*/ 353410 h 3798658"/>
                    <a:gd name="connsiteX18" fmla="*/ 1872738 w 6528460"/>
                    <a:gd name="connsiteY18" fmla="*/ 467823 h 3798658"/>
                    <a:gd name="connsiteX19" fmla="*/ 1704843 w 6528460"/>
                    <a:gd name="connsiteY19" fmla="*/ 524691 h 3798658"/>
                    <a:gd name="connsiteX20" fmla="*/ 1379883 w 6528460"/>
                    <a:gd name="connsiteY20" fmla="*/ 749455 h 3798658"/>
                    <a:gd name="connsiteX21" fmla="*/ 1064402 w 6528460"/>
                    <a:gd name="connsiteY21" fmla="*/ 1079153 h 3798658"/>
                    <a:gd name="connsiteX22" fmla="*/ 826098 w 6528460"/>
                    <a:gd name="connsiteY22" fmla="*/ 1349953 h 3798658"/>
                    <a:gd name="connsiteX23" fmla="*/ 475413 w 6528460"/>
                    <a:gd name="connsiteY23" fmla="*/ 2016120 h 3798658"/>
                    <a:gd name="connsiteX24" fmla="*/ 254034 w 6528460"/>
                    <a:gd name="connsiteY24" fmla="*/ 2419611 h 3798658"/>
                    <a:gd name="connsiteX25" fmla="*/ 87492 w 6528460"/>
                    <a:gd name="connsiteY25" fmla="*/ 3492655 h 3798658"/>
                    <a:gd name="connsiteX26" fmla="*/ 2057559 w 6528460"/>
                    <a:gd name="connsiteY26" fmla="*/ 3477084 h 3798658"/>
                    <a:gd name="connsiteX27" fmla="*/ 3437283 w 6528460"/>
                    <a:gd name="connsiteY27" fmla="*/ 3564416 h 3798658"/>
                    <a:gd name="connsiteX28" fmla="*/ 4395914 w 6528460"/>
                    <a:gd name="connsiteY28" fmla="*/ 3798658 h 3798658"/>
                    <a:gd name="connsiteX29" fmla="*/ 5188003 w 6528460"/>
                    <a:gd name="connsiteY29" fmla="*/ 3708617 h 3798658"/>
                    <a:gd name="connsiteX30" fmla="*/ 5982799 w 6528460"/>
                    <a:gd name="connsiteY30" fmla="*/ 3600297 h 3798658"/>
                    <a:gd name="connsiteX31" fmla="*/ 6208240 w 6528460"/>
                    <a:gd name="connsiteY31" fmla="*/ 3570510 h 3798658"/>
                    <a:gd name="connsiteX32" fmla="*/ 6409986 w 6528460"/>
                    <a:gd name="connsiteY32" fmla="*/ 3411415 h 3798658"/>
                    <a:gd name="connsiteX33" fmla="*/ 6495288 w 6528460"/>
                    <a:gd name="connsiteY33" fmla="*/ 3106088 h 3798658"/>
                    <a:gd name="connsiteX34" fmla="*/ 6528461 w 6528460"/>
                    <a:gd name="connsiteY34" fmla="*/ 2878617 h 3798658"/>
                    <a:gd name="connsiteX35" fmla="*/ 6344994 w 6528460"/>
                    <a:gd name="connsiteY35" fmla="*/ 2262547 h 3798658"/>
                    <a:gd name="connsiteX36" fmla="*/ 6344994 w 6528460"/>
                    <a:gd name="connsiteY36" fmla="*/ 2262547 h 3798658"/>
                    <a:gd name="connsiteX0" fmla="*/ 6344994 w 6528462"/>
                    <a:gd name="connsiteY0" fmla="*/ 2262547 h 3798658"/>
                    <a:gd name="connsiteX1" fmla="*/ 6144602 w 6528462"/>
                    <a:gd name="connsiteY1" fmla="*/ 1972792 h 3798658"/>
                    <a:gd name="connsiteX2" fmla="*/ 5445939 w 6528462"/>
                    <a:gd name="connsiteY2" fmla="*/ 890270 h 3798658"/>
                    <a:gd name="connsiteX3" fmla="*/ 5229977 w 6528462"/>
                    <a:gd name="connsiteY3" fmla="*/ 680401 h 3798658"/>
                    <a:gd name="connsiteX4" fmla="*/ 3865824 w 6528462"/>
                    <a:gd name="connsiteY4" fmla="*/ 107660 h 3798658"/>
                    <a:gd name="connsiteX5" fmla="*/ 3766982 w 6528462"/>
                    <a:gd name="connsiteY5" fmla="*/ 35898 h 3798658"/>
                    <a:gd name="connsiteX6" fmla="*/ 3748702 w 6528462"/>
                    <a:gd name="connsiteY6" fmla="*/ 16 h 3798658"/>
                    <a:gd name="connsiteX7" fmla="*/ 3731777 w 6528462"/>
                    <a:gd name="connsiteY7" fmla="*/ 16 h 3798658"/>
                    <a:gd name="connsiteX8" fmla="*/ 3712145 w 6528462"/>
                    <a:gd name="connsiteY8" fmla="*/ 32513 h 3798658"/>
                    <a:gd name="connsiteX9" fmla="*/ 3653923 w 6528462"/>
                    <a:gd name="connsiteY9" fmla="*/ 195669 h 3798658"/>
                    <a:gd name="connsiteX10" fmla="*/ 3180023 w 6528462"/>
                    <a:gd name="connsiteY10" fmla="*/ 645874 h 3798658"/>
                    <a:gd name="connsiteX11" fmla="*/ 3076443 w 6528462"/>
                    <a:gd name="connsiteY11" fmla="*/ 645874 h 3798658"/>
                    <a:gd name="connsiteX12" fmla="*/ 2645871 w 6528462"/>
                    <a:gd name="connsiteY12" fmla="*/ 100212 h 3798658"/>
                    <a:gd name="connsiteX13" fmla="*/ 2621499 w 6528462"/>
                    <a:gd name="connsiteY13" fmla="*/ 72455 h 3798658"/>
                    <a:gd name="connsiteX14" fmla="*/ 2594420 w 6528462"/>
                    <a:gd name="connsiteY14" fmla="*/ 137447 h 3798658"/>
                    <a:gd name="connsiteX15" fmla="*/ 2517919 w 6528462"/>
                    <a:gd name="connsiteY15" fmla="*/ 216656 h 3798658"/>
                    <a:gd name="connsiteX16" fmla="*/ 2366271 w 6528462"/>
                    <a:gd name="connsiteY16" fmla="*/ 254568 h 3798658"/>
                    <a:gd name="connsiteX17" fmla="*/ 2113750 w 6528462"/>
                    <a:gd name="connsiteY17" fmla="*/ 353410 h 3798658"/>
                    <a:gd name="connsiteX18" fmla="*/ 1872738 w 6528462"/>
                    <a:gd name="connsiteY18" fmla="*/ 467823 h 3798658"/>
                    <a:gd name="connsiteX19" fmla="*/ 1704843 w 6528462"/>
                    <a:gd name="connsiteY19" fmla="*/ 524691 h 3798658"/>
                    <a:gd name="connsiteX20" fmla="*/ 1379883 w 6528462"/>
                    <a:gd name="connsiteY20" fmla="*/ 749455 h 3798658"/>
                    <a:gd name="connsiteX21" fmla="*/ 1064402 w 6528462"/>
                    <a:gd name="connsiteY21" fmla="*/ 1079153 h 3798658"/>
                    <a:gd name="connsiteX22" fmla="*/ 826098 w 6528462"/>
                    <a:gd name="connsiteY22" fmla="*/ 1349953 h 3798658"/>
                    <a:gd name="connsiteX23" fmla="*/ 475413 w 6528462"/>
                    <a:gd name="connsiteY23" fmla="*/ 2016120 h 3798658"/>
                    <a:gd name="connsiteX24" fmla="*/ 254034 w 6528462"/>
                    <a:gd name="connsiteY24" fmla="*/ 2419611 h 3798658"/>
                    <a:gd name="connsiteX25" fmla="*/ 87492 w 6528462"/>
                    <a:gd name="connsiteY25" fmla="*/ 3492655 h 3798658"/>
                    <a:gd name="connsiteX26" fmla="*/ 2057559 w 6528462"/>
                    <a:gd name="connsiteY26" fmla="*/ 3477084 h 3798658"/>
                    <a:gd name="connsiteX27" fmla="*/ 3437283 w 6528462"/>
                    <a:gd name="connsiteY27" fmla="*/ 3564416 h 3798658"/>
                    <a:gd name="connsiteX28" fmla="*/ 4395914 w 6528462"/>
                    <a:gd name="connsiteY28" fmla="*/ 3798658 h 3798658"/>
                    <a:gd name="connsiteX29" fmla="*/ 5188003 w 6528462"/>
                    <a:gd name="connsiteY29" fmla="*/ 3708617 h 3798658"/>
                    <a:gd name="connsiteX30" fmla="*/ 5982799 w 6528462"/>
                    <a:gd name="connsiteY30" fmla="*/ 3600297 h 3798658"/>
                    <a:gd name="connsiteX31" fmla="*/ 6208240 w 6528462"/>
                    <a:gd name="connsiteY31" fmla="*/ 3570510 h 3798658"/>
                    <a:gd name="connsiteX32" fmla="*/ 6409986 w 6528462"/>
                    <a:gd name="connsiteY32" fmla="*/ 3411415 h 3798658"/>
                    <a:gd name="connsiteX33" fmla="*/ 6495288 w 6528462"/>
                    <a:gd name="connsiteY33" fmla="*/ 3106088 h 3798658"/>
                    <a:gd name="connsiteX34" fmla="*/ 6528461 w 6528462"/>
                    <a:gd name="connsiteY34" fmla="*/ 2878617 h 3798658"/>
                    <a:gd name="connsiteX35" fmla="*/ 6344994 w 6528462"/>
                    <a:gd name="connsiteY35" fmla="*/ 2262547 h 3798658"/>
                    <a:gd name="connsiteX36" fmla="*/ 6344994 w 6528462"/>
                    <a:gd name="connsiteY36" fmla="*/ 2262547 h 3798658"/>
                    <a:gd name="connsiteX0" fmla="*/ 6344994 w 6528460"/>
                    <a:gd name="connsiteY0" fmla="*/ 2262547 h 3798658"/>
                    <a:gd name="connsiteX1" fmla="*/ 6144602 w 6528460"/>
                    <a:gd name="connsiteY1" fmla="*/ 1972792 h 3798658"/>
                    <a:gd name="connsiteX2" fmla="*/ 5445939 w 6528460"/>
                    <a:gd name="connsiteY2" fmla="*/ 890270 h 3798658"/>
                    <a:gd name="connsiteX3" fmla="*/ 5229977 w 6528460"/>
                    <a:gd name="connsiteY3" fmla="*/ 680401 h 3798658"/>
                    <a:gd name="connsiteX4" fmla="*/ 3865824 w 6528460"/>
                    <a:gd name="connsiteY4" fmla="*/ 107660 h 3798658"/>
                    <a:gd name="connsiteX5" fmla="*/ 3766982 w 6528460"/>
                    <a:gd name="connsiteY5" fmla="*/ 35898 h 3798658"/>
                    <a:gd name="connsiteX6" fmla="*/ 3748702 w 6528460"/>
                    <a:gd name="connsiteY6" fmla="*/ 16 h 3798658"/>
                    <a:gd name="connsiteX7" fmla="*/ 3731777 w 6528460"/>
                    <a:gd name="connsiteY7" fmla="*/ 16 h 3798658"/>
                    <a:gd name="connsiteX8" fmla="*/ 3712145 w 6528460"/>
                    <a:gd name="connsiteY8" fmla="*/ 32513 h 3798658"/>
                    <a:gd name="connsiteX9" fmla="*/ 3653923 w 6528460"/>
                    <a:gd name="connsiteY9" fmla="*/ 195669 h 3798658"/>
                    <a:gd name="connsiteX10" fmla="*/ 3180023 w 6528460"/>
                    <a:gd name="connsiteY10" fmla="*/ 645874 h 3798658"/>
                    <a:gd name="connsiteX11" fmla="*/ 3076443 w 6528460"/>
                    <a:gd name="connsiteY11" fmla="*/ 645874 h 3798658"/>
                    <a:gd name="connsiteX12" fmla="*/ 2645871 w 6528460"/>
                    <a:gd name="connsiteY12" fmla="*/ 100212 h 3798658"/>
                    <a:gd name="connsiteX13" fmla="*/ 2621499 w 6528460"/>
                    <a:gd name="connsiteY13" fmla="*/ 72455 h 3798658"/>
                    <a:gd name="connsiteX14" fmla="*/ 2594420 w 6528460"/>
                    <a:gd name="connsiteY14" fmla="*/ 137447 h 3798658"/>
                    <a:gd name="connsiteX15" fmla="*/ 2517919 w 6528460"/>
                    <a:gd name="connsiteY15" fmla="*/ 216656 h 3798658"/>
                    <a:gd name="connsiteX16" fmla="*/ 2366271 w 6528460"/>
                    <a:gd name="connsiteY16" fmla="*/ 254568 h 3798658"/>
                    <a:gd name="connsiteX17" fmla="*/ 2113750 w 6528460"/>
                    <a:gd name="connsiteY17" fmla="*/ 353410 h 3798658"/>
                    <a:gd name="connsiteX18" fmla="*/ 1872738 w 6528460"/>
                    <a:gd name="connsiteY18" fmla="*/ 467823 h 3798658"/>
                    <a:gd name="connsiteX19" fmla="*/ 1704843 w 6528460"/>
                    <a:gd name="connsiteY19" fmla="*/ 524691 h 3798658"/>
                    <a:gd name="connsiteX20" fmla="*/ 1379883 w 6528460"/>
                    <a:gd name="connsiteY20" fmla="*/ 749455 h 3798658"/>
                    <a:gd name="connsiteX21" fmla="*/ 1064402 w 6528460"/>
                    <a:gd name="connsiteY21" fmla="*/ 1079153 h 3798658"/>
                    <a:gd name="connsiteX22" fmla="*/ 826098 w 6528460"/>
                    <a:gd name="connsiteY22" fmla="*/ 1349953 h 3798658"/>
                    <a:gd name="connsiteX23" fmla="*/ 475413 w 6528460"/>
                    <a:gd name="connsiteY23" fmla="*/ 2016120 h 3798658"/>
                    <a:gd name="connsiteX24" fmla="*/ 254034 w 6528460"/>
                    <a:gd name="connsiteY24" fmla="*/ 2419611 h 3798658"/>
                    <a:gd name="connsiteX25" fmla="*/ 87492 w 6528460"/>
                    <a:gd name="connsiteY25" fmla="*/ 3492655 h 3798658"/>
                    <a:gd name="connsiteX26" fmla="*/ 2061322 w 6528460"/>
                    <a:gd name="connsiteY26" fmla="*/ 3270167 h 3798658"/>
                    <a:gd name="connsiteX27" fmla="*/ 3437283 w 6528460"/>
                    <a:gd name="connsiteY27" fmla="*/ 3564416 h 3798658"/>
                    <a:gd name="connsiteX28" fmla="*/ 4395914 w 6528460"/>
                    <a:gd name="connsiteY28" fmla="*/ 3798658 h 3798658"/>
                    <a:gd name="connsiteX29" fmla="*/ 5188003 w 6528460"/>
                    <a:gd name="connsiteY29" fmla="*/ 3708617 h 3798658"/>
                    <a:gd name="connsiteX30" fmla="*/ 5982799 w 6528460"/>
                    <a:gd name="connsiteY30" fmla="*/ 3600297 h 3798658"/>
                    <a:gd name="connsiteX31" fmla="*/ 6208240 w 6528460"/>
                    <a:gd name="connsiteY31" fmla="*/ 3570510 h 3798658"/>
                    <a:gd name="connsiteX32" fmla="*/ 6409986 w 6528460"/>
                    <a:gd name="connsiteY32" fmla="*/ 3411415 h 3798658"/>
                    <a:gd name="connsiteX33" fmla="*/ 6495288 w 6528460"/>
                    <a:gd name="connsiteY33" fmla="*/ 3106088 h 3798658"/>
                    <a:gd name="connsiteX34" fmla="*/ 6528461 w 6528460"/>
                    <a:gd name="connsiteY34" fmla="*/ 2878617 h 3798658"/>
                    <a:gd name="connsiteX35" fmla="*/ 6344994 w 6528460"/>
                    <a:gd name="connsiteY35" fmla="*/ 2262547 h 3798658"/>
                    <a:gd name="connsiteX36" fmla="*/ 6344994 w 6528460"/>
                    <a:gd name="connsiteY36" fmla="*/ 2262547 h 3798658"/>
                    <a:gd name="connsiteX0" fmla="*/ 6344994 w 6528462"/>
                    <a:gd name="connsiteY0" fmla="*/ 2262547 h 3798658"/>
                    <a:gd name="connsiteX1" fmla="*/ 6144602 w 6528462"/>
                    <a:gd name="connsiteY1" fmla="*/ 1972792 h 3798658"/>
                    <a:gd name="connsiteX2" fmla="*/ 5445939 w 6528462"/>
                    <a:gd name="connsiteY2" fmla="*/ 890270 h 3798658"/>
                    <a:gd name="connsiteX3" fmla="*/ 5229977 w 6528462"/>
                    <a:gd name="connsiteY3" fmla="*/ 680401 h 3798658"/>
                    <a:gd name="connsiteX4" fmla="*/ 3865824 w 6528462"/>
                    <a:gd name="connsiteY4" fmla="*/ 107660 h 3798658"/>
                    <a:gd name="connsiteX5" fmla="*/ 3766982 w 6528462"/>
                    <a:gd name="connsiteY5" fmla="*/ 35898 h 3798658"/>
                    <a:gd name="connsiteX6" fmla="*/ 3748702 w 6528462"/>
                    <a:gd name="connsiteY6" fmla="*/ 16 h 3798658"/>
                    <a:gd name="connsiteX7" fmla="*/ 3731777 w 6528462"/>
                    <a:gd name="connsiteY7" fmla="*/ 16 h 3798658"/>
                    <a:gd name="connsiteX8" fmla="*/ 3712145 w 6528462"/>
                    <a:gd name="connsiteY8" fmla="*/ 32513 h 3798658"/>
                    <a:gd name="connsiteX9" fmla="*/ 3653923 w 6528462"/>
                    <a:gd name="connsiteY9" fmla="*/ 195669 h 3798658"/>
                    <a:gd name="connsiteX10" fmla="*/ 3180023 w 6528462"/>
                    <a:gd name="connsiteY10" fmla="*/ 645874 h 3798658"/>
                    <a:gd name="connsiteX11" fmla="*/ 3076443 w 6528462"/>
                    <a:gd name="connsiteY11" fmla="*/ 645874 h 3798658"/>
                    <a:gd name="connsiteX12" fmla="*/ 2645871 w 6528462"/>
                    <a:gd name="connsiteY12" fmla="*/ 100212 h 3798658"/>
                    <a:gd name="connsiteX13" fmla="*/ 2621499 w 6528462"/>
                    <a:gd name="connsiteY13" fmla="*/ 72455 h 3798658"/>
                    <a:gd name="connsiteX14" fmla="*/ 2594420 w 6528462"/>
                    <a:gd name="connsiteY14" fmla="*/ 137447 h 3798658"/>
                    <a:gd name="connsiteX15" fmla="*/ 2517919 w 6528462"/>
                    <a:gd name="connsiteY15" fmla="*/ 216656 h 3798658"/>
                    <a:gd name="connsiteX16" fmla="*/ 2366271 w 6528462"/>
                    <a:gd name="connsiteY16" fmla="*/ 254568 h 3798658"/>
                    <a:gd name="connsiteX17" fmla="*/ 2113750 w 6528462"/>
                    <a:gd name="connsiteY17" fmla="*/ 353410 h 3798658"/>
                    <a:gd name="connsiteX18" fmla="*/ 1872738 w 6528462"/>
                    <a:gd name="connsiteY18" fmla="*/ 467823 h 3798658"/>
                    <a:gd name="connsiteX19" fmla="*/ 1704843 w 6528462"/>
                    <a:gd name="connsiteY19" fmla="*/ 524691 h 3798658"/>
                    <a:gd name="connsiteX20" fmla="*/ 1379883 w 6528462"/>
                    <a:gd name="connsiteY20" fmla="*/ 749455 h 3798658"/>
                    <a:gd name="connsiteX21" fmla="*/ 1064402 w 6528462"/>
                    <a:gd name="connsiteY21" fmla="*/ 1079153 h 3798658"/>
                    <a:gd name="connsiteX22" fmla="*/ 826098 w 6528462"/>
                    <a:gd name="connsiteY22" fmla="*/ 1349953 h 3798658"/>
                    <a:gd name="connsiteX23" fmla="*/ 475413 w 6528462"/>
                    <a:gd name="connsiteY23" fmla="*/ 2016120 h 3798658"/>
                    <a:gd name="connsiteX24" fmla="*/ 254034 w 6528462"/>
                    <a:gd name="connsiteY24" fmla="*/ 2419611 h 3798658"/>
                    <a:gd name="connsiteX25" fmla="*/ 87492 w 6528462"/>
                    <a:gd name="connsiteY25" fmla="*/ 3492655 h 3798658"/>
                    <a:gd name="connsiteX26" fmla="*/ 2262344 w 6528462"/>
                    <a:gd name="connsiteY26" fmla="*/ 3500256 h 3798658"/>
                    <a:gd name="connsiteX27" fmla="*/ 2061322 w 6528462"/>
                    <a:gd name="connsiteY27" fmla="*/ 3270167 h 3798658"/>
                    <a:gd name="connsiteX28" fmla="*/ 3437283 w 6528462"/>
                    <a:gd name="connsiteY28" fmla="*/ 3564416 h 3798658"/>
                    <a:gd name="connsiteX29" fmla="*/ 4395914 w 6528462"/>
                    <a:gd name="connsiteY29" fmla="*/ 3798658 h 3798658"/>
                    <a:gd name="connsiteX30" fmla="*/ 5188003 w 6528462"/>
                    <a:gd name="connsiteY30" fmla="*/ 3708617 h 3798658"/>
                    <a:gd name="connsiteX31" fmla="*/ 5982799 w 6528462"/>
                    <a:gd name="connsiteY31" fmla="*/ 3600297 h 3798658"/>
                    <a:gd name="connsiteX32" fmla="*/ 6208240 w 6528462"/>
                    <a:gd name="connsiteY32" fmla="*/ 3570510 h 3798658"/>
                    <a:gd name="connsiteX33" fmla="*/ 6409986 w 6528462"/>
                    <a:gd name="connsiteY33" fmla="*/ 3411415 h 3798658"/>
                    <a:gd name="connsiteX34" fmla="*/ 6495288 w 6528462"/>
                    <a:gd name="connsiteY34" fmla="*/ 3106088 h 3798658"/>
                    <a:gd name="connsiteX35" fmla="*/ 6528461 w 6528462"/>
                    <a:gd name="connsiteY35" fmla="*/ 2878617 h 3798658"/>
                    <a:gd name="connsiteX36" fmla="*/ 6344994 w 6528462"/>
                    <a:gd name="connsiteY36" fmla="*/ 2262547 h 3798658"/>
                    <a:gd name="connsiteX37" fmla="*/ 6344994 w 6528462"/>
                    <a:gd name="connsiteY37" fmla="*/ 2262547 h 3798658"/>
                    <a:gd name="connsiteX0" fmla="*/ 6344994 w 6528460"/>
                    <a:gd name="connsiteY0" fmla="*/ 2262547 h 3798658"/>
                    <a:gd name="connsiteX1" fmla="*/ 6144602 w 6528460"/>
                    <a:gd name="connsiteY1" fmla="*/ 1972792 h 3798658"/>
                    <a:gd name="connsiteX2" fmla="*/ 5445939 w 6528460"/>
                    <a:gd name="connsiteY2" fmla="*/ 890270 h 3798658"/>
                    <a:gd name="connsiteX3" fmla="*/ 5229977 w 6528460"/>
                    <a:gd name="connsiteY3" fmla="*/ 680401 h 3798658"/>
                    <a:gd name="connsiteX4" fmla="*/ 3865824 w 6528460"/>
                    <a:gd name="connsiteY4" fmla="*/ 107660 h 3798658"/>
                    <a:gd name="connsiteX5" fmla="*/ 3766982 w 6528460"/>
                    <a:gd name="connsiteY5" fmla="*/ 35898 h 3798658"/>
                    <a:gd name="connsiteX6" fmla="*/ 3748702 w 6528460"/>
                    <a:gd name="connsiteY6" fmla="*/ 16 h 3798658"/>
                    <a:gd name="connsiteX7" fmla="*/ 3731777 w 6528460"/>
                    <a:gd name="connsiteY7" fmla="*/ 16 h 3798658"/>
                    <a:gd name="connsiteX8" fmla="*/ 3712145 w 6528460"/>
                    <a:gd name="connsiteY8" fmla="*/ 32513 h 3798658"/>
                    <a:gd name="connsiteX9" fmla="*/ 3653923 w 6528460"/>
                    <a:gd name="connsiteY9" fmla="*/ 195669 h 3798658"/>
                    <a:gd name="connsiteX10" fmla="*/ 3180023 w 6528460"/>
                    <a:gd name="connsiteY10" fmla="*/ 645874 h 3798658"/>
                    <a:gd name="connsiteX11" fmla="*/ 3076443 w 6528460"/>
                    <a:gd name="connsiteY11" fmla="*/ 645874 h 3798658"/>
                    <a:gd name="connsiteX12" fmla="*/ 2645871 w 6528460"/>
                    <a:gd name="connsiteY12" fmla="*/ 100212 h 3798658"/>
                    <a:gd name="connsiteX13" fmla="*/ 2621499 w 6528460"/>
                    <a:gd name="connsiteY13" fmla="*/ 72455 h 3798658"/>
                    <a:gd name="connsiteX14" fmla="*/ 2594420 w 6528460"/>
                    <a:gd name="connsiteY14" fmla="*/ 137447 h 3798658"/>
                    <a:gd name="connsiteX15" fmla="*/ 2517919 w 6528460"/>
                    <a:gd name="connsiteY15" fmla="*/ 216656 h 3798658"/>
                    <a:gd name="connsiteX16" fmla="*/ 2366271 w 6528460"/>
                    <a:gd name="connsiteY16" fmla="*/ 254568 h 3798658"/>
                    <a:gd name="connsiteX17" fmla="*/ 2113750 w 6528460"/>
                    <a:gd name="connsiteY17" fmla="*/ 353410 h 3798658"/>
                    <a:gd name="connsiteX18" fmla="*/ 1872738 w 6528460"/>
                    <a:gd name="connsiteY18" fmla="*/ 467823 h 3798658"/>
                    <a:gd name="connsiteX19" fmla="*/ 1704843 w 6528460"/>
                    <a:gd name="connsiteY19" fmla="*/ 524691 h 3798658"/>
                    <a:gd name="connsiteX20" fmla="*/ 1379883 w 6528460"/>
                    <a:gd name="connsiteY20" fmla="*/ 749455 h 3798658"/>
                    <a:gd name="connsiteX21" fmla="*/ 1064402 w 6528460"/>
                    <a:gd name="connsiteY21" fmla="*/ 1079153 h 3798658"/>
                    <a:gd name="connsiteX22" fmla="*/ 826098 w 6528460"/>
                    <a:gd name="connsiteY22" fmla="*/ 1349953 h 3798658"/>
                    <a:gd name="connsiteX23" fmla="*/ 475413 w 6528460"/>
                    <a:gd name="connsiteY23" fmla="*/ 2016120 h 3798658"/>
                    <a:gd name="connsiteX24" fmla="*/ 254034 w 6528460"/>
                    <a:gd name="connsiteY24" fmla="*/ 2419611 h 3798658"/>
                    <a:gd name="connsiteX25" fmla="*/ 87492 w 6528460"/>
                    <a:gd name="connsiteY25" fmla="*/ 3492655 h 3798658"/>
                    <a:gd name="connsiteX26" fmla="*/ 1596444 w 6528460"/>
                    <a:gd name="connsiteY26" fmla="*/ 3534115 h 3798658"/>
                    <a:gd name="connsiteX27" fmla="*/ 2061322 w 6528460"/>
                    <a:gd name="connsiteY27" fmla="*/ 3270167 h 3798658"/>
                    <a:gd name="connsiteX28" fmla="*/ 3437283 w 6528460"/>
                    <a:gd name="connsiteY28" fmla="*/ 3564416 h 3798658"/>
                    <a:gd name="connsiteX29" fmla="*/ 4395914 w 6528460"/>
                    <a:gd name="connsiteY29" fmla="*/ 3798658 h 3798658"/>
                    <a:gd name="connsiteX30" fmla="*/ 5188003 w 6528460"/>
                    <a:gd name="connsiteY30" fmla="*/ 3708617 h 3798658"/>
                    <a:gd name="connsiteX31" fmla="*/ 5982799 w 6528460"/>
                    <a:gd name="connsiteY31" fmla="*/ 3600297 h 3798658"/>
                    <a:gd name="connsiteX32" fmla="*/ 6208240 w 6528460"/>
                    <a:gd name="connsiteY32" fmla="*/ 3570510 h 3798658"/>
                    <a:gd name="connsiteX33" fmla="*/ 6409986 w 6528460"/>
                    <a:gd name="connsiteY33" fmla="*/ 3411415 h 3798658"/>
                    <a:gd name="connsiteX34" fmla="*/ 6495288 w 6528460"/>
                    <a:gd name="connsiteY34" fmla="*/ 3106088 h 3798658"/>
                    <a:gd name="connsiteX35" fmla="*/ 6528461 w 6528460"/>
                    <a:gd name="connsiteY35" fmla="*/ 2878617 h 3798658"/>
                    <a:gd name="connsiteX36" fmla="*/ 6344994 w 6528460"/>
                    <a:gd name="connsiteY36" fmla="*/ 2262547 h 3798658"/>
                    <a:gd name="connsiteX37" fmla="*/ 6344994 w 6528460"/>
                    <a:gd name="connsiteY37" fmla="*/ 2262547 h 3798658"/>
                    <a:gd name="connsiteX0" fmla="*/ 6344994 w 6528462"/>
                    <a:gd name="connsiteY0" fmla="*/ 2262547 h 3798658"/>
                    <a:gd name="connsiteX1" fmla="*/ 6144602 w 6528462"/>
                    <a:gd name="connsiteY1" fmla="*/ 1972792 h 3798658"/>
                    <a:gd name="connsiteX2" fmla="*/ 5445939 w 6528462"/>
                    <a:gd name="connsiteY2" fmla="*/ 890270 h 3798658"/>
                    <a:gd name="connsiteX3" fmla="*/ 5229977 w 6528462"/>
                    <a:gd name="connsiteY3" fmla="*/ 680401 h 3798658"/>
                    <a:gd name="connsiteX4" fmla="*/ 3865824 w 6528462"/>
                    <a:gd name="connsiteY4" fmla="*/ 107660 h 3798658"/>
                    <a:gd name="connsiteX5" fmla="*/ 3766982 w 6528462"/>
                    <a:gd name="connsiteY5" fmla="*/ 35898 h 3798658"/>
                    <a:gd name="connsiteX6" fmla="*/ 3748702 w 6528462"/>
                    <a:gd name="connsiteY6" fmla="*/ 16 h 3798658"/>
                    <a:gd name="connsiteX7" fmla="*/ 3731777 w 6528462"/>
                    <a:gd name="connsiteY7" fmla="*/ 16 h 3798658"/>
                    <a:gd name="connsiteX8" fmla="*/ 3712145 w 6528462"/>
                    <a:gd name="connsiteY8" fmla="*/ 32513 h 3798658"/>
                    <a:gd name="connsiteX9" fmla="*/ 3653923 w 6528462"/>
                    <a:gd name="connsiteY9" fmla="*/ 195669 h 3798658"/>
                    <a:gd name="connsiteX10" fmla="*/ 3180023 w 6528462"/>
                    <a:gd name="connsiteY10" fmla="*/ 645874 h 3798658"/>
                    <a:gd name="connsiteX11" fmla="*/ 3076443 w 6528462"/>
                    <a:gd name="connsiteY11" fmla="*/ 645874 h 3798658"/>
                    <a:gd name="connsiteX12" fmla="*/ 2645871 w 6528462"/>
                    <a:gd name="connsiteY12" fmla="*/ 100212 h 3798658"/>
                    <a:gd name="connsiteX13" fmla="*/ 2621499 w 6528462"/>
                    <a:gd name="connsiteY13" fmla="*/ 72455 h 3798658"/>
                    <a:gd name="connsiteX14" fmla="*/ 2594420 w 6528462"/>
                    <a:gd name="connsiteY14" fmla="*/ 137447 h 3798658"/>
                    <a:gd name="connsiteX15" fmla="*/ 2517919 w 6528462"/>
                    <a:gd name="connsiteY15" fmla="*/ 216656 h 3798658"/>
                    <a:gd name="connsiteX16" fmla="*/ 2366271 w 6528462"/>
                    <a:gd name="connsiteY16" fmla="*/ 254568 h 3798658"/>
                    <a:gd name="connsiteX17" fmla="*/ 2113750 w 6528462"/>
                    <a:gd name="connsiteY17" fmla="*/ 353410 h 3798658"/>
                    <a:gd name="connsiteX18" fmla="*/ 1872738 w 6528462"/>
                    <a:gd name="connsiteY18" fmla="*/ 467823 h 3798658"/>
                    <a:gd name="connsiteX19" fmla="*/ 1704843 w 6528462"/>
                    <a:gd name="connsiteY19" fmla="*/ 524691 h 3798658"/>
                    <a:gd name="connsiteX20" fmla="*/ 1379883 w 6528462"/>
                    <a:gd name="connsiteY20" fmla="*/ 749455 h 3798658"/>
                    <a:gd name="connsiteX21" fmla="*/ 1064402 w 6528462"/>
                    <a:gd name="connsiteY21" fmla="*/ 1079153 h 3798658"/>
                    <a:gd name="connsiteX22" fmla="*/ 826098 w 6528462"/>
                    <a:gd name="connsiteY22" fmla="*/ 1349953 h 3798658"/>
                    <a:gd name="connsiteX23" fmla="*/ 475413 w 6528462"/>
                    <a:gd name="connsiteY23" fmla="*/ 2016120 h 3798658"/>
                    <a:gd name="connsiteX24" fmla="*/ 254034 w 6528462"/>
                    <a:gd name="connsiteY24" fmla="*/ 2419611 h 3798658"/>
                    <a:gd name="connsiteX25" fmla="*/ 87492 w 6528462"/>
                    <a:gd name="connsiteY25" fmla="*/ 3492655 h 3798658"/>
                    <a:gd name="connsiteX26" fmla="*/ 1596444 w 6528462"/>
                    <a:gd name="connsiteY26" fmla="*/ 3534115 h 3798658"/>
                    <a:gd name="connsiteX27" fmla="*/ 2061322 w 6528462"/>
                    <a:gd name="connsiteY27" fmla="*/ 3270167 h 3798658"/>
                    <a:gd name="connsiteX28" fmla="*/ 3437283 w 6528462"/>
                    <a:gd name="connsiteY28" fmla="*/ 3564416 h 3798658"/>
                    <a:gd name="connsiteX29" fmla="*/ 4395914 w 6528462"/>
                    <a:gd name="connsiteY29" fmla="*/ 3798658 h 3798658"/>
                    <a:gd name="connsiteX30" fmla="*/ 5188003 w 6528462"/>
                    <a:gd name="connsiteY30" fmla="*/ 3708617 h 3798658"/>
                    <a:gd name="connsiteX31" fmla="*/ 5982799 w 6528462"/>
                    <a:gd name="connsiteY31" fmla="*/ 3600297 h 3798658"/>
                    <a:gd name="connsiteX32" fmla="*/ 6208240 w 6528462"/>
                    <a:gd name="connsiteY32" fmla="*/ 3570510 h 3798658"/>
                    <a:gd name="connsiteX33" fmla="*/ 6409986 w 6528462"/>
                    <a:gd name="connsiteY33" fmla="*/ 3411415 h 3798658"/>
                    <a:gd name="connsiteX34" fmla="*/ 6495288 w 6528462"/>
                    <a:gd name="connsiteY34" fmla="*/ 3106088 h 3798658"/>
                    <a:gd name="connsiteX35" fmla="*/ 6528461 w 6528462"/>
                    <a:gd name="connsiteY35" fmla="*/ 2878617 h 3798658"/>
                    <a:gd name="connsiteX36" fmla="*/ 6344994 w 6528462"/>
                    <a:gd name="connsiteY36" fmla="*/ 2262547 h 3798658"/>
                    <a:gd name="connsiteX37" fmla="*/ 6344994 w 6528462"/>
                    <a:gd name="connsiteY37" fmla="*/ 2262547 h 3798658"/>
                    <a:gd name="connsiteX0" fmla="*/ 6344994 w 6528460"/>
                    <a:gd name="connsiteY0" fmla="*/ 2262547 h 3798658"/>
                    <a:gd name="connsiteX1" fmla="*/ 6144602 w 6528460"/>
                    <a:gd name="connsiteY1" fmla="*/ 1972792 h 3798658"/>
                    <a:gd name="connsiteX2" fmla="*/ 5445939 w 6528460"/>
                    <a:gd name="connsiteY2" fmla="*/ 890270 h 3798658"/>
                    <a:gd name="connsiteX3" fmla="*/ 5229977 w 6528460"/>
                    <a:gd name="connsiteY3" fmla="*/ 680401 h 3798658"/>
                    <a:gd name="connsiteX4" fmla="*/ 3865824 w 6528460"/>
                    <a:gd name="connsiteY4" fmla="*/ 107660 h 3798658"/>
                    <a:gd name="connsiteX5" fmla="*/ 3766982 w 6528460"/>
                    <a:gd name="connsiteY5" fmla="*/ 35898 h 3798658"/>
                    <a:gd name="connsiteX6" fmla="*/ 3748702 w 6528460"/>
                    <a:gd name="connsiteY6" fmla="*/ 16 h 3798658"/>
                    <a:gd name="connsiteX7" fmla="*/ 3731777 w 6528460"/>
                    <a:gd name="connsiteY7" fmla="*/ 16 h 3798658"/>
                    <a:gd name="connsiteX8" fmla="*/ 3712145 w 6528460"/>
                    <a:gd name="connsiteY8" fmla="*/ 32513 h 3798658"/>
                    <a:gd name="connsiteX9" fmla="*/ 3653923 w 6528460"/>
                    <a:gd name="connsiteY9" fmla="*/ 195669 h 3798658"/>
                    <a:gd name="connsiteX10" fmla="*/ 3180023 w 6528460"/>
                    <a:gd name="connsiteY10" fmla="*/ 645874 h 3798658"/>
                    <a:gd name="connsiteX11" fmla="*/ 3076443 w 6528460"/>
                    <a:gd name="connsiteY11" fmla="*/ 645874 h 3798658"/>
                    <a:gd name="connsiteX12" fmla="*/ 2645871 w 6528460"/>
                    <a:gd name="connsiteY12" fmla="*/ 100212 h 3798658"/>
                    <a:gd name="connsiteX13" fmla="*/ 2621499 w 6528460"/>
                    <a:gd name="connsiteY13" fmla="*/ 72455 h 3798658"/>
                    <a:gd name="connsiteX14" fmla="*/ 2594420 w 6528460"/>
                    <a:gd name="connsiteY14" fmla="*/ 137447 h 3798658"/>
                    <a:gd name="connsiteX15" fmla="*/ 2517919 w 6528460"/>
                    <a:gd name="connsiteY15" fmla="*/ 216656 h 3798658"/>
                    <a:gd name="connsiteX16" fmla="*/ 2366271 w 6528460"/>
                    <a:gd name="connsiteY16" fmla="*/ 254568 h 3798658"/>
                    <a:gd name="connsiteX17" fmla="*/ 2113750 w 6528460"/>
                    <a:gd name="connsiteY17" fmla="*/ 353410 h 3798658"/>
                    <a:gd name="connsiteX18" fmla="*/ 1872738 w 6528460"/>
                    <a:gd name="connsiteY18" fmla="*/ 467823 h 3798658"/>
                    <a:gd name="connsiteX19" fmla="*/ 1704843 w 6528460"/>
                    <a:gd name="connsiteY19" fmla="*/ 524691 h 3798658"/>
                    <a:gd name="connsiteX20" fmla="*/ 1379883 w 6528460"/>
                    <a:gd name="connsiteY20" fmla="*/ 749455 h 3798658"/>
                    <a:gd name="connsiteX21" fmla="*/ 1064402 w 6528460"/>
                    <a:gd name="connsiteY21" fmla="*/ 1079153 h 3798658"/>
                    <a:gd name="connsiteX22" fmla="*/ 826098 w 6528460"/>
                    <a:gd name="connsiteY22" fmla="*/ 1349953 h 3798658"/>
                    <a:gd name="connsiteX23" fmla="*/ 475413 w 6528460"/>
                    <a:gd name="connsiteY23" fmla="*/ 2016120 h 3798658"/>
                    <a:gd name="connsiteX24" fmla="*/ 254034 w 6528460"/>
                    <a:gd name="connsiteY24" fmla="*/ 2419611 h 3798658"/>
                    <a:gd name="connsiteX25" fmla="*/ 87492 w 6528460"/>
                    <a:gd name="connsiteY25" fmla="*/ 3492655 h 3798658"/>
                    <a:gd name="connsiteX26" fmla="*/ 1596444 w 6528460"/>
                    <a:gd name="connsiteY26" fmla="*/ 3534115 h 3798658"/>
                    <a:gd name="connsiteX27" fmla="*/ 2061322 w 6528460"/>
                    <a:gd name="connsiteY27" fmla="*/ 3270167 h 3798658"/>
                    <a:gd name="connsiteX28" fmla="*/ 3437283 w 6528460"/>
                    <a:gd name="connsiteY28" fmla="*/ 3564416 h 3798658"/>
                    <a:gd name="connsiteX29" fmla="*/ 4395914 w 6528460"/>
                    <a:gd name="connsiteY29" fmla="*/ 3798658 h 3798658"/>
                    <a:gd name="connsiteX30" fmla="*/ 5188003 w 6528460"/>
                    <a:gd name="connsiteY30" fmla="*/ 3708617 h 3798658"/>
                    <a:gd name="connsiteX31" fmla="*/ 5982799 w 6528460"/>
                    <a:gd name="connsiteY31" fmla="*/ 3600297 h 3798658"/>
                    <a:gd name="connsiteX32" fmla="*/ 6208240 w 6528460"/>
                    <a:gd name="connsiteY32" fmla="*/ 3570510 h 3798658"/>
                    <a:gd name="connsiteX33" fmla="*/ 6409986 w 6528460"/>
                    <a:gd name="connsiteY33" fmla="*/ 3411415 h 3798658"/>
                    <a:gd name="connsiteX34" fmla="*/ 6495288 w 6528460"/>
                    <a:gd name="connsiteY34" fmla="*/ 3106088 h 3798658"/>
                    <a:gd name="connsiteX35" fmla="*/ 6528461 w 6528460"/>
                    <a:gd name="connsiteY35" fmla="*/ 2878617 h 3798658"/>
                    <a:gd name="connsiteX36" fmla="*/ 6344994 w 6528460"/>
                    <a:gd name="connsiteY36" fmla="*/ 2262547 h 3798658"/>
                    <a:gd name="connsiteX37" fmla="*/ 6344994 w 6528460"/>
                    <a:gd name="connsiteY37" fmla="*/ 2262547 h 3798658"/>
                    <a:gd name="connsiteX0" fmla="*/ 6344994 w 6528462"/>
                    <a:gd name="connsiteY0" fmla="*/ 2262547 h 3798658"/>
                    <a:gd name="connsiteX1" fmla="*/ 6144602 w 6528462"/>
                    <a:gd name="connsiteY1" fmla="*/ 1972792 h 3798658"/>
                    <a:gd name="connsiteX2" fmla="*/ 5445939 w 6528462"/>
                    <a:gd name="connsiteY2" fmla="*/ 890270 h 3798658"/>
                    <a:gd name="connsiteX3" fmla="*/ 5229977 w 6528462"/>
                    <a:gd name="connsiteY3" fmla="*/ 680401 h 3798658"/>
                    <a:gd name="connsiteX4" fmla="*/ 3865824 w 6528462"/>
                    <a:gd name="connsiteY4" fmla="*/ 107660 h 3798658"/>
                    <a:gd name="connsiteX5" fmla="*/ 3766982 w 6528462"/>
                    <a:gd name="connsiteY5" fmla="*/ 35898 h 3798658"/>
                    <a:gd name="connsiteX6" fmla="*/ 3748702 w 6528462"/>
                    <a:gd name="connsiteY6" fmla="*/ 16 h 3798658"/>
                    <a:gd name="connsiteX7" fmla="*/ 3731777 w 6528462"/>
                    <a:gd name="connsiteY7" fmla="*/ 16 h 3798658"/>
                    <a:gd name="connsiteX8" fmla="*/ 3712145 w 6528462"/>
                    <a:gd name="connsiteY8" fmla="*/ 32513 h 3798658"/>
                    <a:gd name="connsiteX9" fmla="*/ 3653923 w 6528462"/>
                    <a:gd name="connsiteY9" fmla="*/ 195669 h 3798658"/>
                    <a:gd name="connsiteX10" fmla="*/ 3180023 w 6528462"/>
                    <a:gd name="connsiteY10" fmla="*/ 645874 h 3798658"/>
                    <a:gd name="connsiteX11" fmla="*/ 3076443 w 6528462"/>
                    <a:gd name="connsiteY11" fmla="*/ 645874 h 3798658"/>
                    <a:gd name="connsiteX12" fmla="*/ 2645871 w 6528462"/>
                    <a:gd name="connsiteY12" fmla="*/ 100212 h 3798658"/>
                    <a:gd name="connsiteX13" fmla="*/ 2621499 w 6528462"/>
                    <a:gd name="connsiteY13" fmla="*/ 72455 h 3798658"/>
                    <a:gd name="connsiteX14" fmla="*/ 2594420 w 6528462"/>
                    <a:gd name="connsiteY14" fmla="*/ 137447 h 3798658"/>
                    <a:gd name="connsiteX15" fmla="*/ 2517919 w 6528462"/>
                    <a:gd name="connsiteY15" fmla="*/ 216656 h 3798658"/>
                    <a:gd name="connsiteX16" fmla="*/ 2366271 w 6528462"/>
                    <a:gd name="connsiteY16" fmla="*/ 254568 h 3798658"/>
                    <a:gd name="connsiteX17" fmla="*/ 2113750 w 6528462"/>
                    <a:gd name="connsiteY17" fmla="*/ 353410 h 3798658"/>
                    <a:gd name="connsiteX18" fmla="*/ 1872738 w 6528462"/>
                    <a:gd name="connsiteY18" fmla="*/ 467823 h 3798658"/>
                    <a:gd name="connsiteX19" fmla="*/ 1704843 w 6528462"/>
                    <a:gd name="connsiteY19" fmla="*/ 524691 h 3798658"/>
                    <a:gd name="connsiteX20" fmla="*/ 1379883 w 6528462"/>
                    <a:gd name="connsiteY20" fmla="*/ 749455 h 3798658"/>
                    <a:gd name="connsiteX21" fmla="*/ 1064402 w 6528462"/>
                    <a:gd name="connsiteY21" fmla="*/ 1079153 h 3798658"/>
                    <a:gd name="connsiteX22" fmla="*/ 826098 w 6528462"/>
                    <a:gd name="connsiteY22" fmla="*/ 1349953 h 3798658"/>
                    <a:gd name="connsiteX23" fmla="*/ 475413 w 6528462"/>
                    <a:gd name="connsiteY23" fmla="*/ 2016120 h 3798658"/>
                    <a:gd name="connsiteX24" fmla="*/ 254034 w 6528462"/>
                    <a:gd name="connsiteY24" fmla="*/ 2419611 h 3798658"/>
                    <a:gd name="connsiteX25" fmla="*/ 87492 w 6528462"/>
                    <a:gd name="connsiteY25" fmla="*/ 3492655 h 3798658"/>
                    <a:gd name="connsiteX26" fmla="*/ 1600207 w 6528462"/>
                    <a:gd name="connsiteY26" fmla="*/ 3541638 h 3798658"/>
                    <a:gd name="connsiteX27" fmla="*/ 2061322 w 6528462"/>
                    <a:gd name="connsiteY27" fmla="*/ 3270167 h 3798658"/>
                    <a:gd name="connsiteX28" fmla="*/ 3437283 w 6528462"/>
                    <a:gd name="connsiteY28" fmla="*/ 3564416 h 3798658"/>
                    <a:gd name="connsiteX29" fmla="*/ 4395914 w 6528462"/>
                    <a:gd name="connsiteY29" fmla="*/ 3798658 h 3798658"/>
                    <a:gd name="connsiteX30" fmla="*/ 5188003 w 6528462"/>
                    <a:gd name="connsiteY30" fmla="*/ 3708617 h 3798658"/>
                    <a:gd name="connsiteX31" fmla="*/ 5982799 w 6528462"/>
                    <a:gd name="connsiteY31" fmla="*/ 3600297 h 3798658"/>
                    <a:gd name="connsiteX32" fmla="*/ 6208240 w 6528462"/>
                    <a:gd name="connsiteY32" fmla="*/ 3570510 h 3798658"/>
                    <a:gd name="connsiteX33" fmla="*/ 6409986 w 6528462"/>
                    <a:gd name="connsiteY33" fmla="*/ 3411415 h 3798658"/>
                    <a:gd name="connsiteX34" fmla="*/ 6495288 w 6528462"/>
                    <a:gd name="connsiteY34" fmla="*/ 3106088 h 3798658"/>
                    <a:gd name="connsiteX35" fmla="*/ 6528461 w 6528462"/>
                    <a:gd name="connsiteY35" fmla="*/ 2878617 h 3798658"/>
                    <a:gd name="connsiteX36" fmla="*/ 6344994 w 6528462"/>
                    <a:gd name="connsiteY36" fmla="*/ 2262547 h 3798658"/>
                    <a:gd name="connsiteX37" fmla="*/ 6344994 w 6528462"/>
                    <a:gd name="connsiteY37" fmla="*/ 2262547 h 3798658"/>
                    <a:gd name="connsiteX0" fmla="*/ 6344994 w 6528460"/>
                    <a:gd name="connsiteY0" fmla="*/ 2262547 h 3798658"/>
                    <a:gd name="connsiteX1" fmla="*/ 6144602 w 6528460"/>
                    <a:gd name="connsiteY1" fmla="*/ 1972792 h 3798658"/>
                    <a:gd name="connsiteX2" fmla="*/ 5445939 w 6528460"/>
                    <a:gd name="connsiteY2" fmla="*/ 890270 h 3798658"/>
                    <a:gd name="connsiteX3" fmla="*/ 5229977 w 6528460"/>
                    <a:gd name="connsiteY3" fmla="*/ 680401 h 3798658"/>
                    <a:gd name="connsiteX4" fmla="*/ 3865824 w 6528460"/>
                    <a:gd name="connsiteY4" fmla="*/ 107660 h 3798658"/>
                    <a:gd name="connsiteX5" fmla="*/ 3766982 w 6528460"/>
                    <a:gd name="connsiteY5" fmla="*/ 35898 h 3798658"/>
                    <a:gd name="connsiteX6" fmla="*/ 3748702 w 6528460"/>
                    <a:gd name="connsiteY6" fmla="*/ 16 h 3798658"/>
                    <a:gd name="connsiteX7" fmla="*/ 3731777 w 6528460"/>
                    <a:gd name="connsiteY7" fmla="*/ 16 h 3798658"/>
                    <a:gd name="connsiteX8" fmla="*/ 3712145 w 6528460"/>
                    <a:gd name="connsiteY8" fmla="*/ 32513 h 3798658"/>
                    <a:gd name="connsiteX9" fmla="*/ 3653923 w 6528460"/>
                    <a:gd name="connsiteY9" fmla="*/ 195669 h 3798658"/>
                    <a:gd name="connsiteX10" fmla="*/ 3180023 w 6528460"/>
                    <a:gd name="connsiteY10" fmla="*/ 645874 h 3798658"/>
                    <a:gd name="connsiteX11" fmla="*/ 3076443 w 6528460"/>
                    <a:gd name="connsiteY11" fmla="*/ 645874 h 3798658"/>
                    <a:gd name="connsiteX12" fmla="*/ 2645871 w 6528460"/>
                    <a:gd name="connsiteY12" fmla="*/ 100212 h 3798658"/>
                    <a:gd name="connsiteX13" fmla="*/ 2621499 w 6528460"/>
                    <a:gd name="connsiteY13" fmla="*/ 72455 h 3798658"/>
                    <a:gd name="connsiteX14" fmla="*/ 2594420 w 6528460"/>
                    <a:gd name="connsiteY14" fmla="*/ 137447 h 3798658"/>
                    <a:gd name="connsiteX15" fmla="*/ 2517919 w 6528460"/>
                    <a:gd name="connsiteY15" fmla="*/ 216656 h 3798658"/>
                    <a:gd name="connsiteX16" fmla="*/ 2366271 w 6528460"/>
                    <a:gd name="connsiteY16" fmla="*/ 254568 h 3798658"/>
                    <a:gd name="connsiteX17" fmla="*/ 2113750 w 6528460"/>
                    <a:gd name="connsiteY17" fmla="*/ 353410 h 3798658"/>
                    <a:gd name="connsiteX18" fmla="*/ 1872738 w 6528460"/>
                    <a:gd name="connsiteY18" fmla="*/ 467823 h 3798658"/>
                    <a:gd name="connsiteX19" fmla="*/ 1704843 w 6528460"/>
                    <a:gd name="connsiteY19" fmla="*/ 524691 h 3798658"/>
                    <a:gd name="connsiteX20" fmla="*/ 1379883 w 6528460"/>
                    <a:gd name="connsiteY20" fmla="*/ 749455 h 3798658"/>
                    <a:gd name="connsiteX21" fmla="*/ 1064402 w 6528460"/>
                    <a:gd name="connsiteY21" fmla="*/ 1079153 h 3798658"/>
                    <a:gd name="connsiteX22" fmla="*/ 826098 w 6528460"/>
                    <a:gd name="connsiteY22" fmla="*/ 1349953 h 3798658"/>
                    <a:gd name="connsiteX23" fmla="*/ 475413 w 6528460"/>
                    <a:gd name="connsiteY23" fmla="*/ 2016120 h 3798658"/>
                    <a:gd name="connsiteX24" fmla="*/ 254034 w 6528460"/>
                    <a:gd name="connsiteY24" fmla="*/ 2419611 h 3798658"/>
                    <a:gd name="connsiteX25" fmla="*/ 87492 w 6528460"/>
                    <a:gd name="connsiteY25" fmla="*/ 3492655 h 3798658"/>
                    <a:gd name="connsiteX26" fmla="*/ 1600207 w 6528460"/>
                    <a:gd name="connsiteY26" fmla="*/ 3541638 h 3798658"/>
                    <a:gd name="connsiteX27" fmla="*/ 2399917 w 6528460"/>
                    <a:gd name="connsiteY27" fmla="*/ 3503420 h 3798658"/>
                    <a:gd name="connsiteX28" fmla="*/ 3437283 w 6528460"/>
                    <a:gd name="connsiteY28" fmla="*/ 3564416 h 3798658"/>
                    <a:gd name="connsiteX29" fmla="*/ 4395914 w 6528460"/>
                    <a:gd name="connsiteY29" fmla="*/ 3798658 h 3798658"/>
                    <a:gd name="connsiteX30" fmla="*/ 5188003 w 6528460"/>
                    <a:gd name="connsiteY30" fmla="*/ 3708617 h 3798658"/>
                    <a:gd name="connsiteX31" fmla="*/ 5982799 w 6528460"/>
                    <a:gd name="connsiteY31" fmla="*/ 3600297 h 3798658"/>
                    <a:gd name="connsiteX32" fmla="*/ 6208240 w 6528460"/>
                    <a:gd name="connsiteY32" fmla="*/ 3570510 h 3798658"/>
                    <a:gd name="connsiteX33" fmla="*/ 6409986 w 6528460"/>
                    <a:gd name="connsiteY33" fmla="*/ 3411415 h 3798658"/>
                    <a:gd name="connsiteX34" fmla="*/ 6495288 w 6528460"/>
                    <a:gd name="connsiteY34" fmla="*/ 3106088 h 3798658"/>
                    <a:gd name="connsiteX35" fmla="*/ 6528461 w 6528460"/>
                    <a:gd name="connsiteY35" fmla="*/ 2878617 h 3798658"/>
                    <a:gd name="connsiteX36" fmla="*/ 6344994 w 6528460"/>
                    <a:gd name="connsiteY36" fmla="*/ 2262547 h 3798658"/>
                    <a:gd name="connsiteX37" fmla="*/ 6344994 w 6528460"/>
                    <a:gd name="connsiteY37" fmla="*/ 2262547 h 3798658"/>
                    <a:gd name="connsiteX0" fmla="*/ 6344994 w 6528462"/>
                    <a:gd name="connsiteY0" fmla="*/ 2262547 h 3798658"/>
                    <a:gd name="connsiteX1" fmla="*/ 6144602 w 6528462"/>
                    <a:gd name="connsiteY1" fmla="*/ 1972792 h 3798658"/>
                    <a:gd name="connsiteX2" fmla="*/ 5445939 w 6528462"/>
                    <a:gd name="connsiteY2" fmla="*/ 890270 h 3798658"/>
                    <a:gd name="connsiteX3" fmla="*/ 5229977 w 6528462"/>
                    <a:gd name="connsiteY3" fmla="*/ 680401 h 3798658"/>
                    <a:gd name="connsiteX4" fmla="*/ 3865824 w 6528462"/>
                    <a:gd name="connsiteY4" fmla="*/ 107660 h 3798658"/>
                    <a:gd name="connsiteX5" fmla="*/ 3766982 w 6528462"/>
                    <a:gd name="connsiteY5" fmla="*/ 35898 h 3798658"/>
                    <a:gd name="connsiteX6" fmla="*/ 3748702 w 6528462"/>
                    <a:gd name="connsiteY6" fmla="*/ 16 h 3798658"/>
                    <a:gd name="connsiteX7" fmla="*/ 3731777 w 6528462"/>
                    <a:gd name="connsiteY7" fmla="*/ 16 h 3798658"/>
                    <a:gd name="connsiteX8" fmla="*/ 3712145 w 6528462"/>
                    <a:gd name="connsiteY8" fmla="*/ 32513 h 3798658"/>
                    <a:gd name="connsiteX9" fmla="*/ 3653923 w 6528462"/>
                    <a:gd name="connsiteY9" fmla="*/ 195669 h 3798658"/>
                    <a:gd name="connsiteX10" fmla="*/ 3180023 w 6528462"/>
                    <a:gd name="connsiteY10" fmla="*/ 645874 h 3798658"/>
                    <a:gd name="connsiteX11" fmla="*/ 3076443 w 6528462"/>
                    <a:gd name="connsiteY11" fmla="*/ 645874 h 3798658"/>
                    <a:gd name="connsiteX12" fmla="*/ 2645871 w 6528462"/>
                    <a:gd name="connsiteY12" fmla="*/ 100212 h 3798658"/>
                    <a:gd name="connsiteX13" fmla="*/ 2621499 w 6528462"/>
                    <a:gd name="connsiteY13" fmla="*/ 72455 h 3798658"/>
                    <a:gd name="connsiteX14" fmla="*/ 2594420 w 6528462"/>
                    <a:gd name="connsiteY14" fmla="*/ 137447 h 3798658"/>
                    <a:gd name="connsiteX15" fmla="*/ 2517919 w 6528462"/>
                    <a:gd name="connsiteY15" fmla="*/ 216656 h 3798658"/>
                    <a:gd name="connsiteX16" fmla="*/ 2366271 w 6528462"/>
                    <a:gd name="connsiteY16" fmla="*/ 254568 h 3798658"/>
                    <a:gd name="connsiteX17" fmla="*/ 2113750 w 6528462"/>
                    <a:gd name="connsiteY17" fmla="*/ 353410 h 3798658"/>
                    <a:gd name="connsiteX18" fmla="*/ 1872738 w 6528462"/>
                    <a:gd name="connsiteY18" fmla="*/ 467823 h 3798658"/>
                    <a:gd name="connsiteX19" fmla="*/ 1704843 w 6528462"/>
                    <a:gd name="connsiteY19" fmla="*/ 524691 h 3798658"/>
                    <a:gd name="connsiteX20" fmla="*/ 1379883 w 6528462"/>
                    <a:gd name="connsiteY20" fmla="*/ 749455 h 3798658"/>
                    <a:gd name="connsiteX21" fmla="*/ 1064402 w 6528462"/>
                    <a:gd name="connsiteY21" fmla="*/ 1079153 h 3798658"/>
                    <a:gd name="connsiteX22" fmla="*/ 826098 w 6528462"/>
                    <a:gd name="connsiteY22" fmla="*/ 1349953 h 3798658"/>
                    <a:gd name="connsiteX23" fmla="*/ 475413 w 6528462"/>
                    <a:gd name="connsiteY23" fmla="*/ 2016120 h 3798658"/>
                    <a:gd name="connsiteX24" fmla="*/ 254034 w 6528462"/>
                    <a:gd name="connsiteY24" fmla="*/ 2419611 h 3798658"/>
                    <a:gd name="connsiteX25" fmla="*/ 87492 w 6528462"/>
                    <a:gd name="connsiteY25" fmla="*/ 3492655 h 3798658"/>
                    <a:gd name="connsiteX26" fmla="*/ 1600207 w 6528462"/>
                    <a:gd name="connsiteY26" fmla="*/ 3541638 h 3798658"/>
                    <a:gd name="connsiteX27" fmla="*/ 2399917 w 6528462"/>
                    <a:gd name="connsiteY27" fmla="*/ 3503420 h 3798658"/>
                    <a:gd name="connsiteX28" fmla="*/ 3437283 w 6528462"/>
                    <a:gd name="connsiteY28" fmla="*/ 3564416 h 3798658"/>
                    <a:gd name="connsiteX29" fmla="*/ 4395914 w 6528462"/>
                    <a:gd name="connsiteY29" fmla="*/ 3798658 h 3798658"/>
                    <a:gd name="connsiteX30" fmla="*/ 5188003 w 6528462"/>
                    <a:gd name="connsiteY30" fmla="*/ 3708617 h 3798658"/>
                    <a:gd name="connsiteX31" fmla="*/ 5982799 w 6528462"/>
                    <a:gd name="connsiteY31" fmla="*/ 3600297 h 3798658"/>
                    <a:gd name="connsiteX32" fmla="*/ 6208240 w 6528462"/>
                    <a:gd name="connsiteY32" fmla="*/ 3570510 h 3798658"/>
                    <a:gd name="connsiteX33" fmla="*/ 6409986 w 6528462"/>
                    <a:gd name="connsiteY33" fmla="*/ 3411415 h 3798658"/>
                    <a:gd name="connsiteX34" fmla="*/ 6495288 w 6528462"/>
                    <a:gd name="connsiteY34" fmla="*/ 3106088 h 3798658"/>
                    <a:gd name="connsiteX35" fmla="*/ 6528461 w 6528462"/>
                    <a:gd name="connsiteY35" fmla="*/ 2878617 h 3798658"/>
                    <a:gd name="connsiteX36" fmla="*/ 6344994 w 6528462"/>
                    <a:gd name="connsiteY36" fmla="*/ 2262547 h 3798658"/>
                    <a:gd name="connsiteX37" fmla="*/ 6344994 w 6528462"/>
                    <a:gd name="connsiteY37" fmla="*/ 2262547 h 3798658"/>
                    <a:gd name="connsiteX0" fmla="*/ 6344994 w 6528460"/>
                    <a:gd name="connsiteY0" fmla="*/ 2262547 h 3798658"/>
                    <a:gd name="connsiteX1" fmla="*/ 6144602 w 6528460"/>
                    <a:gd name="connsiteY1" fmla="*/ 1972792 h 3798658"/>
                    <a:gd name="connsiteX2" fmla="*/ 5445939 w 6528460"/>
                    <a:gd name="connsiteY2" fmla="*/ 890270 h 3798658"/>
                    <a:gd name="connsiteX3" fmla="*/ 5229977 w 6528460"/>
                    <a:gd name="connsiteY3" fmla="*/ 680401 h 3798658"/>
                    <a:gd name="connsiteX4" fmla="*/ 3865824 w 6528460"/>
                    <a:gd name="connsiteY4" fmla="*/ 107660 h 3798658"/>
                    <a:gd name="connsiteX5" fmla="*/ 3766982 w 6528460"/>
                    <a:gd name="connsiteY5" fmla="*/ 35898 h 3798658"/>
                    <a:gd name="connsiteX6" fmla="*/ 3748702 w 6528460"/>
                    <a:gd name="connsiteY6" fmla="*/ 16 h 3798658"/>
                    <a:gd name="connsiteX7" fmla="*/ 3731777 w 6528460"/>
                    <a:gd name="connsiteY7" fmla="*/ 16 h 3798658"/>
                    <a:gd name="connsiteX8" fmla="*/ 3712145 w 6528460"/>
                    <a:gd name="connsiteY8" fmla="*/ 32513 h 3798658"/>
                    <a:gd name="connsiteX9" fmla="*/ 3653923 w 6528460"/>
                    <a:gd name="connsiteY9" fmla="*/ 195669 h 3798658"/>
                    <a:gd name="connsiteX10" fmla="*/ 3180023 w 6528460"/>
                    <a:gd name="connsiteY10" fmla="*/ 645874 h 3798658"/>
                    <a:gd name="connsiteX11" fmla="*/ 3076443 w 6528460"/>
                    <a:gd name="connsiteY11" fmla="*/ 645874 h 3798658"/>
                    <a:gd name="connsiteX12" fmla="*/ 2645871 w 6528460"/>
                    <a:gd name="connsiteY12" fmla="*/ 100212 h 3798658"/>
                    <a:gd name="connsiteX13" fmla="*/ 2621499 w 6528460"/>
                    <a:gd name="connsiteY13" fmla="*/ 72455 h 3798658"/>
                    <a:gd name="connsiteX14" fmla="*/ 2594420 w 6528460"/>
                    <a:gd name="connsiteY14" fmla="*/ 137447 h 3798658"/>
                    <a:gd name="connsiteX15" fmla="*/ 2517919 w 6528460"/>
                    <a:gd name="connsiteY15" fmla="*/ 216656 h 3798658"/>
                    <a:gd name="connsiteX16" fmla="*/ 2366271 w 6528460"/>
                    <a:gd name="connsiteY16" fmla="*/ 254568 h 3798658"/>
                    <a:gd name="connsiteX17" fmla="*/ 2113750 w 6528460"/>
                    <a:gd name="connsiteY17" fmla="*/ 353410 h 3798658"/>
                    <a:gd name="connsiteX18" fmla="*/ 1872738 w 6528460"/>
                    <a:gd name="connsiteY18" fmla="*/ 467823 h 3798658"/>
                    <a:gd name="connsiteX19" fmla="*/ 1704843 w 6528460"/>
                    <a:gd name="connsiteY19" fmla="*/ 524691 h 3798658"/>
                    <a:gd name="connsiteX20" fmla="*/ 1379883 w 6528460"/>
                    <a:gd name="connsiteY20" fmla="*/ 749455 h 3798658"/>
                    <a:gd name="connsiteX21" fmla="*/ 1064402 w 6528460"/>
                    <a:gd name="connsiteY21" fmla="*/ 1079153 h 3798658"/>
                    <a:gd name="connsiteX22" fmla="*/ 826098 w 6528460"/>
                    <a:gd name="connsiteY22" fmla="*/ 1349953 h 3798658"/>
                    <a:gd name="connsiteX23" fmla="*/ 475413 w 6528460"/>
                    <a:gd name="connsiteY23" fmla="*/ 2016120 h 3798658"/>
                    <a:gd name="connsiteX24" fmla="*/ 254034 w 6528460"/>
                    <a:gd name="connsiteY24" fmla="*/ 2419611 h 3798658"/>
                    <a:gd name="connsiteX25" fmla="*/ 87492 w 6528460"/>
                    <a:gd name="connsiteY25" fmla="*/ 3492655 h 3798658"/>
                    <a:gd name="connsiteX26" fmla="*/ 1600207 w 6528460"/>
                    <a:gd name="connsiteY26" fmla="*/ 3541638 h 3798658"/>
                    <a:gd name="connsiteX27" fmla="*/ 2399917 w 6528460"/>
                    <a:gd name="connsiteY27" fmla="*/ 3503420 h 3798658"/>
                    <a:gd name="connsiteX28" fmla="*/ 3719445 w 6528460"/>
                    <a:gd name="connsiteY28" fmla="*/ 3530555 h 3798658"/>
                    <a:gd name="connsiteX29" fmla="*/ 4395914 w 6528460"/>
                    <a:gd name="connsiteY29" fmla="*/ 3798658 h 3798658"/>
                    <a:gd name="connsiteX30" fmla="*/ 5188003 w 6528460"/>
                    <a:gd name="connsiteY30" fmla="*/ 3708617 h 3798658"/>
                    <a:gd name="connsiteX31" fmla="*/ 5982799 w 6528460"/>
                    <a:gd name="connsiteY31" fmla="*/ 3600297 h 3798658"/>
                    <a:gd name="connsiteX32" fmla="*/ 6208240 w 6528460"/>
                    <a:gd name="connsiteY32" fmla="*/ 3570510 h 3798658"/>
                    <a:gd name="connsiteX33" fmla="*/ 6409986 w 6528460"/>
                    <a:gd name="connsiteY33" fmla="*/ 3411415 h 3798658"/>
                    <a:gd name="connsiteX34" fmla="*/ 6495288 w 6528460"/>
                    <a:gd name="connsiteY34" fmla="*/ 3106088 h 3798658"/>
                    <a:gd name="connsiteX35" fmla="*/ 6528461 w 6528460"/>
                    <a:gd name="connsiteY35" fmla="*/ 2878617 h 3798658"/>
                    <a:gd name="connsiteX36" fmla="*/ 6344994 w 6528460"/>
                    <a:gd name="connsiteY36" fmla="*/ 2262547 h 3798658"/>
                    <a:gd name="connsiteX37" fmla="*/ 6344994 w 6528460"/>
                    <a:gd name="connsiteY37" fmla="*/ 2262547 h 3798658"/>
                    <a:gd name="connsiteX0" fmla="*/ 6344994 w 6528462"/>
                    <a:gd name="connsiteY0" fmla="*/ 2262547 h 3798658"/>
                    <a:gd name="connsiteX1" fmla="*/ 6144602 w 6528462"/>
                    <a:gd name="connsiteY1" fmla="*/ 1972792 h 3798658"/>
                    <a:gd name="connsiteX2" fmla="*/ 5445939 w 6528462"/>
                    <a:gd name="connsiteY2" fmla="*/ 890270 h 3798658"/>
                    <a:gd name="connsiteX3" fmla="*/ 5229977 w 6528462"/>
                    <a:gd name="connsiteY3" fmla="*/ 680401 h 3798658"/>
                    <a:gd name="connsiteX4" fmla="*/ 3865824 w 6528462"/>
                    <a:gd name="connsiteY4" fmla="*/ 107660 h 3798658"/>
                    <a:gd name="connsiteX5" fmla="*/ 3766982 w 6528462"/>
                    <a:gd name="connsiteY5" fmla="*/ 35898 h 3798658"/>
                    <a:gd name="connsiteX6" fmla="*/ 3748702 w 6528462"/>
                    <a:gd name="connsiteY6" fmla="*/ 16 h 3798658"/>
                    <a:gd name="connsiteX7" fmla="*/ 3731777 w 6528462"/>
                    <a:gd name="connsiteY7" fmla="*/ 16 h 3798658"/>
                    <a:gd name="connsiteX8" fmla="*/ 3712145 w 6528462"/>
                    <a:gd name="connsiteY8" fmla="*/ 32513 h 3798658"/>
                    <a:gd name="connsiteX9" fmla="*/ 3653923 w 6528462"/>
                    <a:gd name="connsiteY9" fmla="*/ 195669 h 3798658"/>
                    <a:gd name="connsiteX10" fmla="*/ 3180023 w 6528462"/>
                    <a:gd name="connsiteY10" fmla="*/ 645874 h 3798658"/>
                    <a:gd name="connsiteX11" fmla="*/ 3076443 w 6528462"/>
                    <a:gd name="connsiteY11" fmla="*/ 645874 h 3798658"/>
                    <a:gd name="connsiteX12" fmla="*/ 2645871 w 6528462"/>
                    <a:gd name="connsiteY12" fmla="*/ 100212 h 3798658"/>
                    <a:gd name="connsiteX13" fmla="*/ 2621499 w 6528462"/>
                    <a:gd name="connsiteY13" fmla="*/ 72455 h 3798658"/>
                    <a:gd name="connsiteX14" fmla="*/ 2594420 w 6528462"/>
                    <a:gd name="connsiteY14" fmla="*/ 137447 h 3798658"/>
                    <a:gd name="connsiteX15" fmla="*/ 2517919 w 6528462"/>
                    <a:gd name="connsiteY15" fmla="*/ 216656 h 3798658"/>
                    <a:gd name="connsiteX16" fmla="*/ 2366271 w 6528462"/>
                    <a:gd name="connsiteY16" fmla="*/ 254568 h 3798658"/>
                    <a:gd name="connsiteX17" fmla="*/ 2113750 w 6528462"/>
                    <a:gd name="connsiteY17" fmla="*/ 353410 h 3798658"/>
                    <a:gd name="connsiteX18" fmla="*/ 1872738 w 6528462"/>
                    <a:gd name="connsiteY18" fmla="*/ 467823 h 3798658"/>
                    <a:gd name="connsiteX19" fmla="*/ 1704843 w 6528462"/>
                    <a:gd name="connsiteY19" fmla="*/ 524691 h 3798658"/>
                    <a:gd name="connsiteX20" fmla="*/ 1379883 w 6528462"/>
                    <a:gd name="connsiteY20" fmla="*/ 749455 h 3798658"/>
                    <a:gd name="connsiteX21" fmla="*/ 1064402 w 6528462"/>
                    <a:gd name="connsiteY21" fmla="*/ 1079153 h 3798658"/>
                    <a:gd name="connsiteX22" fmla="*/ 826098 w 6528462"/>
                    <a:gd name="connsiteY22" fmla="*/ 1349953 h 3798658"/>
                    <a:gd name="connsiteX23" fmla="*/ 475413 w 6528462"/>
                    <a:gd name="connsiteY23" fmla="*/ 2016120 h 3798658"/>
                    <a:gd name="connsiteX24" fmla="*/ 254034 w 6528462"/>
                    <a:gd name="connsiteY24" fmla="*/ 2419611 h 3798658"/>
                    <a:gd name="connsiteX25" fmla="*/ 87492 w 6528462"/>
                    <a:gd name="connsiteY25" fmla="*/ 3492655 h 3798658"/>
                    <a:gd name="connsiteX26" fmla="*/ 1600207 w 6528462"/>
                    <a:gd name="connsiteY26" fmla="*/ 3541638 h 3798658"/>
                    <a:gd name="connsiteX27" fmla="*/ 2399917 w 6528462"/>
                    <a:gd name="connsiteY27" fmla="*/ 3503420 h 3798658"/>
                    <a:gd name="connsiteX28" fmla="*/ 3617867 w 6528462"/>
                    <a:gd name="connsiteY28" fmla="*/ 3669754 h 3798658"/>
                    <a:gd name="connsiteX29" fmla="*/ 4395914 w 6528462"/>
                    <a:gd name="connsiteY29" fmla="*/ 3798658 h 3798658"/>
                    <a:gd name="connsiteX30" fmla="*/ 5188003 w 6528462"/>
                    <a:gd name="connsiteY30" fmla="*/ 3708617 h 3798658"/>
                    <a:gd name="connsiteX31" fmla="*/ 5982799 w 6528462"/>
                    <a:gd name="connsiteY31" fmla="*/ 3600297 h 3798658"/>
                    <a:gd name="connsiteX32" fmla="*/ 6208240 w 6528462"/>
                    <a:gd name="connsiteY32" fmla="*/ 3570510 h 3798658"/>
                    <a:gd name="connsiteX33" fmla="*/ 6409986 w 6528462"/>
                    <a:gd name="connsiteY33" fmla="*/ 3411415 h 3798658"/>
                    <a:gd name="connsiteX34" fmla="*/ 6495288 w 6528462"/>
                    <a:gd name="connsiteY34" fmla="*/ 3106088 h 3798658"/>
                    <a:gd name="connsiteX35" fmla="*/ 6528461 w 6528462"/>
                    <a:gd name="connsiteY35" fmla="*/ 2878617 h 3798658"/>
                    <a:gd name="connsiteX36" fmla="*/ 6344994 w 6528462"/>
                    <a:gd name="connsiteY36" fmla="*/ 2262547 h 3798658"/>
                    <a:gd name="connsiteX37" fmla="*/ 6344994 w 6528462"/>
                    <a:gd name="connsiteY37" fmla="*/ 2262547 h 3798658"/>
                    <a:gd name="connsiteX0" fmla="*/ 6344994 w 6528460"/>
                    <a:gd name="connsiteY0" fmla="*/ 2262547 h 3830797"/>
                    <a:gd name="connsiteX1" fmla="*/ 6144602 w 6528460"/>
                    <a:gd name="connsiteY1" fmla="*/ 1972792 h 3830797"/>
                    <a:gd name="connsiteX2" fmla="*/ 5445939 w 6528460"/>
                    <a:gd name="connsiteY2" fmla="*/ 890270 h 3830797"/>
                    <a:gd name="connsiteX3" fmla="*/ 5229977 w 6528460"/>
                    <a:gd name="connsiteY3" fmla="*/ 680401 h 3830797"/>
                    <a:gd name="connsiteX4" fmla="*/ 3865824 w 6528460"/>
                    <a:gd name="connsiteY4" fmla="*/ 107660 h 3830797"/>
                    <a:gd name="connsiteX5" fmla="*/ 3766982 w 6528460"/>
                    <a:gd name="connsiteY5" fmla="*/ 35898 h 3830797"/>
                    <a:gd name="connsiteX6" fmla="*/ 3748702 w 6528460"/>
                    <a:gd name="connsiteY6" fmla="*/ 16 h 3830797"/>
                    <a:gd name="connsiteX7" fmla="*/ 3731777 w 6528460"/>
                    <a:gd name="connsiteY7" fmla="*/ 16 h 3830797"/>
                    <a:gd name="connsiteX8" fmla="*/ 3712145 w 6528460"/>
                    <a:gd name="connsiteY8" fmla="*/ 32513 h 3830797"/>
                    <a:gd name="connsiteX9" fmla="*/ 3653923 w 6528460"/>
                    <a:gd name="connsiteY9" fmla="*/ 195669 h 3830797"/>
                    <a:gd name="connsiteX10" fmla="*/ 3180023 w 6528460"/>
                    <a:gd name="connsiteY10" fmla="*/ 645874 h 3830797"/>
                    <a:gd name="connsiteX11" fmla="*/ 3076443 w 6528460"/>
                    <a:gd name="connsiteY11" fmla="*/ 645874 h 3830797"/>
                    <a:gd name="connsiteX12" fmla="*/ 2645871 w 6528460"/>
                    <a:gd name="connsiteY12" fmla="*/ 100212 h 3830797"/>
                    <a:gd name="connsiteX13" fmla="*/ 2621499 w 6528460"/>
                    <a:gd name="connsiteY13" fmla="*/ 72455 h 3830797"/>
                    <a:gd name="connsiteX14" fmla="*/ 2594420 w 6528460"/>
                    <a:gd name="connsiteY14" fmla="*/ 137447 h 3830797"/>
                    <a:gd name="connsiteX15" fmla="*/ 2517919 w 6528460"/>
                    <a:gd name="connsiteY15" fmla="*/ 216656 h 3830797"/>
                    <a:gd name="connsiteX16" fmla="*/ 2366271 w 6528460"/>
                    <a:gd name="connsiteY16" fmla="*/ 254568 h 3830797"/>
                    <a:gd name="connsiteX17" fmla="*/ 2113750 w 6528460"/>
                    <a:gd name="connsiteY17" fmla="*/ 353410 h 3830797"/>
                    <a:gd name="connsiteX18" fmla="*/ 1872738 w 6528460"/>
                    <a:gd name="connsiteY18" fmla="*/ 467823 h 3830797"/>
                    <a:gd name="connsiteX19" fmla="*/ 1704843 w 6528460"/>
                    <a:gd name="connsiteY19" fmla="*/ 524691 h 3830797"/>
                    <a:gd name="connsiteX20" fmla="*/ 1379883 w 6528460"/>
                    <a:gd name="connsiteY20" fmla="*/ 749455 h 3830797"/>
                    <a:gd name="connsiteX21" fmla="*/ 1064402 w 6528460"/>
                    <a:gd name="connsiteY21" fmla="*/ 1079153 h 3830797"/>
                    <a:gd name="connsiteX22" fmla="*/ 826098 w 6528460"/>
                    <a:gd name="connsiteY22" fmla="*/ 1349953 h 3830797"/>
                    <a:gd name="connsiteX23" fmla="*/ 475413 w 6528460"/>
                    <a:gd name="connsiteY23" fmla="*/ 2016120 h 3830797"/>
                    <a:gd name="connsiteX24" fmla="*/ 254034 w 6528460"/>
                    <a:gd name="connsiteY24" fmla="*/ 2419611 h 3830797"/>
                    <a:gd name="connsiteX25" fmla="*/ 87492 w 6528460"/>
                    <a:gd name="connsiteY25" fmla="*/ 3492655 h 3830797"/>
                    <a:gd name="connsiteX26" fmla="*/ 1600207 w 6528460"/>
                    <a:gd name="connsiteY26" fmla="*/ 3541638 h 3830797"/>
                    <a:gd name="connsiteX27" fmla="*/ 2399917 w 6528460"/>
                    <a:gd name="connsiteY27" fmla="*/ 3503420 h 3830797"/>
                    <a:gd name="connsiteX28" fmla="*/ 3617867 w 6528460"/>
                    <a:gd name="connsiteY28" fmla="*/ 3669754 h 3830797"/>
                    <a:gd name="connsiteX29" fmla="*/ 4395914 w 6528460"/>
                    <a:gd name="connsiteY29" fmla="*/ 3798658 h 3830797"/>
                    <a:gd name="connsiteX30" fmla="*/ 5188003 w 6528460"/>
                    <a:gd name="connsiteY30" fmla="*/ 3708617 h 3830797"/>
                    <a:gd name="connsiteX31" fmla="*/ 5982799 w 6528460"/>
                    <a:gd name="connsiteY31" fmla="*/ 3600297 h 3830797"/>
                    <a:gd name="connsiteX32" fmla="*/ 6208240 w 6528460"/>
                    <a:gd name="connsiteY32" fmla="*/ 3570510 h 3830797"/>
                    <a:gd name="connsiteX33" fmla="*/ 6409986 w 6528460"/>
                    <a:gd name="connsiteY33" fmla="*/ 3411415 h 3830797"/>
                    <a:gd name="connsiteX34" fmla="*/ 6495288 w 6528460"/>
                    <a:gd name="connsiteY34" fmla="*/ 3106088 h 3830797"/>
                    <a:gd name="connsiteX35" fmla="*/ 6528461 w 6528460"/>
                    <a:gd name="connsiteY35" fmla="*/ 2878617 h 3830797"/>
                    <a:gd name="connsiteX36" fmla="*/ 6344994 w 6528460"/>
                    <a:gd name="connsiteY36" fmla="*/ 2262547 h 3830797"/>
                    <a:gd name="connsiteX37" fmla="*/ 6344994 w 6528460"/>
                    <a:gd name="connsiteY37" fmla="*/ 2262547 h 3830797"/>
                    <a:gd name="connsiteX0" fmla="*/ 6344994 w 6528462"/>
                    <a:gd name="connsiteY0" fmla="*/ 2262547 h 3808279"/>
                    <a:gd name="connsiteX1" fmla="*/ 6144602 w 6528462"/>
                    <a:gd name="connsiteY1" fmla="*/ 1972792 h 3808279"/>
                    <a:gd name="connsiteX2" fmla="*/ 5445939 w 6528462"/>
                    <a:gd name="connsiteY2" fmla="*/ 890270 h 3808279"/>
                    <a:gd name="connsiteX3" fmla="*/ 5229977 w 6528462"/>
                    <a:gd name="connsiteY3" fmla="*/ 680401 h 3808279"/>
                    <a:gd name="connsiteX4" fmla="*/ 3865824 w 6528462"/>
                    <a:gd name="connsiteY4" fmla="*/ 107660 h 3808279"/>
                    <a:gd name="connsiteX5" fmla="*/ 3766982 w 6528462"/>
                    <a:gd name="connsiteY5" fmla="*/ 35898 h 3808279"/>
                    <a:gd name="connsiteX6" fmla="*/ 3748702 w 6528462"/>
                    <a:gd name="connsiteY6" fmla="*/ 16 h 3808279"/>
                    <a:gd name="connsiteX7" fmla="*/ 3731777 w 6528462"/>
                    <a:gd name="connsiteY7" fmla="*/ 16 h 3808279"/>
                    <a:gd name="connsiteX8" fmla="*/ 3712145 w 6528462"/>
                    <a:gd name="connsiteY8" fmla="*/ 32513 h 3808279"/>
                    <a:gd name="connsiteX9" fmla="*/ 3653923 w 6528462"/>
                    <a:gd name="connsiteY9" fmla="*/ 195669 h 3808279"/>
                    <a:gd name="connsiteX10" fmla="*/ 3180023 w 6528462"/>
                    <a:gd name="connsiteY10" fmla="*/ 645874 h 3808279"/>
                    <a:gd name="connsiteX11" fmla="*/ 3076443 w 6528462"/>
                    <a:gd name="connsiteY11" fmla="*/ 645874 h 3808279"/>
                    <a:gd name="connsiteX12" fmla="*/ 2645871 w 6528462"/>
                    <a:gd name="connsiteY12" fmla="*/ 100212 h 3808279"/>
                    <a:gd name="connsiteX13" fmla="*/ 2621499 w 6528462"/>
                    <a:gd name="connsiteY13" fmla="*/ 72455 h 3808279"/>
                    <a:gd name="connsiteX14" fmla="*/ 2594420 w 6528462"/>
                    <a:gd name="connsiteY14" fmla="*/ 137447 h 3808279"/>
                    <a:gd name="connsiteX15" fmla="*/ 2517919 w 6528462"/>
                    <a:gd name="connsiteY15" fmla="*/ 216656 h 3808279"/>
                    <a:gd name="connsiteX16" fmla="*/ 2366271 w 6528462"/>
                    <a:gd name="connsiteY16" fmla="*/ 254568 h 3808279"/>
                    <a:gd name="connsiteX17" fmla="*/ 2113750 w 6528462"/>
                    <a:gd name="connsiteY17" fmla="*/ 353410 h 3808279"/>
                    <a:gd name="connsiteX18" fmla="*/ 1872738 w 6528462"/>
                    <a:gd name="connsiteY18" fmla="*/ 467823 h 3808279"/>
                    <a:gd name="connsiteX19" fmla="*/ 1704843 w 6528462"/>
                    <a:gd name="connsiteY19" fmla="*/ 524691 h 3808279"/>
                    <a:gd name="connsiteX20" fmla="*/ 1379883 w 6528462"/>
                    <a:gd name="connsiteY20" fmla="*/ 749455 h 3808279"/>
                    <a:gd name="connsiteX21" fmla="*/ 1064402 w 6528462"/>
                    <a:gd name="connsiteY21" fmla="*/ 1079153 h 3808279"/>
                    <a:gd name="connsiteX22" fmla="*/ 826098 w 6528462"/>
                    <a:gd name="connsiteY22" fmla="*/ 1349953 h 3808279"/>
                    <a:gd name="connsiteX23" fmla="*/ 475413 w 6528462"/>
                    <a:gd name="connsiteY23" fmla="*/ 2016120 h 3808279"/>
                    <a:gd name="connsiteX24" fmla="*/ 254034 w 6528462"/>
                    <a:gd name="connsiteY24" fmla="*/ 2419611 h 3808279"/>
                    <a:gd name="connsiteX25" fmla="*/ 87492 w 6528462"/>
                    <a:gd name="connsiteY25" fmla="*/ 3492655 h 3808279"/>
                    <a:gd name="connsiteX26" fmla="*/ 1600207 w 6528462"/>
                    <a:gd name="connsiteY26" fmla="*/ 3541638 h 3808279"/>
                    <a:gd name="connsiteX27" fmla="*/ 2399917 w 6528462"/>
                    <a:gd name="connsiteY27" fmla="*/ 3503420 h 3808279"/>
                    <a:gd name="connsiteX28" fmla="*/ 3772116 w 6528462"/>
                    <a:gd name="connsiteY28" fmla="*/ 3624607 h 3808279"/>
                    <a:gd name="connsiteX29" fmla="*/ 4395914 w 6528462"/>
                    <a:gd name="connsiteY29" fmla="*/ 3798658 h 3808279"/>
                    <a:gd name="connsiteX30" fmla="*/ 5188003 w 6528462"/>
                    <a:gd name="connsiteY30" fmla="*/ 3708617 h 3808279"/>
                    <a:gd name="connsiteX31" fmla="*/ 5982799 w 6528462"/>
                    <a:gd name="connsiteY31" fmla="*/ 3600297 h 3808279"/>
                    <a:gd name="connsiteX32" fmla="*/ 6208240 w 6528462"/>
                    <a:gd name="connsiteY32" fmla="*/ 3570510 h 3808279"/>
                    <a:gd name="connsiteX33" fmla="*/ 6409986 w 6528462"/>
                    <a:gd name="connsiteY33" fmla="*/ 3411415 h 3808279"/>
                    <a:gd name="connsiteX34" fmla="*/ 6495288 w 6528462"/>
                    <a:gd name="connsiteY34" fmla="*/ 3106088 h 3808279"/>
                    <a:gd name="connsiteX35" fmla="*/ 6528461 w 6528462"/>
                    <a:gd name="connsiteY35" fmla="*/ 2878617 h 3808279"/>
                    <a:gd name="connsiteX36" fmla="*/ 6344994 w 6528462"/>
                    <a:gd name="connsiteY36" fmla="*/ 2262547 h 3808279"/>
                    <a:gd name="connsiteX37" fmla="*/ 6344994 w 6528462"/>
                    <a:gd name="connsiteY37" fmla="*/ 2262547 h 3808279"/>
                    <a:gd name="connsiteX0" fmla="*/ 6344994 w 6528460"/>
                    <a:gd name="connsiteY0" fmla="*/ 2262547 h 3808279"/>
                    <a:gd name="connsiteX1" fmla="*/ 6144602 w 6528460"/>
                    <a:gd name="connsiteY1" fmla="*/ 1972792 h 3808279"/>
                    <a:gd name="connsiteX2" fmla="*/ 5445939 w 6528460"/>
                    <a:gd name="connsiteY2" fmla="*/ 890270 h 3808279"/>
                    <a:gd name="connsiteX3" fmla="*/ 5229977 w 6528460"/>
                    <a:gd name="connsiteY3" fmla="*/ 680401 h 3808279"/>
                    <a:gd name="connsiteX4" fmla="*/ 3865824 w 6528460"/>
                    <a:gd name="connsiteY4" fmla="*/ 107660 h 3808279"/>
                    <a:gd name="connsiteX5" fmla="*/ 3766982 w 6528460"/>
                    <a:gd name="connsiteY5" fmla="*/ 35898 h 3808279"/>
                    <a:gd name="connsiteX6" fmla="*/ 3748702 w 6528460"/>
                    <a:gd name="connsiteY6" fmla="*/ 16 h 3808279"/>
                    <a:gd name="connsiteX7" fmla="*/ 3731777 w 6528460"/>
                    <a:gd name="connsiteY7" fmla="*/ 16 h 3808279"/>
                    <a:gd name="connsiteX8" fmla="*/ 3712145 w 6528460"/>
                    <a:gd name="connsiteY8" fmla="*/ 32513 h 3808279"/>
                    <a:gd name="connsiteX9" fmla="*/ 3653923 w 6528460"/>
                    <a:gd name="connsiteY9" fmla="*/ 195669 h 3808279"/>
                    <a:gd name="connsiteX10" fmla="*/ 3180023 w 6528460"/>
                    <a:gd name="connsiteY10" fmla="*/ 645874 h 3808279"/>
                    <a:gd name="connsiteX11" fmla="*/ 3076443 w 6528460"/>
                    <a:gd name="connsiteY11" fmla="*/ 645874 h 3808279"/>
                    <a:gd name="connsiteX12" fmla="*/ 2645871 w 6528460"/>
                    <a:gd name="connsiteY12" fmla="*/ 100212 h 3808279"/>
                    <a:gd name="connsiteX13" fmla="*/ 2621499 w 6528460"/>
                    <a:gd name="connsiteY13" fmla="*/ 72455 h 3808279"/>
                    <a:gd name="connsiteX14" fmla="*/ 2594420 w 6528460"/>
                    <a:gd name="connsiteY14" fmla="*/ 137447 h 3808279"/>
                    <a:gd name="connsiteX15" fmla="*/ 2517919 w 6528460"/>
                    <a:gd name="connsiteY15" fmla="*/ 216656 h 3808279"/>
                    <a:gd name="connsiteX16" fmla="*/ 2366271 w 6528460"/>
                    <a:gd name="connsiteY16" fmla="*/ 254568 h 3808279"/>
                    <a:gd name="connsiteX17" fmla="*/ 2113750 w 6528460"/>
                    <a:gd name="connsiteY17" fmla="*/ 353410 h 3808279"/>
                    <a:gd name="connsiteX18" fmla="*/ 1872738 w 6528460"/>
                    <a:gd name="connsiteY18" fmla="*/ 467823 h 3808279"/>
                    <a:gd name="connsiteX19" fmla="*/ 1704843 w 6528460"/>
                    <a:gd name="connsiteY19" fmla="*/ 524691 h 3808279"/>
                    <a:gd name="connsiteX20" fmla="*/ 1379883 w 6528460"/>
                    <a:gd name="connsiteY20" fmla="*/ 749455 h 3808279"/>
                    <a:gd name="connsiteX21" fmla="*/ 1064402 w 6528460"/>
                    <a:gd name="connsiteY21" fmla="*/ 1079153 h 3808279"/>
                    <a:gd name="connsiteX22" fmla="*/ 826098 w 6528460"/>
                    <a:gd name="connsiteY22" fmla="*/ 1349953 h 3808279"/>
                    <a:gd name="connsiteX23" fmla="*/ 475413 w 6528460"/>
                    <a:gd name="connsiteY23" fmla="*/ 2016120 h 3808279"/>
                    <a:gd name="connsiteX24" fmla="*/ 254034 w 6528460"/>
                    <a:gd name="connsiteY24" fmla="*/ 2419611 h 3808279"/>
                    <a:gd name="connsiteX25" fmla="*/ 87492 w 6528460"/>
                    <a:gd name="connsiteY25" fmla="*/ 3492655 h 3808279"/>
                    <a:gd name="connsiteX26" fmla="*/ 1600207 w 6528460"/>
                    <a:gd name="connsiteY26" fmla="*/ 3541638 h 3808279"/>
                    <a:gd name="connsiteX27" fmla="*/ 2399917 w 6528460"/>
                    <a:gd name="connsiteY27" fmla="*/ 3503420 h 3808279"/>
                    <a:gd name="connsiteX28" fmla="*/ 3772116 w 6528460"/>
                    <a:gd name="connsiteY28" fmla="*/ 3624607 h 3808279"/>
                    <a:gd name="connsiteX29" fmla="*/ 4395914 w 6528460"/>
                    <a:gd name="connsiteY29" fmla="*/ 3798658 h 3808279"/>
                    <a:gd name="connsiteX30" fmla="*/ 5188003 w 6528460"/>
                    <a:gd name="connsiteY30" fmla="*/ 3708617 h 3808279"/>
                    <a:gd name="connsiteX31" fmla="*/ 5982799 w 6528460"/>
                    <a:gd name="connsiteY31" fmla="*/ 3600297 h 3808279"/>
                    <a:gd name="connsiteX32" fmla="*/ 6208240 w 6528460"/>
                    <a:gd name="connsiteY32" fmla="*/ 3570510 h 3808279"/>
                    <a:gd name="connsiteX33" fmla="*/ 6409986 w 6528460"/>
                    <a:gd name="connsiteY33" fmla="*/ 3411415 h 3808279"/>
                    <a:gd name="connsiteX34" fmla="*/ 6495288 w 6528460"/>
                    <a:gd name="connsiteY34" fmla="*/ 3106088 h 3808279"/>
                    <a:gd name="connsiteX35" fmla="*/ 6528461 w 6528460"/>
                    <a:gd name="connsiteY35" fmla="*/ 2878617 h 3808279"/>
                    <a:gd name="connsiteX36" fmla="*/ 6344994 w 6528460"/>
                    <a:gd name="connsiteY36" fmla="*/ 2262547 h 3808279"/>
                    <a:gd name="connsiteX37" fmla="*/ 6344994 w 6528460"/>
                    <a:gd name="connsiteY37" fmla="*/ 2262547 h 3808279"/>
                    <a:gd name="connsiteX0" fmla="*/ 6344994 w 6528462"/>
                    <a:gd name="connsiteY0" fmla="*/ 2262547 h 3808279"/>
                    <a:gd name="connsiteX1" fmla="*/ 6144602 w 6528462"/>
                    <a:gd name="connsiteY1" fmla="*/ 1972792 h 3808279"/>
                    <a:gd name="connsiteX2" fmla="*/ 5445939 w 6528462"/>
                    <a:gd name="connsiteY2" fmla="*/ 890270 h 3808279"/>
                    <a:gd name="connsiteX3" fmla="*/ 5229977 w 6528462"/>
                    <a:gd name="connsiteY3" fmla="*/ 680401 h 3808279"/>
                    <a:gd name="connsiteX4" fmla="*/ 3865824 w 6528462"/>
                    <a:gd name="connsiteY4" fmla="*/ 107660 h 3808279"/>
                    <a:gd name="connsiteX5" fmla="*/ 3766982 w 6528462"/>
                    <a:gd name="connsiteY5" fmla="*/ 35898 h 3808279"/>
                    <a:gd name="connsiteX6" fmla="*/ 3748702 w 6528462"/>
                    <a:gd name="connsiteY6" fmla="*/ 16 h 3808279"/>
                    <a:gd name="connsiteX7" fmla="*/ 3731777 w 6528462"/>
                    <a:gd name="connsiteY7" fmla="*/ 16 h 3808279"/>
                    <a:gd name="connsiteX8" fmla="*/ 3712145 w 6528462"/>
                    <a:gd name="connsiteY8" fmla="*/ 32513 h 3808279"/>
                    <a:gd name="connsiteX9" fmla="*/ 3653923 w 6528462"/>
                    <a:gd name="connsiteY9" fmla="*/ 195669 h 3808279"/>
                    <a:gd name="connsiteX10" fmla="*/ 3180023 w 6528462"/>
                    <a:gd name="connsiteY10" fmla="*/ 645874 h 3808279"/>
                    <a:gd name="connsiteX11" fmla="*/ 3076443 w 6528462"/>
                    <a:gd name="connsiteY11" fmla="*/ 645874 h 3808279"/>
                    <a:gd name="connsiteX12" fmla="*/ 2645871 w 6528462"/>
                    <a:gd name="connsiteY12" fmla="*/ 100212 h 3808279"/>
                    <a:gd name="connsiteX13" fmla="*/ 2621499 w 6528462"/>
                    <a:gd name="connsiteY13" fmla="*/ 72455 h 3808279"/>
                    <a:gd name="connsiteX14" fmla="*/ 2594420 w 6528462"/>
                    <a:gd name="connsiteY14" fmla="*/ 137447 h 3808279"/>
                    <a:gd name="connsiteX15" fmla="*/ 2517919 w 6528462"/>
                    <a:gd name="connsiteY15" fmla="*/ 216656 h 3808279"/>
                    <a:gd name="connsiteX16" fmla="*/ 2366271 w 6528462"/>
                    <a:gd name="connsiteY16" fmla="*/ 254568 h 3808279"/>
                    <a:gd name="connsiteX17" fmla="*/ 2113750 w 6528462"/>
                    <a:gd name="connsiteY17" fmla="*/ 353410 h 3808279"/>
                    <a:gd name="connsiteX18" fmla="*/ 1872738 w 6528462"/>
                    <a:gd name="connsiteY18" fmla="*/ 467823 h 3808279"/>
                    <a:gd name="connsiteX19" fmla="*/ 1704843 w 6528462"/>
                    <a:gd name="connsiteY19" fmla="*/ 524691 h 3808279"/>
                    <a:gd name="connsiteX20" fmla="*/ 1379883 w 6528462"/>
                    <a:gd name="connsiteY20" fmla="*/ 749455 h 3808279"/>
                    <a:gd name="connsiteX21" fmla="*/ 1064402 w 6528462"/>
                    <a:gd name="connsiteY21" fmla="*/ 1079153 h 3808279"/>
                    <a:gd name="connsiteX22" fmla="*/ 826098 w 6528462"/>
                    <a:gd name="connsiteY22" fmla="*/ 1349953 h 3808279"/>
                    <a:gd name="connsiteX23" fmla="*/ 475413 w 6528462"/>
                    <a:gd name="connsiteY23" fmla="*/ 2016120 h 3808279"/>
                    <a:gd name="connsiteX24" fmla="*/ 254034 w 6528462"/>
                    <a:gd name="connsiteY24" fmla="*/ 2419611 h 3808279"/>
                    <a:gd name="connsiteX25" fmla="*/ 87492 w 6528462"/>
                    <a:gd name="connsiteY25" fmla="*/ 3492655 h 3808279"/>
                    <a:gd name="connsiteX26" fmla="*/ 1600207 w 6528462"/>
                    <a:gd name="connsiteY26" fmla="*/ 3541638 h 3808279"/>
                    <a:gd name="connsiteX27" fmla="*/ 2399917 w 6528462"/>
                    <a:gd name="connsiteY27" fmla="*/ 3503420 h 3808279"/>
                    <a:gd name="connsiteX28" fmla="*/ 3772116 w 6528462"/>
                    <a:gd name="connsiteY28" fmla="*/ 3624607 h 3808279"/>
                    <a:gd name="connsiteX29" fmla="*/ 4395914 w 6528462"/>
                    <a:gd name="connsiteY29" fmla="*/ 3798658 h 3808279"/>
                    <a:gd name="connsiteX30" fmla="*/ 5188003 w 6528462"/>
                    <a:gd name="connsiteY30" fmla="*/ 3708617 h 3808279"/>
                    <a:gd name="connsiteX31" fmla="*/ 5982799 w 6528462"/>
                    <a:gd name="connsiteY31" fmla="*/ 3600297 h 3808279"/>
                    <a:gd name="connsiteX32" fmla="*/ 6208240 w 6528462"/>
                    <a:gd name="connsiteY32" fmla="*/ 3570510 h 3808279"/>
                    <a:gd name="connsiteX33" fmla="*/ 6409986 w 6528462"/>
                    <a:gd name="connsiteY33" fmla="*/ 3411415 h 3808279"/>
                    <a:gd name="connsiteX34" fmla="*/ 6495288 w 6528462"/>
                    <a:gd name="connsiteY34" fmla="*/ 3106088 h 3808279"/>
                    <a:gd name="connsiteX35" fmla="*/ 6528461 w 6528462"/>
                    <a:gd name="connsiteY35" fmla="*/ 2878617 h 3808279"/>
                    <a:gd name="connsiteX36" fmla="*/ 6344994 w 6528462"/>
                    <a:gd name="connsiteY36" fmla="*/ 2262547 h 3808279"/>
                    <a:gd name="connsiteX37" fmla="*/ 6344994 w 6528462"/>
                    <a:gd name="connsiteY37" fmla="*/ 2262547 h 3808279"/>
                    <a:gd name="connsiteX0" fmla="*/ 6344994 w 6528460"/>
                    <a:gd name="connsiteY0" fmla="*/ 2262547 h 3798658"/>
                    <a:gd name="connsiteX1" fmla="*/ 6144602 w 6528460"/>
                    <a:gd name="connsiteY1" fmla="*/ 1972792 h 3798658"/>
                    <a:gd name="connsiteX2" fmla="*/ 5445939 w 6528460"/>
                    <a:gd name="connsiteY2" fmla="*/ 890270 h 3798658"/>
                    <a:gd name="connsiteX3" fmla="*/ 5229977 w 6528460"/>
                    <a:gd name="connsiteY3" fmla="*/ 680401 h 3798658"/>
                    <a:gd name="connsiteX4" fmla="*/ 3865824 w 6528460"/>
                    <a:gd name="connsiteY4" fmla="*/ 107660 h 3798658"/>
                    <a:gd name="connsiteX5" fmla="*/ 3766982 w 6528460"/>
                    <a:gd name="connsiteY5" fmla="*/ 35898 h 3798658"/>
                    <a:gd name="connsiteX6" fmla="*/ 3748702 w 6528460"/>
                    <a:gd name="connsiteY6" fmla="*/ 16 h 3798658"/>
                    <a:gd name="connsiteX7" fmla="*/ 3731777 w 6528460"/>
                    <a:gd name="connsiteY7" fmla="*/ 16 h 3798658"/>
                    <a:gd name="connsiteX8" fmla="*/ 3712145 w 6528460"/>
                    <a:gd name="connsiteY8" fmla="*/ 32513 h 3798658"/>
                    <a:gd name="connsiteX9" fmla="*/ 3653923 w 6528460"/>
                    <a:gd name="connsiteY9" fmla="*/ 195669 h 3798658"/>
                    <a:gd name="connsiteX10" fmla="*/ 3180023 w 6528460"/>
                    <a:gd name="connsiteY10" fmla="*/ 645874 h 3798658"/>
                    <a:gd name="connsiteX11" fmla="*/ 3076443 w 6528460"/>
                    <a:gd name="connsiteY11" fmla="*/ 645874 h 3798658"/>
                    <a:gd name="connsiteX12" fmla="*/ 2645871 w 6528460"/>
                    <a:gd name="connsiteY12" fmla="*/ 100212 h 3798658"/>
                    <a:gd name="connsiteX13" fmla="*/ 2621499 w 6528460"/>
                    <a:gd name="connsiteY13" fmla="*/ 72455 h 3798658"/>
                    <a:gd name="connsiteX14" fmla="*/ 2594420 w 6528460"/>
                    <a:gd name="connsiteY14" fmla="*/ 137447 h 3798658"/>
                    <a:gd name="connsiteX15" fmla="*/ 2517919 w 6528460"/>
                    <a:gd name="connsiteY15" fmla="*/ 216656 h 3798658"/>
                    <a:gd name="connsiteX16" fmla="*/ 2366271 w 6528460"/>
                    <a:gd name="connsiteY16" fmla="*/ 254568 h 3798658"/>
                    <a:gd name="connsiteX17" fmla="*/ 2113750 w 6528460"/>
                    <a:gd name="connsiteY17" fmla="*/ 353410 h 3798658"/>
                    <a:gd name="connsiteX18" fmla="*/ 1872738 w 6528460"/>
                    <a:gd name="connsiteY18" fmla="*/ 467823 h 3798658"/>
                    <a:gd name="connsiteX19" fmla="*/ 1704843 w 6528460"/>
                    <a:gd name="connsiteY19" fmla="*/ 524691 h 3798658"/>
                    <a:gd name="connsiteX20" fmla="*/ 1379883 w 6528460"/>
                    <a:gd name="connsiteY20" fmla="*/ 749455 h 3798658"/>
                    <a:gd name="connsiteX21" fmla="*/ 1064402 w 6528460"/>
                    <a:gd name="connsiteY21" fmla="*/ 1079153 h 3798658"/>
                    <a:gd name="connsiteX22" fmla="*/ 826098 w 6528460"/>
                    <a:gd name="connsiteY22" fmla="*/ 1349953 h 3798658"/>
                    <a:gd name="connsiteX23" fmla="*/ 475413 w 6528460"/>
                    <a:gd name="connsiteY23" fmla="*/ 2016120 h 3798658"/>
                    <a:gd name="connsiteX24" fmla="*/ 254034 w 6528460"/>
                    <a:gd name="connsiteY24" fmla="*/ 2419611 h 3798658"/>
                    <a:gd name="connsiteX25" fmla="*/ 87492 w 6528460"/>
                    <a:gd name="connsiteY25" fmla="*/ 3492655 h 3798658"/>
                    <a:gd name="connsiteX26" fmla="*/ 1600207 w 6528460"/>
                    <a:gd name="connsiteY26" fmla="*/ 3541638 h 3798658"/>
                    <a:gd name="connsiteX27" fmla="*/ 2430015 w 6528460"/>
                    <a:gd name="connsiteY27" fmla="*/ 3495895 h 3798658"/>
                    <a:gd name="connsiteX28" fmla="*/ 3772116 w 6528460"/>
                    <a:gd name="connsiteY28" fmla="*/ 3624607 h 3798658"/>
                    <a:gd name="connsiteX29" fmla="*/ 4395914 w 6528460"/>
                    <a:gd name="connsiteY29" fmla="*/ 3798658 h 3798658"/>
                    <a:gd name="connsiteX30" fmla="*/ 5188003 w 6528460"/>
                    <a:gd name="connsiteY30" fmla="*/ 3708617 h 3798658"/>
                    <a:gd name="connsiteX31" fmla="*/ 5982799 w 6528460"/>
                    <a:gd name="connsiteY31" fmla="*/ 3600297 h 3798658"/>
                    <a:gd name="connsiteX32" fmla="*/ 6208240 w 6528460"/>
                    <a:gd name="connsiteY32" fmla="*/ 3570510 h 3798658"/>
                    <a:gd name="connsiteX33" fmla="*/ 6409986 w 6528460"/>
                    <a:gd name="connsiteY33" fmla="*/ 3411415 h 3798658"/>
                    <a:gd name="connsiteX34" fmla="*/ 6495288 w 6528460"/>
                    <a:gd name="connsiteY34" fmla="*/ 3106088 h 3798658"/>
                    <a:gd name="connsiteX35" fmla="*/ 6528461 w 6528460"/>
                    <a:gd name="connsiteY35" fmla="*/ 2878617 h 3798658"/>
                    <a:gd name="connsiteX36" fmla="*/ 6344994 w 6528460"/>
                    <a:gd name="connsiteY36" fmla="*/ 2262547 h 3798658"/>
                    <a:gd name="connsiteX37" fmla="*/ 6344994 w 6528460"/>
                    <a:gd name="connsiteY37" fmla="*/ 2262547 h 3798658"/>
                    <a:gd name="connsiteX0" fmla="*/ 6344994 w 6528462"/>
                    <a:gd name="connsiteY0" fmla="*/ 2262547 h 3798658"/>
                    <a:gd name="connsiteX1" fmla="*/ 6144602 w 6528462"/>
                    <a:gd name="connsiteY1" fmla="*/ 1972792 h 3798658"/>
                    <a:gd name="connsiteX2" fmla="*/ 5445939 w 6528462"/>
                    <a:gd name="connsiteY2" fmla="*/ 890270 h 3798658"/>
                    <a:gd name="connsiteX3" fmla="*/ 5229977 w 6528462"/>
                    <a:gd name="connsiteY3" fmla="*/ 680401 h 3798658"/>
                    <a:gd name="connsiteX4" fmla="*/ 3865824 w 6528462"/>
                    <a:gd name="connsiteY4" fmla="*/ 107660 h 3798658"/>
                    <a:gd name="connsiteX5" fmla="*/ 3766982 w 6528462"/>
                    <a:gd name="connsiteY5" fmla="*/ 35898 h 3798658"/>
                    <a:gd name="connsiteX6" fmla="*/ 3748702 w 6528462"/>
                    <a:gd name="connsiteY6" fmla="*/ 16 h 3798658"/>
                    <a:gd name="connsiteX7" fmla="*/ 3731777 w 6528462"/>
                    <a:gd name="connsiteY7" fmla="*/ 16 h 3798658"/>
                    <a:gd name="connsiteX8" fmla="*/ 3712145 w 6528462"/>
                    <a:gd name="connsiteY8" fmla="*/ 32513 h 3798658"/>
                    <a:gd name="connsiteX9" fmla="*/ 3653923 w 6528462"/>
                    <a:gd name="connsiteY9" fmla="*/ 195669 h 3798658"/>
                    <a:gd name="connsiteX10" fmla="*/ 3180023 w 6528462"/>
                    <a:gd name="connsiteY10" fmla="*/ 645874 h 3798658"/>
                    <a:gd name="connsiteX11" fmla="*/ 3076443 w 6528462"/>
                    <a:gd name="connsiteY11" fmla="*/ 645874 h 3798658"/>
                    <a:gd name="connsiteX12" fmla="*/ 2645871 w 6528462"/>
                    <a:gd name="connsiteY12" fmla="*/ 100212 h 3798658"/>
                    <a:gd name="connsiteX13" fmla="*/ 2621499 w 6528462"/>
                    <a:gd name="connsiteY13" fmla="*/ 72455 h 3798658"/>
                    <a:gd name="connsiteX14" fmla="*/ 2594420 w 6528462"/>
                    <a:gd name="connsiteY14" fmla="*/ 137447 h 3798658"/>
                    <a:gd name="connsiteX15" fmla="*/ 2517919 w 6528462"/>
                    <a:gd name="connsiteY15" fmla="*/ 216656 h 3798658"/>
                    <a:gd name="connsiteX16" fmla="*/ 2366271 w 6528462"/>
                    <a:gd name="connsiteY16" fmla="*/ 254568 h 3798658"/>
                    <a:gd name="connsiteX17" fmla="*/ 2113750 w 6528462"/>
                    <a:gd name="connsiteY17" fmla="*/ 353410 h 3798658"/>
                    <a:gd name="connsiteX18" fmla="*/ 1872738 w 6528462"/>
                    <a:gd name="connsiteY18" fmla="*/ 467823 h 3798658"/>
                    <a:gd name="connsiteX19" fmla="*/ 1704843 w 6528462"/>
                    <a:gd name="connsiteY19" fmla="*/ 524691 h 3798658"/>
                    <a:gd name="connsiteX20" fmla="*/ 1379883 w 6528462"/>
                    <a:gd name="connsiteY20" fmla="*/ 749455 h 3798658"/>
                    <a:gd name="connsiteX21" fmla="*/ 1064402 w 6528462"/>
                    <a:gd name="connsiteY21" fmla="*/ 1079153 h 3798658"/>
                    <a:gd name="connsiteX22" fmla="*/ 826098 w 6528462"/>
                    <a:gd name="connsiteY22" fmla="*/ 1349953 h 3798658"/>
                    <a:gd name="connsiteX23" fmla="*/ 475413 w 6528462"/>
                    <a:gd name="connsiteY23" fmla="*/ 2016120 h 3798658"/>
                    <a:gd name="connsiteX24" fmla="*/ 254034 w 6528462"/>
                    <a:gd name="connsiteY24" fmla="*/ 2419611 h 3798658"/>
                    <a:gd name="connsiteX25" fmla="*/ 87492 w 6528462"/>
                    <a:gd name="connsiteY25" fmla="*/ 3492655 h 3798658"/>
                    <a:gd name="connsiteX26" fmla="*/ 1600207 w 6528462"/>
                    <a:gd name="connsiteY26" fmla="*/ 3541638 h 3798658"/>
                    <a:gd name="connsiteX27" fmla="*/ 2430015 w 6528462"/>
                    <a:gd name="connsiteY27" fmla="*/ 3495895 h 3798658"/>
                    <a:gd name="connsiteX28" fmla="*/ 3772116 w 6528462"/>
                    <a:gd name="connsiteY28" fmla="*/ 3624607 h 3798658"/>
                    <a:gd name="connsiteX29" fmla="*/ 4395914 w 6528462"/>
                    <a:gd name="connsiteY29" fmla="*/ 3798658 h 3798658"/>
                    <a:gd name="connsiteX30" fmla="*/ 5188003 w 6528462"/>
                    <a:gd name="connsiteY30" fmla="*/ 3708617 h 3798658"/>
                    <a:gd name="connsiteX31" fmla="*/ 5982799 w 6528462"/>
                    <a:gd name="connsiteY31" fmla="*/ 3600297 h 3798658"/>
                    <a:gd name="connsiteX32" fmla="*/ 6208240 w 6528462"/>
                    <a:gd name="connsiteY32" fmla="*/ 3570510 h 3798658"/>
                    <a:gd name="connsiteX33" fmla="*/ 6409986 w 6528462"/>
                    <a:gd name="connsiteY33" fmla="*/ 3411415 h 3798658"/>
                    <a:gd name="connsiteX34" fmla="*/ 6495288 w 6528462"/>
                    <a:gd name="connsiteY34" fmla="*/ 3106088 h 3798658"/>
                    <a:gd name="connsiteX35" fmla="*/ 6528461 w 6528462"/>
                    <a:gd name="connsiteY35" fmla="*/ 2878617 h 3798658"/>
                    <a:gd name="connsiteX36" fmla="*/ 6344994 w 6528462"/>
                    <a:gd name="connsiteY36" fmla="*/ 2262547 h 3798658"/>
                    <a:gd name="connsiteX37" fmla="*/ 6344994 w 6528462"/>
                    <a:gd name="connsiteY37" fmla="*/ 2262547 h 3798658"/>
                    <a:gd name="connsiteX0" fmla="*/ 6344994 w 6528460"/>
                    <a:gd name="connsiteY0" fmla="*/ 2262547 h 3798658"/>
                    <a:gd name="connsiteX1" fmla="*/ 6144602 w 6528460"/>
                    <a:gd name="connsiteY1" fmla="*/ 1972792 h 3798658"/>
                    <a:gd name="connsiteX2" fmla="*/ 5445939 w 6528460"/>
                    <a:gd name="connsiteY2" fmla="*/ 890270 h 3798658"/>
                    <a:gd name="connsiteX3" fmla="*/ 5229977 w 6528460"/>
                    <a:gd name="connsiteY3" fmla="*/ 680401 h 3798658"/>
                    <a:gd name="connsiteX4" fmla="*/ 3865824 w 6528460"/>
                    <a:gd name="connsiteY4" fmla="*/ 107660 h 3798658"/>
                    <a:gd name="connsiteX5" fmla="*/ 3766982 w 6528460"/>
                    <a:gd name="connsiteY5" fmla="*/ 35898 h 3798658"/>
                    <a:gd name="connsiteX6" fmla="*/ 3748702 w 6528460"/>
                    <a:gd name="connsiteY6" fmla="*/ 16 h 3798658"/>
                    <a:gd name="connsiteX7" fmla="*/ 3731777 w 6528460"/>
                    <a:gd name="connsiteY7" fmla="*/ 16 h 3798658"/>
                    <a:gd name="connsiteX8" fmla="*/ 3712145 w 6528460"/>
                    <a:gd name="connsiteY8" fmla="*/ 32513 h 3798658"/>
                    <a:gd name="connsiteX9" fmla="*/ 3653923 w 6528460"/>
                    <a:gd name="connsiteY9" fmla="*/ 195669 h 3798658"/>
                    <a:gd name="connsiteX10" fmla="*/ 3180023 w 6528460"/>
                    <a:gd name="connsiteY10" fmla="*/ 645874 h 3798658"/>
                    <a:gd name="connsiteX11" fmla="*/ 3076443 w 6528460"/>
                    <a:gd name="connsiteY11" fmla="*/ 645874 h 3798658"/>
                    <a:gd name="connsiteX12" fmla="*/ 2645871 w 6528460"/>
                    <a:gd name="connsiteY12" fmla="*/ 100212 h 3798658"/>
                    <a:gd name="connsiteX13" fmla="*/ 2621499 w 6528460"/>
                    <a:gd name="connsiteY13" fmla="*/ 72455 h 3798658"/>
                    <a:gd name="connsiteX14" fmla="*/ 2594420 w 6528460"/>
                    <a:gd name="connsiteY14" fmla="*/ 137447 h 3798658"/>
                    <a:gd name="connsiteX15" fmla="*/ 2517919 w 6528460"/>
                    <a:gd name="connsiteY15" fmla="*/ 216656 h 3798658"/>
                    <a:gd name="connsiteX16" fmla="*/ 2366271 w 6528460"/>
                    <a:gd name="connsiteY16" fmla="*/ 254568 h 3798658"/>
                    <a:gd name="connsiteX17" fmla="*/ 2113750 w 6528460"/>
                    <a:gd name="connsiteY17" fmla="*/ 353410 h 3798658"/>
                    <a:gd name="connsiteX18" fmla="*/ 1872738 w 6528460"/>
                    <a:gd name="connsiteY18" fmla="*/ 467823 h 3798658"/>
                    <a:gd name="connsiteX19" fmla="*/ 1704843 w 6528460"/>
                    <a:gd name="connsiteY19" fmla="*/ 524691 h 3798658"/>
                    <a:gd name="connsiteX20" fmla="*/ 1379883 w 6528460"/>
                    <a:gd name="connsiteY20" fmla="*/ 749455 h 3798658"/>
                    <a:gd name="connsiteX21" fmla="*/ 1064402 w 6528460"/>
                    <a:gd name="connsiteY21" fmla="*/ 1079153 h 3798658"/>
                    <a:gd name="connsiteX22" fmla="*/ 826098 w 6528460"/>
                    <a:gd name="connsiteY22" fmla="*/ 1349953 h 3798658"/>
                    <a:gd name="connsiteX23" fmla="*/ 475413 w 6528460"/>
                    <a:gd name="connsiteY23" fmla="*/ 2016120 h 3798658"/>
                    <a:gd name="connsiteX24" fmla="*/ 254034 w 6528460"/>
                    <a:gd name="connsiteY24" fmla="*/ 2419611 h 3798658"/>
                    <a:gd name="connsiteX25" fmla="*/ 87492 w 6528460"/>
                    <a:gd name="connsiteY25" fmla="*/ 3492655 h 3798658"/>
                    <a:gd name="connsiteX26" fmla="*/ 1600207 w 6528460"/>
                    <a:gd name="connsiteY26" fmla="*/ 3541638 h 3798658"/>
                    <a:gd name="connsiteX27" fmla="*/ 2430015 w 6528460"/>
                    <a:gd name="connsiteY27" fmla="*/ 3495895 h 3798658"/>
                    <a:gd name="connsiteX28" fmla="*/ 3772116 w 6528460"/>
                    <a:gd name="connsiteY28" fmla="*/ 3624607 h 3798658"/>
                    <a:gd name="connsiteX29" fmla="*/ 4395914 w 6528460"/>
                    <a:gd name="connsiteY29" fmla="*/ 3798658 h 3798658"/>
                    <a:gd name="connsiteX30" fmla="*/ 5188003 w 6528460"/>
                    <a:gd name="connsiteY30" fmla="*/ 3708617 h 3798658"/>
                    <a:gd name="connsiteX31" fmla="*/ 5982799 w 6528460"/>
                    <a:gd name="connsiteY31" fmla="*/ 3600297 h 3798658"/>
                    <a:gd name="connsiteX32" fmla="*/ 6208240 w 6528460"/>
                    <a:gd name="connsiteY32" fmla="*/ 3570510 h 3798658"/>
                    <a:gd name="connsiteX33" fmla="*/ 6409986 w 6528460"/>
                    <a:gd name="connsiteY33" fmla="*/ 3411415 h 3798658"/>
                    <a:gd name="connsiteX34" fmla="*/ 6495288 w 6528460"/>
                    <a:gd name="connsiteY34" fmla="*/ 3106088 h 3798658"/>
                    <a:gd name="connsiteX35" fmla="*/ 6528461 w 6528460"/>
                    <a:gd name="connsiteY35" fmla="*/ 2878617 h 3798658"/>
                    <a:gd name="connsiteX36" fmla="*/ 6344994 w 6528460"/>
                    <a:gd name="connsiteY36" fmla="*/ 2262547 h 3798658"/>
                    <a:gd name="connsiteX37" fmla="*/ 6344994 w 6528460"/>
                    <a:gd name="connsiteY37" fmla="*/ 2262547 h 3798658"/>
                    <a:gd name="connsiteX0" fmla="*/ 6344994 w 6528462"/>
                    <a:gd name="connsiteY0" fmla="*/ 2262547 h 3798658"/>
                    <a:gd name="connsiteX1" fmla="*/ 6144602 w 6528462"/>
                    <a:gd name="connsiteY1" fmla="*/ 1972792 h 3798658"/>
                    <a:gd name="connsiteX2" fmla="*/ 5445939 w 6528462"/>
                    <a:gd name="connsiteY2" fmla="*/ 890270 h 3798658"/>
                    <a:gd name="connsiteX3" fmla="*/ 5229977 w 6528462"/>
                    <a:gd name="connsiteY3" fmla="*/ 680401 h 3798658"/>
                    <a:gd name="connsiteX4" fmla="*/ 3865824 w 6528462"/>
                    <a:gd name="connsiteY4" fmla="*/ 107660 h 3798658"/>
                    <a:gd name="connsiteX5" fmla="*/ 3766982 w 6528462"/>
                    <a:gd name="connsiteY5" fmla="*/ 35898 h 3798658"/>
                    <a:gd name="connsiteX6" fmla="*/ 3748702 w 6528462"/>
                    <a:gd name="connsiteY6" fmla="*/ 16 h 3798658"/>
                    <a:gd name="connsiteX7" fmla="*/ 3731777 w 6528462"/>
                    <a:gd name="connsiteY7" fmla="*/ 16 h 3798658"/>
                    <a:gd name="connsiteX8" fmla="*/ 3712145 w 6528462"/>
                    <a:gd name="connsiteY8" fmla="*/ 32513 h 3798658"/>
                    <a:gd name="connsiteX9" fmla="*/ 3653923 w 6528462"/>
                    <a:gd name="connsiteY9" fmla="*/ 195669 h 3798658"/>
                    <a:gd name="connsiteX10" fmla="*/ 3180023 w 6528462"/>
                    <a:gd name="connsiteY10" fmla="*/ 645874 h 3798658"/>
                    <a:gd name="connsiteX11" fmla="*/ 3076443 w 6528462"/>
                    <a:gd name="connsiteY11" fmla="*/ 645874 h 3798658"/>
                    <a:gd name="connsiteX12" fmla="*/ 2645871 w 6528462"/>
                    <a:gd name="connsiteY12" fmla="*/ 100212 h 3798658"/>
                    <a:gd name="connsiteX13" fmla="*/ 2621499 w 6528462"/>
                    <a:gd name="connsiteY13" fmla="*/ 72455 h 3798658"/>
                    <a:gd name="connsiteX14" fmla="*/ 2594420 w 6528462"/>
                    <a:gd name="connsiteY14" fmla="*/ 137447 h 3798658"/>
                    <a:gd name="connsiteX15" fmla="*/ 2517919 w 6528462"/>
                    <a:gd name="connsiteY15" fmla="*/ 216656 h 3798658"/>
                    <a:gd name="connsiteX16" fmla="*/ 2366271 w 6528462"/>
                    <a:gd name="connsiteY16" fmla="*/ 254568 h 3798658"/>
                    <a:gd name="connsiteX17" fmla="*/ 2113750 w 6528462"/>
                    <a:gd name="connsiteY17" fmla="*/ 353410 h 3798658"/>
                    <a:gd name="connsiteX18" fmla="*/ 1872738 w 6528462"/>
                    <a:gd name="connsiteY18" fmla="*/ 467823 h 3798658"/>
                    <a:gd name="connsiteX19" fmla="*/ 1704843 w 6528462"/>
                    <a:gd name="connsiteY19" fmla="*/ 524691 h 3798658"/>
                    <a:gd name="connsiteX20" fmla="*/ 1379883 w 6528462"/>
                    <a:gd name="connsiteY20" fmla="*/ 749455 h 3798658"/>
                    <a:gd name="connsiteX21" fmla="*/ 1064402 w 6528462"/>
                    <a:gd name="connsiteY21" fmla="*/ 1079153 h 3798658"/>
                    <a:gd name="connsiteX22" fmla="*/ 826098 w 6528462"/>
                    <a:gd name="connsiteY22" fmla="*/ 1349953 h 3798658"/>
                    <a:gd name="connsiteX23" fmla="*/ 475413 w 6528462"/>
                    <a:gd name="connsiteY23" fmla="*/ 2016120 h 3798658"/>
                    <a:gd name="connsiteX24" fmla="*/ 254034 w 6528462"/>
                    <a:gd name="connsiteY24" fmla="*/ 2419611 h 3798658"/>
                    <a:gd name="connsiteX25" fmla="*/ 87492 w 6528462"/>
                    <a:gd name="connsiteY25" fmla="*/ 3492655 h 3798658"/>
                    <a:gd name="connsiteX26" fmla="*/ 1600207 w 6528462"/>
                    <a:gd name="connsiteY26" fmla="*/ 3541638 h 3798658"/>
                    <a:gd name="connsiteX27" fmla="*/ 2430015 w 6528462"/>
                    <a:gd name="connsiteY27" fmla="*/ 3495895 h 3798658"/>
                    <a:gd name="connsiteX28" fmla="*/ 3666776 w 6528462"/>
                    <a:gd name="connsiteY28" fmla="*/ 3500456 h 3798658"/>
                    <a:gd name="connsiteX29" fmla="*/ 4395914 w 6528462"/>
                    <a:gd name="connsiteY29" fmla="*/ 3798658 h 3798658"/>
                    <a:gd name="connsiteX30" fmla="*/ 5188003 w 6528462"/>
                    <a:gd name="connsiteY30" fmla="*/ 3708617 h 3798658"/>
                    <a:gd name="connsiteX31" fmla="*/ 5982799 w 6528462"/>
                    <a:gd name="connsiteY31" fmla="*/ 3600297 h 3798658"/>
                    <a:gd name="connsiteX32" fmla="*/ 6208240 w 6528462"/>
                    <a:gd name="connsiteY32" fmla="*/ 3570510 h 3798658"/>
                    <a:gd name="connsiteX33" fmla="*/ 6409986 w 6528462"/>
                    <a:gd name="connsiteY33" fmla="*/ 3411415 h 3798658"/>
                    <a:gd name="connsiteX34" fmla="*/ 6495288 w 6528462"/>
                    <a:gd name="connsiteY34" fmla="*/ 3106088 h 3798658"/>
                    <a:gd name="connsiteX35" fmla="*/ 6528461 w 6528462"/>
                    <a:gd name="connsiteY35" fmla="*/ 2878617 h 3798658"/>
                    <a:gd name="connsiteX36" fmla="*/ 6344994 w 6528462"/>
                    <a:gd name="connsiteY36" fmla="*/ 2262547 h 3798658"/>
                    <a:gd name="connsiteX37" fmla="*/ 6344994 w 6528462"/>
                    <a:gd name="connsiteY37" fmla="*/ 2262547 h 3798658"/>
                    <a:gd name="connsiteX0" fmla="*/ 6344994 w 6528460"/>
                    <a:gd name="connsiteY0" fmla="*/ 2262547 h 3798658"/>
                    <a:gd name="connsiteX1" fmla="*/ 6144602 w 6528460"/>
                    <a:gd name="connsiteY1" fmla="*/ 1972792 h 3798658"/>
                    <a:gd name="connsiteX2" fmla="*/ 5445939 w 6528460"/>
                    <a:gd name="connsiteY2" fmla="*/ 890270 h 3798658"/>
                    <a:gd name="connsiteX3" fmla="*/ 5229977 w 6528460"/>
                    <a:gd name="connsiteY3" fmla="*/ 680401 h 3798658"/>
                    <a:gd name="connsiteX4" fmla="*/ 3865824 w 6528460"/>
                    <a:gd name="connsiteY4" fmla="*/ 107660 h 3798658"/>
                    <a:gd name="connsiteX5" fmla="*/ 3766982 w 6528460"/>
                    <a:gd name="connsiteY5" fmla="*/ 35898 h 3798658"/>
                    <a:gd name="connsiteX6" fmla="*/ 3748702 w 6528460"/>
                    <a:gd name="connsiteY6" fmla="*/ 16 h 3798658"/>
                    <a:gd name="connsiteX7" fmla="*/ 3731777 w 6528460"/>
                    <a:gd name="connsiteY7" fmla="*/ 16 h 3798658"/>
                    <a:gd name="connsiteX8" fmla="*/ 3712145 w 6528460"/>
                    <a:gd name="connsiteY8" fmla="*/ 32513 h 3798658"/>
                    <a:gd name="connsiteX9" fmla="*/ 3653923 w 6528460"/>
                    <a:gd name="connsiteY9" fmla="*/ 195669 h 3798658"/>
                    <a:gd name="connsiteX10" fmla="*/ 3180023 w 6528460"/>
                    <a:gd name="connsiteY10" fmla="*/ 645874 h 3798658"/>
                    <a:gd name="connsiteX11" fmla="*/ 3076443 w 6528460"/>
                    <a:gd name="connsiteY11" fmla="*/ 645874 h 3798658"/>
                    <a:gd name="connsiteX12" fmla="*/ 2645871 w 6528460"/>
                    <a:gd name="connsiteY12" fmla="*/ 100212 h 3798658"/>
                    <a:gd name="connsiteX13" fmla="*/ 2621499 w 6528460"/>
                    <a:gd name="connsiteY13" fmla="*/ 72455 h 3798658"/>
                    <a:gd name="connsiteX14" fmla="*/ 2594420 w 6528460"/>
                    <a:gd name="connsiteY14" fmla="*/ 137447 h 3798658"/>
                    <a:gd name="connsiteX15" fmla="*/ 2517919 w 6528460"/>
                    <a:gd name="connsiteY15" fmla="*/ 216656 h 3798658"/>
                    <a:gd name="connsiteX16" fmla="*/ 2366271 w 6528460"/>
                    <a:gd name="connsiteY16" fmla="*/ 254568 h 3798658"/>
                    <a:gd name="connsiteX17" fmla="*/ 2113750 w 6528460"/>
                    <a:gd name="connsiteY17" fmla="*/ 353410 h 3798658"/>
                    <a:gd name="connsiteX18" fmla="*/ 1872738 w 6528460"/>
                    <a:gd name="connsiteY18" fmla="*/ 467823 h 3798658"/>
                    <a:gd name="connsiteX19" fmla="*/ 1704843 w 6528460"/>
                    <a:gd name="connsiteY19" fmla="*/ 524691 h 3798658"/>
                    <a:gd name="connsiteX20" fmla="*/ 1379883 w 6528460"/>
                    <a:gd name="connsiteY20" fmla="*/ 749455 h 3798658"/>
                    <a:gd name="connsiteX21" fmla="*/ 1064402 w 6528460"/>
                    <a:gd name="connsiteY21" fmla="*/ 1079153 h 3798658"/>
                    <a:gd name="connsiteX22" fmla="*/ 826098 w 6528460"/>
                    <a:gd name="connsiteY22" fmla="*/ 1349953 h 3798658"/>
                    <a:gd name="connsiteX23" fmla="*/ 475413 w 6528460"/>
                    <a:gd name="connsiteY23" fmla="*/ 2016120 h 3798658"/>
                    <a:gd name="connsiteX24" fmla="*/ 254034 w 6528460"/>
                    <a:gd name="connsiteY24" fmla="*/ 2419611 h 3798658"/>
                    <a:gd name="connsiteX25" fmla="*/ 87492 w 6528460"/>
                    <a:gd name="connsiteY25" fmla="*/ 3492655 h 3798658"/>
                    <a:gd name="connsiteX26" fmla="*/ 1600207 w 6528460"/>
                    <a:gd name="connsiteY26" fmla="*/ 3541638 h 3798658"/>
                    <a:gd name="connsiteX27" fmla="*/ 2430015 w 6528460"/>
                    <a:gd name="connsiteY27" fmla="*/ 3495895 h 3798658"/>
                    <a:gd name="connsiteX28" fmla="*/ 3666776 w 6528460"/>
                    <a:gd name="connsiteY28" fmla="*/ 3500456 h 3798658"/>
                    <a:gd name="connsiteX29" fmla="*/ 4395914 w 6528460"/>
                    <a:gd name="connsiteY29" fmla="*/ 3798658 h 3798658"/>
                    <a:gd name="connsiteX30" fmla="*/ 5188003 w 6528460"/>
                    <a:gd name="connsiteY30" fmla="*/ 3708617 h 3798658"/>
                    <a:gd name="connsiteX31" fmla="*/ 5982799 w 6528460"/>
                    <a:gd name="connsiteY31" fmla="*/ 3600297 h 3798658"/>
                    <a:gd name="connsiteX32" fmla="*/ 6208240 w 6528460"/>
                    <a:gd name="connsiteY32" fmla="*/ 3570510 h 3798658"/>
                    <a:gd name="connsiteX33" fmla="*/ 6409986 w 6528460"/>
                    <a:gd name="connsiteY33" fmla="*/ 3411415 h 3798658"/>
                    <a:gd name="connsiteX34" fmla="*/ 6495288 w 6528460"/>
                    <a:gd name="connsiteY34" fmla="*/ 3106088 h 3798658"/>
                    <a:gd name="connsiteX35" fmla="*/ 6528461 w 6528460"/>
                    <a:gd name="connsiteY35" fmla="*/ 2878617 h 3798658"/>
                    <a:gd name="connsiteX36" fmla="*/ 6344994 w 6528460"/>
                    <a:gd name="connsiteY36" fmla="*/ 2262547 h 3798658"/>
                    <a:gd name="connsiteX37" fmla="*/ 6344994 w 6528460"/>
                    <a:gd name="connsiteY37" fmla="*/ 2262547 h 3798658"/>
                    <a:gd name="connsiteX0" fmla="*/ 6344994 w 6528462"/>
                    <a:gd name="connsiteY0" fmla="*/ 2262547 h 3798658"/>
                    <a:gd name="connsiteX1" fmla="*/ 6144602 w 6528462"/>
                    <a:gd name="connsiteY1" fmla="*/ 1972792 h 3798658"/>
                    <a:gd name="connsiteX2" fmla="*/ 5445939 w 6528462"/>
                    <a:gd name="connsiteY2" fmla="*/ 890270 h 3798658"/>
                    <a:gd name="connsiteX3" fmla="*/ 5229977 w 6528462"/>
                    <a:gd name="connsiteY3" fmla="*/ 680401 h 3798658"/>
                    <a:gd name="connsiteX4" fmla="*/ 3865824 w 6528462"/>
                    <a:gd name="connsiteY4" fmla="*/ 107660 h 3798658"/>
                    <a:gd name="connsiteX5" fmla="*/ 3766982 w 6528462"/>
                    <a:gd name="connsiteY5" fmla="*/ 35898 h 3798658"/>
                    <a:gd name="connsiteX6" fmla="*/ 3748702 w 6528462"/>
                    <a:gd name="connsiteY6" fmla="*/ 16 h 3798658"/>
                    <a:gd name="connsiteX7" fmla="*/ 3731777 w 6528462"/>
                    <a:gd name="connsiteY7" fmla="*/ 16 h 3798658"/>
                    <a:gd name="connsiteX8" fmla="*/ 3712145 w 6528462"/>
                    <a:gd name="connsiteY8" fmla="*/ 32513 h 3798658"/>
                    <a:gd name="connsiteX9" fmla="*/ 3653923 w 6528462"/>
                    <a:gd name="connsiteY9" fmla="*/ 195669 h 3798658"/>
                    <a:gd name="connsiteX10" fmla="*/ 3180023 w 6528462"/>
                    <a:gd name="connsiteY10" fmla="*/ 645874 h 3798658"/>
                    <a:gd name="connsiteX11" fmla="*/ 3076443 w 6528462"/>
                    <a:gd name="connsiteY11" fmla="*/ 645874 h 3798658"/>
                    <a:gd name="connsiteX12" fmla="*/ 2645871 w 6528462"/>
                    <a:gd name="connsiteY12" fmla="*/ 100212 h 3798658"/>
                    <a:gd name="connsiteX13" fmla="*/ 2621499 w 6528462"/>
                    <a:gd name="connsiteY13" fmla="*/ 72455 h 3798658"/>
                    <a:gd name="connsiteX14" fmla="*/ 2594420 w 6528462"/>
                    <a:gd name="connsiteY14" fmla="*/ 137447 h 3798658"/>
                    <a:gd name="connsiteX15" fmla="*/ 2517919 w 6528462"/>
                    <a:gd name="connsiteY15" fmla="*/ 216656 h 3798658"/>
                    <a:gd name="connsiteX16" fmla="*/ 2366271 w 6528462"/>
                    <a:gd name="connsiteY16" fmla="*/ 254568 h 3798658"/>
                    <a:gd name="connsiteX17" fmla="*/ 2113750 w 6528462"/>
                    <a:gd name="connsiteY17" fmla="*/ 353410 h 3798658"/>
                    <a:gd name="connsiteX18" fmla="*/ 1872738 w 6528462"/>
                    <a:gd name="connsiteY18" fmla="*/ 467823 h 3798658"/>
                    <a:gd name="connsiteX19" fmla="*/ 1704843 w 6528462"/>
                    <a:gd name="connsiteY19" fmla="*/ 524691 h 3798658"/>
                    <a:gd name="connsiteX20" fmla="*/ 1379883 w 6528462"/>
                    <a:gd name="connsiteY20" fmla="*/ 749455 h 3798658"/>
                    <a:gd name="connsiteX21" fmla="*/ 1064402 w 6528462"/>
                    <a:gd name="connsiteY21" fmla="*/ 1079153 h 3798658"/>
                    <a:gd name="connsiteX22" fmla="*/ 826098 w 6528462"/>
                    <a:gd name="connsiteY22" fmla="*/ 1349953 h 3798658"/>
                    <a:gd name="connsiteX23" fmla="*/ 475413 w 6528462"/>
                    <a:gd name="connsiteY23" fmla="*/ 2016120 h 3798658"/>
                    <a:gd name="connsiteX24" fmla="*/ 254034 w 6528462"/>
                    <a:gd name="connsiteY24" fmla="*/ 2419611 h 3798658"/>
                    <a:gd name="connsiteX25" fmla="*/ 87492 w 6528462"/>
                    <a:gd name="connsiteY25" fmla="*/ 3492655 h 3798658"/>
                    <a:gd name="connsiteX26" fmla="*/ 1600207 w 6528462"/>
                    <a:gd name="connsiteY26" fmla="*/ 3541638 h 3798658"/>
                    <a:gd name="connsiteX27" fmla="*/ 2430015 w 6528462"/>
                    <a:gd name="connsiteY27" fmla="*/ 3495895 h 3798658"/>
                    <a:gd name="connsiteX28" fmla="*/ 3666776 w 6528462"/>
                    <a:gd name="connsiteY28" fmla="*/ 3500456 h 3798658"/>
                    <a:gd name="connsiteX29" fmla="*/ 4395914 w 6528462"/>
                    <a:gd name="connsiteY29" fmla="*/ 3798658 h 3798658"/>
                    <a:gd name="connsiteX30" fmla="*/ 5188003 w 6528462"/>
                    <a:gd name="connsiteY30" fmla="*/ 3708617 h 3798658"/>
                    <a:gd name="connsiteX31" fmla="*/ 5982799 w 6528462"/>
                    <a:gd name="connsiteY31" fmla="*/ 3600297 h 3798658"/>
                    <a:gd name="connsiteX32" fmla="*/ 6208240 w 6528462"/>
                    <a:gd name="connsiteY32" fmla="*/ 3570510 h 3798658"/>
                    <a:gd name="connsiteX33" fmla="*/ 6409986 w 6528462"/>
                    <a:gd name="connsiteY33" fmla="*/ 3411415 h 3798658"/>
                    <a:gd name="connsiteX34" fmla="*/ 6495288 w 6528462"/>
                    <a:gd name="connsiteY34" fmla="*/ 3106088 h 3798658"/>
                    <a:gd name="connsiteX35" fmla="*/ 6528461 w 6528462"/>
                    <a:gd name="connsiteY35" fmla="*/ 2878617 h 3798658"/>
                    <a:gd name="connsiteX36" fmla="*/ 6344994 w 6528462"/>
                    <a:gd name="connsiteY36" fmla="*/ 2262547 h 3798658"/>
                    <a:gd name="connsiteX37" fmla="*/ 6344994 w 6528462"/>
                    <a:gd name="connsiteY37" fmla="*/ 2262547 h 3798658"/>
                    <a:gd name="connsiteX0" fmla="*/ 6344994 w 6528460"/>
                    <a:gd name="connsiteY0" fmla="*/ 2262547 h 3798658"/>
                    <a:gd name="connsiteX1" fmla="*/ 6144602 w 6528460"/>
                    <a:gd name="connsiteY1" fmla="*/ 1972792 h 3798658"/>
                    <a:gd name="connsiteX2" fmla="*/ 5445939 w 6528460"/>
                    <a:gd name="connsiteY2" fmla="*/ 890270 h 3798658"/>
                    <a:gd name="connsiteX3" fmla="*/ 5229977 w 6528460"/>
                    <a:gd name="connsiteY3" fmla="*/ 680401 h 3798658"/>
                    <a:gd name="connsiteX4" fmla="*/ 3865824 w 6528460"/>
                    <a:gd name="connsiteY4" fmla="*/ 107660 h 3798658"/>
                    <a:gd name="connsiteX5" fmla="*/ 3766982 w 6528460"/>
                    <a:gd name="connsiteY5" fmla="*/ 35898 h 3798658"/>
                    <a:gd name="connsiteX6" fmla="*/ 3748702 w 6528460"/>
                    <a:gd name="connsiteY6" fmla="*/ 16 h 3798658"/>
                    <a:gd name="connsiteX7" fmla="*/ 3731777 w 6528460"/>
                    <a:gd name="connsiteY7" fmla="*/ 16 h 3798658"/>
                    <a:gd name="connsiteX8" fmla="*/ 3712145 w 6528460"/>
                    <a:gd name="connsiteY8" fmla="*/ 32513 h 3798658"/>
                    <a:gd name="connsiteX9" fmla="*/ 3653923 w 6528460"/>
                    <a:gd name="connsiteY9" fmla="*/ 195669 h 3798658"/>
                    <a:gd name="connsiteX10" fmla="*/ 3180023 w 6528460"/>
                    <a:gd name="connsiteY10" fmla="*/ 645874 h 3798658"/>
                    <a:gd name="connsiteX11" fmla="*/ 2784026 w 6528460"/>
                    <a:gd name="connsiteY11" fmla="*/ 557039 h 3798658"/>
                    <a:gd name="connsiteX12" fmla="*/ 2645871 w 6528460"/>
                    <a:gd name="connsiteY12" fmla="*/ 100212 h 3798658"/>
                    <a:gd name="connsiteX13" fmla="*/ 2621499 w 6528460"/>
                    <a:gd name="connsiteY13" fmla="*/ 72455 h 3798658"/>
                    <a:gd name="connsiteX14" fmla="*/ 2594420 w 6528460"/>
                    <a:gd name="connsiteY14" fmla="*/ 137447 h 3798658"/>
                    <a:gd name="connsiteX15" fmla="*/ 2517919 w 6528460"/>
                    <a:gd name="connsiteY15" fmla="*/ 216656 h 3798658"/>
                    <a:gd name="connsiteX16" fmla="*/ 2366271 w 6528460"/>
                    <a:gd name="connsiteY16" fmla="*/ 254568 h 3798658"/>
                    <a:gd name="connsiteX17" fmla="*/ 2113750 w 6528460"/>
                    <a:gd name="connsiteY17" fmla="*/ 353410 h 3798658"/>
                    <a:gd name="connsiteX18" fmla="*/ 1872738 w 6528460"/>
                    <a:gd name="connsiteY18" fmla="*/ 467823 h 3798658"/>
                    <a:gd name="connsiteX19" fmla="*/ 1704843 w 6528460"/>
                    <a:gd name="connsiteY19" fmla="*/ 524691 h 3798658"/>
                    <a:gd name="connsiteX20" fmla="*/ 1379883 w 6528460"/>
                    <a:gd name="connsiteY20" fmla="*/ 749455 h 3798658"/>
                    <a:gd name="connsiteX21" fmla="*/ 1064402 w 6528460"/>
                    <a:gd name="connsiteY21" fmla="*/ 1079153 h 3798658"/>
                    <a:gd name="connsiteX22" fmla="*/ 826098 w 6528460"/>
                    <a:gd name="connsiteY22" fmla="*/ 1349953 h 3798658"/>
                    <a:gd name="connsiteX23" fmla="*/ 475413 w 6528460"/>
                    <a:gd name="connsiteY23" fmla="*/ 2016120 h 3798658"/>
                    <a:gd name="connsiteX24" fmla="*/ 254034 w 6528460"/>
                    <a:gd name="connsiteY24" fmla="*/ 2419611 h 3798658"/>
                    <a:gd name="connsiteX25" fmla="*/ 87492 w 6528460"/>
                    <a:gd name="connsiteY25" fmla="*/ 3492655 h 3798658"/>
                    <a:gd name="connsiteX26" fmla="*/ 1600207 w 6528460"/>
                    <a:gd name="connsiteY26" fmla="*/ 3541638 h 3798658"/>
                    <a:gd name="connsiteX27" fmla="*/ 2430015 w 6528460"/>
                    <a:gd name="connsiteY27" fmla="*/ 3495895 h 3798658"/>
                    <a:gd name="connsiteX28" fmla="*/ 3666776 w 6528460"/>
                    <a:gd name="connsiteY28" fmla="*/ 3500456 h 3798658"/>
                    <a:gd name="connsiteX29" fmla="*/ 4395914 w 6528460"/>
                    <a:gd name="connsiteY29" fmla="*/ 3798658 h 3798658"/>
                    <a:gd name="connsiteX30" fmla="*/ 5188003 w 6528460"/>
                    <a:gd name="connsiteY30" fmla="*/ 3708617 h 3798658"/>
                    <a:gd name="connsiteX31" fmla="*/ 5982799 w 6528460"/>
                    <a:gd name="connsiteY31" fmla="*/ 3600297 h 3798658"/>
                    <a:gd name="connsiteX32" fmla="*/ 6208240 w 6528460"/>
                    <a:gd name="connsiteY32" fmla="*/ 3570510 h 3798658"/>
                    <a:gd name="connsiteX33" fmla="*/ 6409986 w 6528460"/>
                    <a:gd name="connsiteY33" fmla="*/ 3411415 h 3798658"/>
                    <a:gd name="connsiteX34" fmla="*/ 6495288 w 6528460"/>
                    <a:gd name="connsiteY34" fmla="*/ 3106088 h 3798658"/>
                    <a:gd name="connsiteX35" fmla="*/ 6528461 w 6528460"/>
                    <a:gd name="connsiteY35" fmla="*/ 2878617 h 3798658"/>
                    <a:gd name="connsiteX36" fmla="*/ 6344994 w 6528460"/>
                    <a:gd name="connsiteY36" fmla="*/ 2262547 h 3798658"/>
                    <a:gd name="connsiteX37" fmla="*/ 6344994 w 6528460"/>
                    <a:gd name="connsiteY37" fmla="*/ 2262547 h 3798658"/>
                    <a:gd name="connsiteX0" fmla="*/ 6344994 w 6528462"/>
                    <a:gd name="connsiteY0" fmla="*/ 2262547 h 3798658"/>
                    <a:gd name="connsiteX1" fmla="*/ 6144602 w 6528462"/>
                    <a:gd name="connsiteY1" fmla="*/ 1972792 h 3798658"/>
                    <a:gd name="connsiteX2" fmla="*/ 5445939 w 6528462"/>
                    <a:gd name="connsiteY2" fmla="*/ 890270 h 3798658"/>
                    <a:gd name="connsiteX3" fmla="*/ 5229977 w 6528462"/>
                    <a:gd name="connsiteY3" fmla="*/ 680401 h 3798658"/>
                    <a:gd name="connsiteX4" fmla="*/ 3865824 w 6528462"/>
                    <a:gd name="connsiteY4" fmla="*/ 107660 h 3798658"/>
                    <a:gd name="connsiteX5" fmla="*/ 3766982 w 6528462"/>
                    <a:gd name="connsiteY5" fmla="*/ 35898 h 3798658"/>
                    <a:gd name="connsiteX6" fmla="*/ 3748702 w 6528462"/>
                    <a:gd name="connsiteY6" fmla="*/ 16 h 3798658"/>
                    <a:gd name="connsiteX7" fmla="*/ 3731777 w 6528462"/>
                    <a:gd name="connsiteY7" fmla="*/ 16 h 3798658"/>
                    <a:gd name="connsiteX8" fmla="*/ 3712145 w 6528462"/>
                    <a:gd name="connsiteY8" fmla="*/ 32513 h 3798658"/>
                    <a:gd name="connsiteX9" fmla="*/ 3653923 w 6528462"/>
                    <a:gd name="connsiteY9" fmla="*/ 195669 h 3798658"/>
                    <a:gd name="connsiteX10" fmla="*/ 3180023 w 6528462"/>
                    <a:gd name="connsiteY10" fmla="*/ 645874 h 3798658"/>
                    <a:gd name="connsiteX11" fmla="*/ 2784026 w 6528462"/>
                    <a:gd name="connsiteY11" fmla="*/ 557039 h 3798658"/>
                    <a:gd name="connsiteX12" fmla="*/ 2645871 w 6528462"/>
                    <a:gd name="connsiteY12" fmla="*/ 100212 h 3798658"/>
                    <a:gd name="connsiteX13" fmla="*/ 2621499 w 6528462"/>
                    <a:gd name="connsiteY13" fmla="*/ 72455 h 3798658"/>
                    <a:gd name="connsiteX14" fmla="*/ 2594420 w 6528462"/>
                    <a:gd name="connsiteY14" fmla="*/ 137447 h 3798658"/>
                    <a:gd name="connsiteX15" fmla="*/ 2517919 w 6528462"/>
                    <a:gd name="connsiteY15" fmla="*/ 216656 h 3798658"/>
                    <a:gd name="connsiteX16" fmla="*/ 2366271 w 6528462"/>
                    <a:gd name="connsiteY16" fmla="*/ 254568 h 3798658"/>
                    <a:gd name="connsiteX17" fmla="*/ 2113750 w 6528462"/>
                    <a:gd name="connsiteY17" fmla="*/ 353410 h 3798658"/>
                    <a:gd name="connsiteX18" fmla="*/ 1872738 w 6528462"/>
                    <a:gd name="connsiteY18" fmla="*/ 467823 h 3798658"/>
                    <a:gd name="connsiteX19" fmla="*/ 1704843 w 6528462"/>
                    <a:gd name="connsiteY19" fmla="*/ 524691 h 3798658"/>
                    <a:gd name="connsiteX20" fmla="*/ 1379883 w 6528462"/>
                    <a:gd name="connsiteY20" fmla="*/ 749455 h 3798658"/>
                    <a:gd name="connsiteX21" fmla="*/ 1064402 w 6528462"/>
                    <a:gd name="connsiteY21" fmla="*/ 1079153 h 3798658"/>
                    <a:gd name="connsiteX22" fmla="*/ 826098 w 6528462"/>
                    <a:gd name="connsiteY22" fmla="*/ 1349953 h 3798658"/>
                    <a:gd name="connsiteX23" fmla="*/ 475413 w 6528462"/>
                    <a:gd name="connsiteY23" fmla="*/ 2016120 h 3798658"/>
                    <a:gd name="connsiteX24" fmla="*/ 254034 w 6528462"/>
                    <a:gd name="connsiteY24" fmla="*/ 2419611 h 3798658"/>
                    <a:gd name="connsiteX25" fmla="*/ 87492 w 6528462"/>
                    <a:gd name="connsiteY25" fmla="*/ 3492655 h 3798658"/>
                    <a:gd name="connsiteX26" fmla="*/ 1600207 w 6528462"/>
                    <a:gd name="connsiteY26" fmla="*/ 3541638 h 3798658"/>
                    <a:gd name="connsiteX27" fmla="*/ 2430015 w 6528462"/>
                    <a:gd name="connsiteY27" fmla="*/ 3495895 h 3798658"/>
                    <a:gd name="connsiteX28" fmla="*/ 3666776 w 6528462"/>
                    <a:gd name="connsiteY28" fmla="*/ 3500456 h 3798658"/>
                    <a:gd name="connsiteX29" fmla="*/ 4395914 w 6528462"/>
                    <a:gd name="connsiteY29" fmla="*/ 3798658 h 3798658"/>
                    <a:gd name="connsiteX30" fmla="*/ 5188003 w 6528462"/>
                    <a:gd name="connsiteY30" fmla="*/ 3708617 h 3798658"/>
                    <a:gd name="connsiteX31" fmla="*/ 5982799 w 6528462"/>
                    <a:gd name="connsiteY31" fmla="*/ 3600297 h 3798658"/>
                    <a:gd name="connsiteX32" fmla="*/ 6208240 w 6528462"/>
                    <a:gd name="connsiteY32" fmla="*/ 3570510 h 3798658"/>
                    <a:gd name="connsiteX33" fmla="*/ 6409986 w 6528462"/>
                    <a:gd name="connsiteY33" fmla="*/ 3411415 h 3798658"/>
                    <a:gd name="connsiteX34" fmla="*/ 6495288 w 6528462"/>
                    <a:gd name="connsiteY34" fmla="*/ 3106088 h 3798658"/>
                    <a:gd name="connsiteX35" fmla="*/ 6528461 w 6528462"/>
                    <a:gd name="connsiteY35" fmla="*/ 2878617 h 3798658"/>
                    <a:gd name="connsiteX36" fmla="*/ 6344994 w 6528462"/>
                    <a:gd name="connsiteY36" fmla="*/ 2262547 h 3798658"/>
                    <a:gd name="connsiteX37" fmla="*/ 6344994 w 6528462"/>
                    <a:gd name="connsiteY37" fmla="*/ 2262547 h 3798658"/>
                    <a:gd name="connsiteX0" fmla="*/ 6344994 w 6528460"/>
                    <a:gd name="connsiteY0" fmla="*/ 2262547 h 3798658"/>
                    <a:gd name="connsiteX1" fmla="*/ 6144602 w 6528460"/>
                    <a:gd name="connsiteY1" fmla="*/ 1972792 h 3798658"/>
                    <a:gd name="connsiteX2" fmla="*/ 5445939 w 6528460"/>
                    <a:gd name="connsiteY2" fmla="*/ 890270 h 3798658"/>
                    <a:gd name="connsiteX3" fmla="*/ 5229977 w 6528460"/>
                    <a:gd name="connsiteY3" fmla="*/ 680401 h 3798658"/>
                    <a:gd name="connsiteX4" fmla="*/ 3865824 w 6528460"/>
                    <a:gd name="connsiteY4" fmla="*/ 107660 h 3798658"/>
                    <a:gd name="connsiteX5" fmla="*/ 3766982 w 6528460"/>
                    <a:gd name="connsiteY5" fmla="*/ 35898 h 3798658"/>
                    <a:gd name="connsiteX6" fmla="*/ 3748702 w 6528460"/>
                    <a:gd name="connsiteY6" fmla="*/ 16 h 3798658"/>
                    <a:gd name="connsiteX7" fmla="*/ 3731777 w 6528460"/>
                    <a:gd name="connsiteY7" fmla="*/ 16 h 3798658"/>
                    <a:gd name="connsiteX8" fmla="*/ 3712145 w 6528460"/>
                    <a:gd name="connsiteY8" fmla="*/ 32513 h 3798658"/>
                    <a:gd name="connsiteX9" fmla="*/ 3653923 w 6528460"/>
                    <a:gd name="connsiteY9" fmla="*/ 195669 h 3798658"/>
                    <a:gd name="connsiteX10" fmla="*/ 3191128 w 6528460"/>
                    <a:gd name="connsiteY10" fmla="*/ 1075245 h 3798658"/>
                    <a:gd name="connsiteX11" fmla="*/ 2784026 w 6528460"/>
                    <a:gd name="connsiteY11" fmla="*/ 557039 h 3798658"/>
                    <a:gd name="connsiteX12" fmla="*/ 2645871 w 6528460"/>
                    <a:gd name="connsiteY12" fmla="*/ 100212 h 3798658"/>
                    <a:gd name="connsiteX13" fmla="*/ 2621499 w 6528460"/>
                    <a:gd name="connsiteY13" fmla="*/ 72455 h 3798658"/>
                    <a:gd name="connsiteX14" fmla="*/ 2594420 w 6528460"/>
                    <a:gd name="connsiteY14" fmla="*/ 137447 h 3798658"/>
                    <a:gd name="connsiteX15" fmla="*/ 2517919 w 6528460"/>
                    <a:gd name="connsiteY15" fmla="*/ 216656 h 3798658"/>
                    <a:gd name="connsiteX16" fmla="*/ 2366271 w 6528460"/>
                    <a:gd name="connsiteY16" fmla="*/ 254568 h 3798658"/>
                    <a:gd name="connsiteX17" fmla="*/ 2113750 w 6528460"/>
                    <a:gd name="connsiteY17" fmla="*/ 353410 h 3798658"/>
                    <a:gd name="connsiteX18" fmla="*/ 1872738 w 6528460"/>
                    <a:gd name="connsiteY18" fmla="*/ 467823 h 3798658"/>
                    <a:gd name="connsiteX19" fmla="*/ 1704843 w 6528460"/>
                    <a:gd name="connsiteY19" fmla="*/ 524691 h 3798658"/>
                    <a:gd name="connsiteX20" fmla="*/ 1379883 w 6528460"/>
                    <a:gd name="connsiteY20" fmla="*/ 749455 h 3798658"/>
                    <a:gd name="connsiteX21" fmla="*/ 1064402 w 6528460"/>
                    <a:gd name="connsiteY21" fmla="*/ 1079153 h 3798658"/>
                    <a:gd name="connsiteX22" fmla="*/ 826098 w 6528460"/>
                    <a:gd name="connsiteY22" fmla="*/ 1349953 h 3798658"/>
                    <a:gd name="connsiteX23" fmla="*/ 475413 w 6528460"/>
                    <a:gd name="connsiteY23" fmla="*/ 2016120 h 3798658"/>
                    <a:gd name="connsiteX24" fmla="*/ 254034 w 6528460"/>
                    <a:gd name="connsiteY24" fmla="*/ 2419611 h 3798658"/>
                    <a:gd name="connsiteX25" fmla="*/ 87492 w 6528460"/>
                    <a:gd name="connsiteY25" fmla="*/ 3492655 h 3798658"/>
                    <a:gd name="connsiteX26" fmla="*/ 1600207 w 6528460"/>
                    <a:gd name="connsiteY26" fmla="*/ 3541638 h 3798658"/>
                    <a:gd name="connsiteX27" fmla="*/ 2430015 w 6528460"/>
                    <a:gd name="connsiteY27" fmla="*/ 3495895 h 3798658"/>
                    <a:gd name="connsiteX28" fmla="*/ 3666776 w 6528460"/>
                    <a:gd name="connsiteY28" fmla="*/ 3500456 h 3798658"/>
                    <a:gd name="connsiteX29" fmla="*/ 4395914 w 6528460"/>
                    <a:gd name="connsiteY29" fmla="*/ 3798658 h 3798658"/>
                    <a:gd name="connsiteX30" fmla="*/ 5188003 w 6528460"/>
                    <a:gd name="connsiteY30" fmla="*/ 3708617 h 3798658"/>
                    <a:gd name="connsiteX31" fmla="*/ 5982799 w 6528460"/>
                    <a:gd name="connsiteY31" fmla="*/ 3600297 h 3798658"/>
                    <a:gd name="connsiteX32" fmla="*/ 6208240 w 6528460"/>
                    <a:gd name="connsiteY32" fmla="*/ 3570510 h 3798658"/>
                    <a:gd name="connsiteX33" fmla="*/ 6409986 w 6528460"/>
                    <a:gd name="connsiteY33" fmla="*/ 3411415 h 3798658"/>
                    <a:gd name="connsiteX34" fmla="*/ 6495288 w 6528460"/>
                    <a:gd name="connsiteY34" fmla="*/ 3106088 h 3798658"/>
                    <a:gd name="connsiteX35" fmla="*/ 6528461 w 6528460"/>
                    <a:gd name="connsiteY35" fmla="*/ 2878617 h 3798658"/>
                    <a:gd name="connsiteX36" fmla="*/ 6344994 w 6528460"/>
                    <a:gd name="connsiteY36" fmla="*/ 2262547 h 3798658"/>
                    <a:gd name="connsiteX37" fmla="*/ 6344994 w 6528460"/>
                    <a:gd name="connsiteY37" fmla="*/ 2262547 h 3798658"/>
                    <a:gd name="connsiteX0" fmla="*/ 6344994 w 6528462"/>
                    <a:gd name="connsiteY0" fmla="*/ 2262547 h 3798658"/>
                    <a:gd name="connsiteX1" fmla="*/ 6144602 w 6528462"/>
                    <a:gd name="connsiteY1" fmla="*/ 1972792 h 3798658"/>
                    <a:gd name="connsiteX2" fmla="*/ 5445939 w 6528462"/>
                    <a:gd name="connsiteY2" fmla="*/ 890270 h 3798658"/>
                    <a:gd name="connsiteX3" fmla="*/ 5229977 w 6528462"/>
                    <a:gd name="connsiteY3" fmla="*/ 680401 h 3798658"/>
                    <a:gd name="connsiteX4" fmla="*/ 3865824 w 6528462"/>
                    <a:gd name="connsiteY4" fmla="*/ 107660 h 3798658"/>
                    <a:gd name="connsiteX5" fmla="*/ 3766982 w 6528462"/>
                    <a:gd name="connsiteY5" fmla="*/ 35898 h 3798658"/>
                    <a:gd name="connsiteX6" fmla="*/ 3748702 w 6528462"/>
                    <a:gd name="connsiteY6" fmla="*/ 16 h 3798658"/>
                    <a:gd name="connsiteX7" fmla="*/ 3731777 w 6528462"/>
                    <a:gd name="connsiteY7" fmla="*/ 16 h 3798658"/>
                    <a:gd name="connsiteX8" fmla="*/ 3712145 w 6528462"/>
                    <a:gd name="connsiteY8" fmla="*/ 32513 h 3798658"/>
                    <a:gd name="connsiteX9" fmla="*/ 3724251 w 6528462"/>
                    <a:gd name="connsiteY9" fmla="*/ 325221 h 3798658"/>
                    <a:gd name="connsiteX10" fmla="*/ 3191128 w 6528462"/>
                    <a:gd name="connsiteY10" fmla="*/ 1075245 h 3798658"/>
                    <a:gd name="connsiteX11" fmla="*/ 2784026 w 6528462"/>
                    <a:gd name="connsiteY11" fmla="*/ 557039 h 3798658"/>
                    <a:gd name="connsiteX12" fmla="*/ 2645871 w 6528462"/>
                    <a:gd name="connsiteY12" fmla="*/ 100212 h 3798658"/>
                    <a:gd name="connsiteX13" fmla="*/ 2621499 w 6528462"/>
                    <a:gd name="connsiteY13" fmla="*/ 72455 h 3798658"/>
                    <a:gd name="connsiteX14" fmla="*/ 2594420 w 6528462"/>
                    <a:gd name="connsiteY14" fmla="*/ 137447 h 3798658"/>
                    <a:gd name="connsiteX15" fmla="*/ 2517919 w 6528462"/>
                    <a:gd name="connsiteY15" fmla="*/ 216656 h 3798658"/>
                    <a:gd name="connsiteX16" fmla="*/ 2366271 w 6528462"/>
                    <a:gd name="connsiteY16" fmla="*/ 254568 h 3798658"/>
                    <a:gd name="connsiteX17" fmla="*/ 2113750 w 6528462"/>
                    <a:gd name="connsiteY17" fmla="*/ 353410 h 3798658"/>
                    <a:gd name="connsiteX18" fmla="*/ 1872738 w 6528462"/>
                    <a:gd name="connsiteY18" fmla="*/ 467823 h 3798658"/>
                    <a:gd name="connsiteX19" fmla="*/ 1704843 w 6528462"/>
                    <a:gd name="connsiteY19" fmla="*/ 524691 h 3798658"/>
                    <a:gd name="connsiteX20" fmla="*/ 1379883 w 6528462"/>
                    <a:gd name="connsiteY20" fmla="*/ 749455 h 3798658"/>
                    <a:gd name="connsiteX21" fmla="*/ 1064402 w 6528462"/>
                    <a:gd name="connsiteY21" fmla="*/ 1079153 h 3798658"/>
                    <a:gd name="connsiteX22" fmla="*/ 826098 w 6528462"/>
                    <a:gd name="connsiteY22" fmla="*/ 1349953 h 3798658"/>
                    <a:gd name="connsiteX23" fmla="*/ 475413 w 6528462"/>
                    <a:gd name="connsiteY23" fmla="*/ 2016120 h 3798658"/>
                    <a:gd name="connsiteX24" fmla="*/ 254034 w 6528462"/>
                    <a:gd name="connsiteY24" fmla="*/ 2419611 h 3798658"/>
                    <a:gd name="connsiteX25" fmla="*/ 87492 w 6528462"/>
                    <a:gd name="connsiteY25" fmla="*/ 3492655 h 3798658"/>
                    <a:gd name="connsiteX26" fmla="*/ 1600207 w 6528462"/>
                    <a:gd name="connsiteY26" fmla="*/ 3541638 h 3798658"/>
                    <a:gd name="connsiteX27" fmla="*/ 2430015 w 6528462"/>
                    <a:gd name="connsiteY27" fmla="*/ 3495895 h 3798658"/>
                    <a:gd name="connsiteX28" fmla="*/ 3666776 w 6528462"/>
                    <a:gd name="connsiteY28" fmla="*/ 3500456 h 3798658"/>
                    <a:gd name="connsiteX29" fmla="*/ 4395914 w 6528462"/>
                    <a:gd name="connsiteY29" fmla="*/ 3798658 h 3798658"/>
                    <a:gd name="connsiteX30" fmla="*/ 5188003 w 6528462"/>
                    <a:gd name="connsiteY30" fmla="*/ 3708617 h 3798658"/>
                    <a:gd name="connsiteX31" fmla="*/ 5982799 w 6528462"/>
                    <a:gd name="connsiteY31" fmla="*/ 3600297 h 3798658"/>
                    <a:gd name="connsiteX32" fmla="*/ 6208240 w 6528462"/>
                    <a:gd name="connsiteY32" fmla="*/ 3570510 h 3798658"/>
                    <a:gd name="connsiteX33" fmla="*/ 6409986 w 6528462"/>
                    <a:gd name="connsiteY33" fmla="*/ 3411415 h 3798658"/>
                    <a:gd name="connsiteX34" fmla="*/ 6495288 w 6528462"/>
                    <a:gd name="connsiteY34" fmla="*/ 3106088 h 3798658"/>
                    <a:gd name="connsiteX35" fmla="*/ 6528461 w 6528462"/>
                    <a:gd name="connsiteY35" fmla="*/ 2878617 h 3798658"/>
                    <a:gd name="connsiteX36" fmla="*/ 6344994 w 6528462"/>
                    <a:gd name="connsiteY36" fmla="*/ 2262547 h 3798658"/>
                    <a:gd name="connsiteX37" fmla="*/ 6344994 w 6528462"/>
                    <a:gd name="connsiteY37" fmla="*/ 2262547 h 3798658"/>
                    <a:gd name="connsiteX0" fmla="*/ 6344994 w 6528460"/>
                    <a:gd name="connsiteY0" fmla="*/ 2286619 h 3822730"/>
                    <a:gd name="connsiteX1" fmla="*/ 6144602 w 6528460"/>
                    <a:gd name="connsiteY1" fmla="*/ 1996864 h 3822730"/>
                    <a:gd name="connsiteX2" fmla="*/ 5445939 w 6528460"/>
                    <a:gd name="connsiteY2" fmla="*/ 914342 h 3822730"/>
                    <a:gd name="connsiteX3" fmla="*/ 5229977 w 6528460"/>
                    <a:gd name="connsiteY3" fmla="*/ 704473 h 3822730"/>
                    <a:gd name="connsiteX4" fmla="*/ 3865824 w 6528460"/>
                    <a:gd name="connsiteY4" fmla="*/ 131732 h 3822730"/>
                    <a:gd name="connsiteX5" fmla="*/ 3766982 w 6528460"/>
                    <a:gd name="connsiteY5" fmla="*/ 59970 h 3822730"/>
                    <a:gd name="connsiteX6" fmla="*/ 3748702 w 6528460"/>
                    <a:gd name="connsiteY6" fmla="*/ 24088 h 3822730"/>
                    <a:gd name="connsiteX7" fmla="*/ 3731777 w 6528460"/>
                    <a:gd name="connsiteY7" fmla="*/ 24088 h 3822730"/>
                    <a:gd name="connsiteX8" fmla="*/ 3724251 w 6528460"/>
                    <a:gd name="connsiteY8" fmla="*/ 349293 h 3822730"/>
                    <a:gd name="connsiteX9" fmla="*/ 3191128 w 6528460"/>
                    <a:gd name="connsiteY9" fmla="*/ 1099317 h 3822730"/>
                    <a:gd name="connsiteX10" fmla="*/ 2784026 w 6528460"/>
                    <a:gd name="connsiteY10" fmla="*/ 581111 h 3822730"/>
                    <a:gd name="connsiteX11" fmla="*/ 2645871 w 6528460"/>
                    <a:gd name="connsiteY11" fmla="*/ 124284 h 3822730"/>
                    <a:gd name="connsiteX12" fmla="*/ 2621499 w 6528460"/>
                    <a:gd name="connsiteY12" fmla="*/ 96527 h 3822730"/>
                    <a:gd name="connsiteX13" fmla="*/ 2594420 w 6528460"/>
                    <a:gd name="connsiteY13" fmla="*/ 161519 h 3822730"/>
                    <a:gd name="connsiteX14" fmla="*/ 2517919 w 6528460"/>
                    <a:gd name="connsiteY14" fmla="*/ 240728 h 3822730"/>
                    <a:gd name="connsiteX15" fmla="*/ 2366271 w 6528460"/>
                    <a:gd name="connsiteY15" fmla="*/ 278640 h 3822730"/>
                    <a:gd name="connsiteX16" fmla="*/ 2113750 w 6528460"/>
                    <a:gd name="connsiteY16" fmla="*/ 377482 h 3822730"/>
                    <a:gd name="connsiteX17" fmla="*/ 1872738 w 6528460"/>
                    <a:gd name="connsiteY17" fmla="*/ 491895 h 3822730"/>
                    <a:gd name="connsiteX18" fmla="*/ 1704843 w 6528460"/>
                    <a:gd name="connsiteY18" fmla="*/ 548763 h 3822730"/>
                    <a:gd name="connsiteX19" fmla="*/ 1379883 w 6528460"/>
                    <a:gd name="connsiteY19" fmla="*/ 773527 h 3822730"/>
                    <a:gd name="connsiteX20" fmla="*/ 1064402 w 6528460"/>
                    <a:gd name="connsiteY20" fmla="*/ 1103225 h 3822730"/>
                    <a:gd name="connsiteX21" fmla="*/ 826098 w 6528460"/>
                    <a:gd name="connsiteY21" fmla="*/ 1374025 h 3822730"/>
                    <a:gd name="connsiteX22" fmla="*/ 475413 w 6528460"/>
                    <a:gd name="connsiteY22" fmla="*/ 2040192 h 3822730"/>
                    <a:gd name="connsiteX23" fmla="*/ 254034 w 6528460"/>
                    <a:gd name="connsiteY23" fmla="*/ 2443683 h 3822730"/>
                    <a:gd name="connsiteX24" fmla="*/ 87492 w 6528460"/>
                    <a:gd name="connsiteY24" fmla="*/ 3516727 h 3822730"/>
                    <a:gd name="connsiteX25" fmla="*/ 1600207 w 6528460"/>
                    <a:gd name="connsiteY25" fmla="*/ 3565710 h 3822730"/>
                    <a:gd name="connsiteX26" fmla="*/ 2430015 w 6528460"/>
                    <a:gd name="connsiteY26" fmla="*/ 3519967 h 3822730"/>
                    <a:gd name="connsiteX27" fmla="*/ 3666776 w 6528460"/>
                    <a:gd name="connsiteY27" fmla="*/ 3524528 h 3822730"/>
                    <a:gd name="connsiteX28" fmla="*/ 4395914 w 6528460"/>
                    <a:gd name="connsiteY28" fmla="*/ 3822730 h 3822730"/>
                    <a:gd name="connsiteX29" fmla="*/ 5188003 w 6528460"/>
                    <a:gd name="connsiteY29" fmla="*/ 3732689 h 3822730"/>
                    <a:gd name="connsiteX30" fmla="*/ 5982799 w 6528460"/>
                    <a:gd name="connsiteY30" fmla="*/ 3624369 h 3822730"/>
                    <a:gd name="connsiteX31" fmla="*/ 6208240 w 6528460"/>
                    <a:gd name="connsiteY31" fmla="*/ 3594582 h 3822730"/>
                    <a:gd name="connsiteX32" fmla="*/ 6409986 w 6528460"/>
                    <a:gd name="connsiteY32" fmla="*/ 3435487 h 3822730"/>
                    <a:gd name="connsiteX33" fmla="*/ 6495288 w 6528460"/>
                    <a:gd name="connsiteY33" fmla="*/ 3130160 h 3822730"/>
                    <a:gd name="connsiteX34" fmla="*/ 6528461 w 6528460"/>
                    <a:gd name="connsiteY34" fmla="*/ 2902689 h 3822730"/>
                    <a:gd name="connsiteX35" fmla="*/ 6344994 w 6528460"/>
                    <a:gd name="connsiteY35" fmla="*/ 2286619 h 3822730"/>
                    <a:gd name="connsiteX36" fmla="*/ 6344994 w 6528460"/>
                    <a:gd name="connsiteY36" fmla="*/ 2286619 h 3822730"/>
                    <a:gd name="connsiteX0" fmla="*/ 6344994 w 6528462"/>
                    <a:gd name="connsiteY0" fmla="*/ 2286621 h 3822732"/>
                    <a:gd name="connsiteX1" fmla="*/ 6144602 w 6528462"/>
                    <a:gd name="connsiteY1" fmla="*/ 1996866 h 3822732"/>
                    <a:gd name="connsiteX2" fmla="*/ 5445939 w 6528462"/>
                    <a:gd name="connsiteY2" fmla="*/ 914344 h 3822732"/>
                    <a:gd name="connsiteX3" fmla="*/ 5229977 w 6528462"/>
                    <a:gd name="connsiteY3" fmla="*/ 704475 h 3822732"/>
                    <a:gd name="connsiteX4" fmla="*/ 3865824 w 6528462"/>
                    <a:gd name="connsiteY4" fmla="*/ 131734 h 3822732"/>
                    <a:gd name="connsiteX5" fmla="*/ 3766982 w 6528462"/>
                    <a:gd name="connsiteY5" fmla="*/ 59972 h 3822732"/>
                    <a:gd name="connsiteX6" fmla="*/ 3748702 w 6528462"/>
                    <a:gd name="connsiteY6" fmla="*/ 24090 h 3822732"/>
                    <a:gd name="connsiteX7" fmla="*/ 3731777 w 6528462"/>
                    <a:gd name="connsiteY7" fmla="*/ 24090 h 3822732"/>
                    <a:gd name="connsiteX8" fmla="*/ 3724251 w 6528462"/>
                    <a:gd name="connsiteY8" fmla="*/ 349295 h 3822732"/>
                    <a:gd name="connsiteX9" fmla="*/ 3191128 w 6528462"/>
                    <a:gd name="connsiteY9" fmla="*/ 1099319 h 3822732"/>
                    <a:gd name="connsiteX10" fmla="*/ 2784026 w 6528462"/>
                    <a:gd name="connsiteY10" fmla="*/ 581113 h 3822732"/>
                    <a:gd name="connsiteX11" fmla="*/ 2621499 w 6528462"/>
                    <a:gd name="connsiteY11" fmla="*/ 96529 h 3822732"/>
                    <a:gd name="connsiteX12" fmla="*/ 2594420 w 6528462"/>
                    <a:gd name="connsiteY12" fmla="*/ 161521 h 3822732"/>
                    <a:gd name="connsiteX13" fmla="*/ 2517919 w 6528462"/>
                    <a:gd name="connsiteY13" fmla="*/ 240730 h 3822732"/>
                    <a:gd name="connsiteX14" fmla="*/ 2366271 w 6528462"/>
                    <a:gd name="connsiteY14" fmla="*/ 278642 h 3822732"/>
                    <a:gd name="connsiteX15" fmla="*/ 2113750 w 6528462"/>
                    <a:gd name="connsiteY15" fmla="*/ 377484 h 3822732"/>
                    <a:gd name="connsiteX16" fmla="*/ 1872738 w 6528462"/>
                    <a:gd name="connsiteY16" fmla="*/ 491897 h 3822732"/>
                    <a:gd name="connsiteX17" fmla="*/ 1704843 w 6528462"/>
                    <a:gd name="connsiteY17" fmla="*/ 548765 h 3822732"/>
                    <a:gd name="connsiteX18" fmla="*/ 1379883 w 6528462"/>
                    <a:gd name="connsiteY18" fmla="*/ 773529 h 3822732"/>
                    <a:gd name="connsiteX19" fmla="*/ 1064402 w 6528462"/>
                    <a:gd name="connsiteY19" fmla="*/ 1103227 h 3822732"/>
                    <a:gd name="connsiteX20" fmla="*/ 826098 w 6528462"/>
                    <a:gd name="connsiteY20" fmla="*/ 1374027 h 3822732"/>
                    <a:gd name="connsiteX21" fmla="*/ 475413 w 6528462"/>
                    <a:gd name="connsiteY21" fmla="*/ 2040194 h 3822732"/>
                    <a:gd name="connsiteX22" fmla="*/ 254034 w 6528462"/>
                    <a:gd name="connsiteY22" fmla="*/ 2443685 h 3822732"/>
                    <a:gd name="connsiteX23" fmla="*/ 87492 w 6528462"/>
                    <a:gd name="connsiteY23" fmla="*/ 3516729 h 3822732"/>
                    <a:gd name="connsiteX24" fmla="*/ 1600207 w 6528462"/>
                    <a:gd name="connsiteY24" fmla="*/ 3565712 h 3822732"/>
                    <a:gd name="connsiteX25" fmla="*/ 2430015 w 6528462"/>
                    <a:gd name="connsiteY25" fmla="*/ 3519969 h 3822732"/>
                    <a:gd name="connsiteX26" fmla="*/ 3666776 w 6528462"/>
                    <a:gd name="connsiteY26" fmla="*/ 3524530 h 3822732"/>
                    <a:gd name="connsiteX27" fmla="*/ 4395914 w 6528462"/>
                    <a:gd name="connsiteY27" fmla="*/ 3822732 h 3822732"/>
                    <a:gd name="connsiteX28" fmla="*/ 5188003 w 6528462"/>
                    <a:gd name="connsiteY28" fmla="*/ 3732691 h 3822732"/>
                    <a:gd name="connsiteX29" fmla="*/ 5982799 w 6528462"/>
                    <a:gd name="connsiteY29" fmla="*/ 3624371 h 3822732"/>
                    <a:gd name="connsiteX30" fmla="*/ 6208240 w 6528462"/>
                    <a:gd name="connsiteY30" fmla="*/ 3594584 h 3822732"/>
                    <a:gd name="connsiteX31" fmla="*/ 6409986 w 6528462"/>
                    <a:gd name="connsiteY31" fmla="*/ 3435489 h 3822732"/>
                    <a:gd name="connsiteX32" fmla="*/ 6495288 w 6528462"/>
                    <a:gd name="connsiteY32" fmla="*/ 3130162 h 3822732"/>
                    <a:gd name="connsiteX33" fmla="*/ 6528461 w 6528462"/>
                    <a:gd name="connsiteY33" fmla="*/ 2902691 h 3822732"/>
                    <a:gd name="connsiteX34" fmla="*/ 6344994 w 6528462"/>
                    <a:gd name="connsiteY34" fmla="*/ 2286621 h 3822732"/>
                    <a:gd name="connsiteX35" fmla="*/ 6344994 w 6528462"/>
                    <a:gd name="connsiteY35" fmla="*/ 2286621 h 3822732"/>
                    <a:gd name="connsiteX0" fmla="*/ 6344994 w 6528460"/>
                    <a:gd name="connsiteY0" fmla="*/ 2286621 h 3822732"/>
                    <a:gd name="connsiteX1" fmla="*/ 6144602 w 6528460"/>
                    <a:gd name="connsiteY1" fmla="*/ 1996866 h 3822732"/>
                    <a:gd name="connsiteX2" fmla="*/ 5445939 w 6528460"/>
                    <a:gd name="connsiteY2" fmla="*/ 914344 h 3822732"/>
                    <a:gd name="connsiteX3" fmla="*/ 5229977 w 6528460"/>
                    <a:gd name="connsiteY3" fmla="*/ 704475 h 3822732"/>
                    <a:gd name="connsiteX4" fmla="*/ 3865824 w 6528460"/>
                    <a:gd name="connsiteY4" fmla="*/ 131734 h 3822732"/>
                    <a:gd name="connsiteX5" fmla="*/ 3766982 w 6528460"/>
                    <a:gd name="connsiteY5" fmla="*/ 59972 h 3822732"/>
                    <a:gd name="connsiteX6" fmla="*/ 3748702 w 6528460"/>
                    <a:gd name="connsiteY6" fmla="*/ 24090 h 3822732"/>
                    <a:gd name="connsiteX7" fmla="*/ 3731777 w 6528460"/>
                    <a:gd name="connsiteY7" fmla="*/ 24090 h 3822732"/>
                    <a:gd name="connsiteX8" fmla="*/ 3724251 w 6528460"/>
                    <a:gd name="connsiteY8" fmla="*/ 349295 h 3822732"/>
                    <a:gd name="connsiteX9" fmla="*/ 3191128 w 6528460"/>
                    <a:gd name="connsiteY9" fmla="*/ 1099319 h 3822732"/>
                    <a:gd name="connsiteX10" fmla="*/ 2717400 w 6528460"/>
                    <a:gd name="connsiteY10" fmla="*/ 581113 h 3822732"/>
                    <a:gd name="connsiteX11" fmla="*/ 2621499 w 6528460"/>
                    <a:gd name="connsiteY11" fmla="*/ 96529 h 3822732"/>
                    <a:gd name="connsiteX12" fmla="*/ 2594420 w 6528460"/>
                    <a:gd name="connsiteY12" fmla="*/ 161521 h 3822732"/>
                    <a:gd name="connsiteX13" fmla="*/ 2517919 w 6528460"/>
                    <a:gd name="connsiteY13" fmla="*/ 240730 h 3822732"/>
                    <a:gd name="connsiteX14" fmla="*/ 2366271 w 6528460"/>
                    <a:gd name="connsiteY14" fmla="*/ 278642 h 3822732"/>
                    <a:gd name="connsiteX15" fmla="*/ 2113750 w 6528460"/>
                    <a:gd name="connsiteY15" fmla="*/ 377484 h 3822732"/>
                    <a:gd name="connsiteX16" fmla="*/ 1872738 w 6528460"/>
                    <a:gd name="connsiteY16" fmla="*/ 491897 h 3822732"/>
                    <a:gd name="connsiteX17" fmla="*/ 1704843 w 6528460"/>
                    <a:gd name="connsiteY17" fmla="*/ 548765 h 3822732"/>
                    <a:gd name="connsiteX18" fmla="*/ 1379883 w 6528460"/>
                    <a:gd name="connsiteY18" fmla="*/ 773529 h 3822732"/>
                    <a:gd name="connsiteX19" fmla="*/ 1064402 w 6528460"/>
                    <a:gd name="connsiteY19" fmla="*/ 1103227 h 3822732"/>
                    <a:gd name="connsiteX20" fmla="*/ 826098 w 6528460"/>
                    <a:gd name="connsiteY20" fmla="*/ 1374027 h 3822732"/>
                    <a:gd name="connsiteX21" fmla="*/ 475413 w 6528460"/>
                    <a:gd name="connsiteY21" fmla="*/ 2040194 h 3822732"/>
                    <a:gd name="connsiteX22" fmla="*/ 254034 w 6528460"/>
                    <a:gd name="connsiteY22" fmla="*/ 2443685 h 3822732"/>
                    <a:gd name="connsiteX23" fmla="*/ 87492 w 6528460"/>
                    <a:gd name="connsiteY23" fmla="*/ 3516729 h 3822732"/>
                    <a:gd name="connsiteX24" fmla="*/ 1600207 w 6528460"/>
                    <a:gd name="connsiteY24" fmla="*/ 3565712 h 3822732"/>
                    <a:gd name="connsiteX25" fmla="*/ 2430015 w 6528460"/>
                    <a:gd name="connsiteY25" fmla="*/ 3519969 h 3822732"/>
                    <a:gd name="connsiteX26" fmla="*/ 3666776 w 6528460"/>
                    <a:gd name="connsiteY26" fmla="*/ 3524530 h 3822732"/>
                    <a:gd name="connsiteX27" fmla="*/ 4395914 w 6528460"/>
                    <a:gd name="connsiteY27" fmla="*/ 3822732 h 3822732"/>
                    <a:gd name="connsiteX28" fmla="*/ 5188003 w 6528460"/>
                    <a:gd name="connsiteY28" fmla="*/ 3732691 h 3822732"/>
                    <a:gd name="connsiteX29" fmla="*/ 5982799 w 6528460"/>
                    <a:gd name="connsiteY29" fmla="*/ 3624371 h 3822732"/>
                    <a:gd name="connsiteX30" fmla="*/ 6208240 w 6528460"/>
                    <a:gd name="connsiteY30" fmla="*/ 3594584 h 3822732"/>
                    <a:gd name="connsiteX31" fmla="*/ 6409986 w 6528460"/>
                    <a:gd name="connsiteY31" fmla="*/ 3435489 h 3822732"/>
                    <a:gd name="connsiteX32" fmla="*/ 6495288 w 6528460"/>
                    <a:gd name="connsiteY32" fmla="*/ 3130162 h 3822732"/>
                    <a:gd name="connsiteX33" fmla="*/ 6528461 w 6528460"/>
                    <a:gd name="connsiteY33" fmla="*/ 2902691 h 3822732"/>
                    <a:gd name="connsiteX34" fmla="*/ 6344994 w 6528460"/>
                    <a:gd name="connsiteY34" fmla="*/ 2286621 h 3822732"/>
                    <a:gd name="connsiteX35" fmla="*/ 6344994 w 6528460"/>
                    <a:gd name="connsiteY35" fmla="*/ 2286621 h 3822732"/>
                    <a:gd name="connsiteX0" fmla="*/ 6344994 w 6528462"/>
                    <a:gd name="connsiteY0" fmla="*/ 2286621 h 3822732"/>
                    <a:gd name="connsiteX1" fmla="*/ 6144602 w 6528462"/>
                    <a:gd name="connsiteY1" fmla="*/ 1996866 h 3822732"/>
                    <a:gd name="connsiteX2" fmla="*/ 5445939 w 6528462"/>
                    <a:gd name="connsiteY2" fmla="*/ 914344 h 3822732"/>
                    <a:gd name="connsiteX3" fmla="*/ 5229977 w 6528462"/>
                    <a:gd name="connsiteY3" fmla="*/ 704475 h 3822732"/>
                    <a:gd name="connsiteX4" fmla="*/ 3865824 w 6528462"/>
                    <a:gd name="connsiteY4" fmla="*/ 131734 h 3822732"/>
                    <a:gd name="connsiteX5" fmla="*/ 3766982 w 6528462"/>
                    <a:gd name="connsiteY5" fmla="*/ 59972 h 3822732"/>
                    <a:gd name="connsiteX6" fmla="*/ 3748702 w 6528462"/>
                    <a:gd name="connsiteY6" fmla="*/ 24090 h 3822732"/>
                    <a:gd name="connsiteX7" fmla="*/ 3731777 w 6528462"/>
                    <a:gd name="connsiteY7" fmla="*/ 24090 h 3822732"/>
                    <a:gd name="connsiteX8" fmla="*/ 3724251 w 6528462"/>
                    <a:gd name="connsiteY8" fmla="*/ 349295 h 3822732"/>
                    <a:gd name="connsiteX9" fmla="*/ 3191128 w 6528462"/>
                    <a:gd name="connsiteY9" fmla="*/ 1099319 h 3822732"/>
                    <a:gd name="connsiteX10" fmla="*/ 2717400 w 6528462"/>
                    <a:gd name="connsiteY10" fmla="*/ 581113 h 3822732"/>
                    <a:gd name="connsiteX11" fmla="*/ 2610394 w 6528462"/>
                    <a:gd name="connsiteY11" fmla="*/ 96529 h 3822732"/>
                    <a:gd name="connsiteX12" fmla="*/ 2594420 w 6528462"/>
                    <a:gd name="connsiteY12" fmla="*/ 161521 h 3822732"/>
                    <a:gd name="connsiteX13" fmla="*/ 2517919 w 6528462"/>
                    <a:gd name="connsiteY13" fmla="*/ 240730 h 3822732"/>
                    <a:gd name="connsiteX14" fmla="*/ 2366271 w 6528462"/>
                    <a:gd name="connsiteY14" fmla="*/ 278642 h 3822732"/>
                    <a:gd name="connsiteX15" fmla="*/ 2113750 w 6528462"/>
                    <a:gd name="connsiteY15" fmla="*/ 377484 h 3822732"/>
                    <a:gd name="connsiteX16" fmla="*/ 1872738 w 6528462"/>
                    <a:gd name="connsiteY16" fmla="*/ 491897 h 3822732"/>
                    <a:gd name="connsiteX17" fmla="*/ 1704843 w 6528462"/>
                    <a:gd name="connsiteY17" fmla="*/ 548765 h 3822732"/>
                    <a:gd name="connsiteX18" fmla="*/ 1379883 w 6528462"/>
                    <a:gd name="connsiteY18" fmla="*/ 773529 h 3822732"/>
                    <a:gd name="connsiteX19" fmla="*/ 1064402 w 6528462"/>
                    <a:gd name="connsiteY19" fmla="*/ 1103227 h 3822732"/>
                    <a:gd name="connsiteX20" fmla="*/ 826098 w 6528462"/>
                    <a:gd name="connsiteY20" fmla="*/ 1374027 h 3822732"/>
                    <a:gd name="connsiteX21" fmla="*/ 475413 w 6528462"/>
                    <a:gd name="connsiteY21" fmla="*/ 2040194 h 3822732"/>
                    <a:gd name="connsiteX22" fmla="*/ 254034 w 6528462"/>
                    <a:gd name="connsiteY22" fmla="*/ 2443685 h 3822732"/>
                    <a:gd name="connsiteX23" fmla="*/ 87492 w 6528462"/>
                    <a:gd name="connsiteY23" fmla="*/ 3516729 h 3822732"/>
                    <a:gd name="connsiteX24" fmla="*/ 1600207 w 6528462"/>
                    <a:gd name="connsiteY24" fmla="*/ 3565712 h 3822732"/>
                    <a:gd name="connsiteX25" fmla="*/ 2430015 w 6528462"/>
                    <a:gd name="connsiteY25" fmla="*/ 3519969 h 3822732"/>
                    <a:gd name="connsiteX26" fmla="*/ 3666776 w 6528462"/>
                    <a:gd name="connsiteY26" fmla="*/ 3524530 h 3822732"/>
                    <a:gd name="connsiteX27" fmla="*/ 4395914 w 6528462"/>
                    <a:gd name="connsiteY27" fmla="*/ 3822732 h 3822732"/>
                    <a:gd name="connsiteX28" fmla="*/ 5188003 w 6528462"/>
                    <a:gd name="connsiteY28" fmla="*/ 3732691 h 3822732"/>
                    <a:gd name="connsiteX29" fmla="*/ 5982799 w 6528462"/>
                    <a:gd name="connsiteY29" fmla="*/ 3624371 h 3822732"/>
                    <a:gd name="connsiteX30" fmla="*/ 6208240 w 6528462"/>
                    <a:gd name="connsiteY30" fmla="*/ 3594584 h 3822732"/>
                    <a:gd name="connsiteX31" fmla="*/ 6409986 w 6528462"/>
                    <a:gd name="connsiteY31" fmla="*/ 3435489 h 3822732"/>
                    <a:gd name="connsiteX32" fmla="*/ 6495288 w 6528462"/>
                    <a:gd name="connsiteY32" fmla="*/ 3130162 h 3822732"/>
                    <a:gd name="connsiteX33" fmla="*/ 6528461 w 6528462"/>
                    <a:gd name="connsiteY33" fmla="*/ 2902691 h 3822732"/>
                    <a:gd name="connsiteX34" fmla="*/ 6344994 w 6528462"/>
                    <a:gd name="connsiteY34" fmla="*/ 2286621 h 3822732"/>
                    <a:gd name="connsiteX35" fmla="*/ 6344994 w 6528462"/>
                    <a:gd name="connsiteY35" fmla="*/ 2286621 h 3822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6528462" h="3822732">
                      <a:moveTo>
                        <a:pt x="6344994" y="2286621"/>
                      </a:moveTo>
                      <a:cubicBezTo>
                        <a:pt x="6290834" y="2182363"/>
                        <a:pt x="6210272" y="2093677"/>
                        <a:pt x="6144602" y="1996866"/>
                      </a:cubicBezTo>
                      <a:cubicBezTo>
                        <a:pt x="6034252" y="1833709"/>
                        <a:pt x="5492653" y="998969"/>
                        <a:pt x="5445939" y="914344"/>
                      </a:cubicBezTo>
                      <a:cubicBezTo>
                        <a:pt x="5393810" y="821595"/>
                        <a:pt x="5317310" y="755249"/>
                        <a:pt x="5229977" y="704475"/>
                      </a:cubicBezTo>
                      <a:cubicBezTo>
                        <a:pt x="4934805" y="533194"/>
                        <a:pt x="3917952" y="187924"/>
                        <a:pt x="3865824" y="131734"/>
                      </a:cubicBezTo>
                      <a:cubicBezTo>
                        <a:pt x="3821142" y="124286"/>
                        <a:pt x="3776460" y="115485"/>
                        <a:pt x="3766982" y="59972"/>
                      </a:cubicBezTo>
                      <a:cubicBezTo>
                        <a:pt x="3761566" y="48462"/>
                        <a:pt x="3764274" y="30860"/>
                        <a:pt x="3748702" y="24090"/>
                      </a:cubicBezTo>
                      <a:cubicBezTo>
                        <a:pt x="3743060" y="24090"/>
                        <a:pt x="3735852" y="-30111"/>
                        <a:pt x="3731777" y="24090"/>
                      </a:cubicBezTo>
                      <a:cubicBezTo>
                        <a:pt x="3727702" y="78291"/>
                        <a:pt x="3814359" y="170090"/>
                        <a:pt x="3724251" y="349295"/>
                      </a:cubicBezTo>
                      <a:cubicBezTo>
                        <a:pt x="3634143" y="528500"/>
                        <a:pt x="3358936" y="1060683"/>
                        <a:pt x="3191128" y="1099319"/>
                      </a:cubicBezTo>
                      <a:cubicBezTo>
                        <a:pt x="3023320" y="1137955"/>
                        <a:pt x="2814189" y="748245"/>
                        <a:pt x="2717400" y="581113"/>
                      </a:cubicBezTo>
                      <a:cubicBezTo>
                        <a:pt x="2620611" y="413981"/>
                        <a:pt x="2641995" y="166461"/>
                        <a:pt x="2610394" y="96529"/>
                      </a:cubicBezTo>
                      <a:cubicBezTo>
                        <a:pt x="2589407" y="112777"/>
                        <a:pt x="2599835" y="137826"/>
                        <a:pt x="2594420" y="161521"/>
                      </a:cubicBezTo>
                      <a:cubicBezTo>
                        <a:pt x="2584265" y="202818"/>
                        <a:pt x="2561924" y="229898"/>
                        <a:pt x="2517919" y="240730"/>
                      </a:cubicBezTo>
                      <a:cubicBezTo>
                        <a:pt x="2466467" y="252239"/>
                        <a:pt x="2417046" y="267810"/>
                        <a:pt x="2366271" y="278642"/>
                      </a:cubicBezTo>
                      <a:cubicBezTo>
                        <a:pt x="2279615" y="306399"/>
                        <a:pt x="2190928" y="326032"/>
                        <a:pt x="2113750" y="377484"/>
                      </a:cubicBezTo>
                      <a:cubicBezTo>
                        <a:pt x="2039280" y="427582"/>
                        <a:pt x="1960071" y="468202"/>
                        <a:pt x="1872738" y="491897"/>
                      </a:cubicBezTo>
                      <a:cubicBezTo>
                        <a:pt x="1864615" y="495282"/>
                        <a:pt x="1733953" y="537933"/>
                        <a:pt x="1704843" y="548765"/>
                      </a:cubicBezTo>
                      <a:cubicBezTo>
                        <a:pt x="1578244" y="597509"/>
                        <a:pt x="1471955" y="674687"/>
                        <a:pt x="1379883" y="773529"/>
                      </a:cubicBezTo>
                      <a:cubicBezTo>
                        <a:pt x="1373790" y="779621"/>
                        <a:pt x="1170691" y="1005739"/>
                        <a:pt x="1064402" y="1103227"/>
                      </a:cubicBezTo>
                      <a:cubicBezTo>
                        <a:pt x="975715" y="1184467"/>
                        <a:pt x="880935" y="1262322"/>
                        <a:pt x="826098" y="1374027"/>
                      </a:cubicBezTo>
                      <a:cubicBezTo>
                        <a:pt x="725225" y="1604206"/>
                        <a:pt x="612843" y="1828970"/>
                        <a:pt x="475413" y="2040194"/>
                      </a:cubicBezTo>
                      <a:cubicBezTo>
                        <a:pt x="409067" y="2143098"/>
                        <a:pt x="315641" y="2337396"/>
                        <a:pt x="254034" y="2443685"/>
                      </a:cubicBezTo>
                      <a:cubicBezTo>
                        <a:pt x="122019" y="2812650"/>
                        <a:pt x="-135241" y="2612258"/>
                        <a:pt x="87492" y="3516729"/>
                      </a:cubicBezTo>
                      <a:cubicBezTo>
                        <a:pt x="722555" y="3575193"/>
                        <a:pt x="1271235" y="3602793"/>
                        <a:pt x="1600207" y="3565712"/>
                      </a:cubicBezTo>
                      <a:cubicBezTo>
                        <a:pt x="1797504" y="3479722"/>
                        <a:pt x="2098127" y="3508022"/>
                        <a:pt x="2430015" y="3519969"/>
                      </a:cubicBezTo>
                      <a:cubicBezTo>
                        <a:pt x="2783329" y="3513967"/>
                        <a:pt x="3335364" y="3500405"/>
                        <a:pt x="3666776" y="3524530"/>
                      </a:cubicBezTo>
                      <a:cubicBezTo>
                        <a:pt x="3828116" y="3657702"/>
                        <a:pt x="4104127" y="3798699"/>
                        <a:pt x="4395914" y="3822732"/>
                      </a:cubicBezTo>
                      <a:cubicBezTo>
                        <a:pt x="4629479" y="3750970"/>
                        <a:pt x="5077652" y="3746908"/>
                        <a:pt x="5188003" y="3732691"/>
                      </a:cubicBezTo>
                      <a:lnTo>
                        <a:pt x="5982799" y="3624371"/>
                      </a:lnTo>
                      <a:lnTo>
                        <a:pt x="6208240" y="3594584"/>
                      </a:lnTo>
                      <a:cubicBezTo>
                        <a:pt x="6305051" y="3580366"/>
                        <a:pt x="6366658" y="3518760"/>
                        <a:pt x="6409986" y="3435489"/>
                      </a:cubicBezTo>
                      <a:cubicBezTo>
                        <a:pt x="6412694" y="3403670"/>
                        <a:pt x="6491903" y="3141671"/>
                        <a:pt x="6495288" y="3130162"/>
                      </a:cubicBezTo>
                      <a:cubicBezTo>
                        <a:pt x="6517628" y="3055692"/>
                        <a:pt x="6526430" y="2979869"/>
                        <a:pt x="6528461" y="2902691"/>
                      </a:cubicBezTo>
                      <a:cubicBezTo>
                        <a:pt x="6528461" y="2828221"/>
                        <a:pt x="6403893" y="2399680"/>
                        <a:pt x="6344994" y="2286621"/>
                      </a:cubicBezTo>
                      <a:lnTo>
                        <a:pt x="6344994" y="228662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349A1271-14E4-4022-ABED-EBA3D91C4368}"/>
                    </a:ext>
                  </a:extLst>
                </p:cNvPr>
                <p:cNvSpPr/>
                <p:nvPr/>
              </p:nvSpPr>
              <p:spPr>
                <a:xfrm>
                  <a:off x="5301749" y="2063533"/>
                  <a:ext cx="2887633" cy="1702925"/>
                </a:xfrm>
                <a:custGeom>
                  <a:avLst/>
                  <a:gdLst>
                    <a:gd name="connsiteX0" fmla="*/ 660303 w 2887633"/>
                    <a:gd name="connsiteY0" fmla="*/ 1361057 h 1702925"/>
                    <a:gd name="connsiteX1" fmla="*/ 721975 w 2887633"/>
                    <a:gd name="connsiteY1" fmla="*/ 1397230 h 1702925"/>
                    <a:gd name="connsiteX2" fmla="*/ 640733 w 2887633"/>
                    <a:gd name="connsiteY2" fmla="*/ 1397823 h 1702925"/>
                    <a:gd name="connsiteX3" fmla="*/ 522429 w 2887633"/>
                    <a:gd name="connsiteY3" fmla="*/ 1386853 h 1702925"/>
                    <a:gd name="connsiteX4" fmla="*/ 637175 w 2887633"/>
                    <a:gd name="connsiteY4" fmla="*/ 1361650 h 1702925"/>
                    <a:gd name="connsiteX5" fmla="*/ 660303 w 2887633"/>
                    <a:gd name="connsiteY5" fmla="*/ 1361057 h 1702925"/>
                    <a:gd name="connsiteX6" fmla="*/ 134603 w 2887633"/>
                    <a:gd name="connsiteY6" fmla="*/ 1085902 h 1702925"/>
                    <a:gd name="connsiteX7" fmla="*/ 194497 w 2887633"/>
                    <a:gd name="connsiteY7" fmla="*/ 1095687 h 1702925"/>
                    <a:gd name="connsiteX8" fmla="*/ 123929 w 2887633"/>
                    <a:gd name="connsiteY8" fmla="*/ 1169219 h 1702925"/>
                    <a:gd name="connsiteX9" fmla="*/ 55734 w 2887633"/>
                    <a:gd name="connsiteY9" fmla="*/ 1310948 h 1702925"/>
                    <a:gd name="connsiteX10" fmla="*/ 55734 w 2887633"/>
                    <a:gd name="connsiteY10" fmla="*/ 1398416 h 1702925"/>
                    <a:gd name="connsiteX11" fmla="*/ 93093 w 2887633"/>
                    <a:gd name="connsiteY11" fmla="*/ 1409387 h 1702925"/>
                    <a:gd name="connsiteX12" fmla="*/ 121854 w 2887633"/>
                    <a:gd name="connsiteY12" fmla="*/ 1389225 h 1702925"/>
                    <a:gd name="connsiteX13" fmla="*/ 126598 w 2887633"/>
                    <a:gd name="connsiteY13" fmla="*/ 1423916 h 1702925"/>
                    <a:gd name="connsiteX14" fmla="*/ 158917 w 2887633"/>
                    <a:gd name="connsiteY14" fmla="*/ 1486181 h 1702925"/>
                    <a:gd name="connsiteX15" fmla="*/ 278408 w 2887633"/>
                    <a:gd name="connsiteY15" fmla="*/ 1530953 h 1702925"/>
                    <a:gd name="connsiteX16" fmla="*/ 314284 w 2887633"/>
                    <a:gd name="connsiteY16" fmla="*/ 1516128 h 1702925"/>
                    <a:gd name="connsiteX17" fmla="*/ 305092 w 2887633"/>
                    <a:gd name="connsiteY17" fmla="*/ 1478176 h 1702925"/>
                    <a:gd name="connsiteX18" fmla="*/ 195387 w 2887633"/>
                    <a:gd name="connsiteY18" fmla="*/ 1359871 h 1702925"/>
                    <a:gd name="connsiteX19" fmla="*/ 195683 w 2887633"/>
                    <a:gd name="connsiteY19" fmla="*/ 1345046 h 1702925"/>
                    <a:gd name="connsiteX20" fmla="*/ 209619 w 2887633"/>
                    <a:gd name="connsiteY20" fmla="*/ 1348604 h 1702925"/>
                    <a:gd name="connsiteX21" fmla="*/ 326737 w 2887633"/>
                    <a:gd name="connsiteY21" fmla="*/ 1464833 h 1702925"/>
                    <a:gd name="connsiteX22" fmla="*/ 346307 w 2887633"/>
                    <a:gd name="connsiteY22" fmla="*/ 1533028 h 1702925"/>
                    <a:gd name="connsiteX23" fmla="*/ 356684 w 2887633"/>
                    <a:gd name="connsiteY23" fmla="*/ 1570091 h 1702925"/>
                    <a:gd name="connsiteX24" fmla="*/ 351643 w 2887633"/>
                    <a:gd name="connsiteY24" fmla="*/ 1578690 h 1702925"/>
                    <a:gd name="connsiteX25" fmla="*/ 59292 w 2887633"/>
                    <a:gd name="connsiteY25" fmla="*/ 1562975 h 1702925"/>
                    <a:gd name="connsiteX26" fmla="*/ 21043 w 2887633"/>
                    <a:gd name="connsiteY26" fmla="*/ 1424212 h 1702925"/>
                    <a:gd name="connsiteX27" fmla="*/ 584 w 2887633"/>
                    <a:gd name="connsiteY27" fmla="*/ 1316285 h 1702925"/>
                    <a:gd name="connsiteX28" fmla="*/ 32014 w 2887633"/>
                    <a:gd name="connsiteY28" fmla="*/ 1207468 h 1702925"/>
                    <a:gd name="connsiteX29" fmla="*/ 59292 w 2887633"/>
                    <a:gd name="connsiteY29" fmla="*/ 1185231 h 1702925"/>
                    <a:gd name="connsiteX30" fmla="*/ 126301 w 2887633"/>
                    <a:gd name="connsiteY30" fmla="*/ 1098949 h 1702925"/>
                    <a:gd name="connsiteX31" fmla="*/ 134603 w 2887633"/>
                    <a:gd name="connsiteY31" fmla="*/ 1085902 h 1702925"/>
                    <a:gd name="connsiteX32" fmla="*/ 2777704 w 2887633"/>
                    <a:gd name="connsiteY32" fmla="*/ 1019857 h 1702925"/>
                    <a:gd name="connsiteX33" fmla="*/ 2784450 w 2887633"/>
                    <a:gd name="connsiteY33" fmla="*/ 1024526 h 1702925"/>
                    <a:gd name="connsiteX34" fmla="*/ 2820919 w 2887633"/>
                    <a:gd name="connsiteY34" fmla="*/ 1059810 h 1702925"/>
                    <a:gd name="connsiteX35" fmla="*/ 2871028 w 2887633"/>
                    <a:gd name="connsiteY35" fmla="*/ 1199463 h 1702925"/>
                    <a:gd name="connsiteX36" fmla="*/ 2887633 w 2887633"/>
                    <a:gd name="connsiteY36" fmla="*/ 1293751 h 1702925"/>
                    <a:gd name="connsiteX37" fmla="*/ 2873104 w 2887633"/>
                    <a:gd name="connsiteY37" fmla="*/ 1393969 h 1702925"/>
                    <a:gd name="connsiteX38" fmla="*/ 2835448 w 2887633"/>
                    <a:gd name="connsiteY38" fmla="*/ 1527988 h 1702925"/>
                    <a:gd name="connsiteX39" fmla="*/ 2747090 w 2887633"/>
                    <a:gd name="connsiteY39" fmla="*/ 1597963 h 1702925"/>
                    <a:gd name="connsiteX40" fmla="*/ 2648058 w 2887633"/>
                    <a:gd name="connsiteY40" fmla="*/ 1611009 h 1702925"/>
                    <a:gd name="connsiteX41" fmla="*/ 2484982 w 2887633"/>
                    <a:gd name="connsiteY41" fmla="*/ 1632357 h 1702925"/>
                    <a:gd name="connsiteX42" fmla="*/ 2299075 w 2887633"/>
                    <a:gd name="connsiteY42" fmla="*/ 1658449 h 1702925"/>
                    <a:gd name="connsiteX43" fmla="*/ 2153492 w 2887633"/>
                    <a:gd name="connsiteY43" fmla="*/ 1677425 h 1702925"/>
                    <a:gd name="connsiteX44" fmla="*/ 2143707 w 2887633"/>
                    <a:gd name="connsiteY44" fmla="*/ 1678315 h 1702925"/>
                    <a:gd name="connsiteX45" fmla="*/ 1950980 w 2887633"/>
                    <a:gd name="connsiteY45" fmla="*/ 1698181 h 1702925"/>
                    <a:gd name="connsiteX46" fmla="*/ 1928446 w 2887633"/>
                    <a:gd name="connsiteY46" fmla="*/ 1702925 h 1702925"/>
                    <a:gd name="connsiteX47" fmla="*/ 2044972 w 2887633"/>
                    <a:gd name="connsiteY47" fmla="*/ 1663490 h 1702925"/>
                    <a:gd name="connsiteX48" fmla="*/ 2235623 w 2887633"/>
                    <a:gd name="connsiteY48" fmla="*/ 1629095 h 1702925"/>
                    <a:gd name="connsiteX49" fmla="*/ 2404629 w 2887633"/>
                    <a:gd name="connsiteY49" fmla="*/ 1607747 h 1702925"/>
                    <a:gd name="connsiteX50" fmla="*/ 2656953 w 2887633"/>
                    <a:gd name="connsiteY50" fmla="*/ 1587881 h 1702925"/>
                    <a:gd name="connsiteX51" fmla="*/ 2672372 w 2887633"/>
                    <a:gd name="connsiteY51" fmla="*/ 1579283 h 1702925"/>
                    <a:gd name="connsiteX52" fmla="*/ 2659326 w 2887633"/>
                    <a:gd name="connsiteY52" fmla="*/ 1568905 h 1702925"/>
                    <a:gd name="connsiteX53" fmla="*/ 2490615 w 2887633"/>
                    <a:gd name="connsiteY53" fmla="*/ 1508419 h 1702925"/>
                    <a:gd name="connsiteX54" fmla="*/ 2389508 w 2887633"/>
                    <a:gd name="connsiteY54" fmla="*/ 1464833 h 1702925"/>
                    <a:gd name="connsiteX55" fmla="*/ 2320126 w 2887633"/>
                    <a:gd name="connsiteY55" fmla="*/ 1478176 h 1702925"/>
                    <a:gd name="connsiteX56" fmla="*/ 2257268 w 2887633"/>
                    <a:gd name="connsiteY56" fmla="*/ 1541034 h 1702925"/>
                    <a:gd name="connsiteX57" fmla="*/ 2135702 w 2887633"/>
                    <a:gd name="connsiteY57" fmla="*/ 1575132 h 1702925"/>
                    <a:gd name="connsiteX58" fmla="*/ 2164462 w 2887633"/>
                    <a:gd name="connsiteY58" fmla="*/ 1560603 h 1702925"/>
                    <a:gd name="connsiteX59" fmla="*/ 2278913 w 2887633"/>
                    <a:gd name="connsiteY59" fmla="*/ 1479362 h 1702925"/>
                    <a:gd name="connsiteX60" fmla="*/ 2362526 w 2887633"/>
                    <a:gd name="connsiteY60" fmla="*/ 1431032 h 1702925"/>
                    <a:gd name="connsiteX61" fmla="*/ 2438431 w 2887633"/>
                    <a:gd name="connsiteY61" fmla="*/ 1435479 h 1702925"/>
                    <a:gd name="connsiteX62" fmla="*/ 2588757 w 2887633"/>
                    <a:gd name="connsiteY62" fmla="*/ 1481734 h 1702925"/>
                    <a:gd name="connsiteX63" fmla="*/ 2714178 w 2887633"/>
                    <a:gd name="connsiteY63" fmla="*/ 1511681 h 1702925"/>
                    <a:gd name="connsiteX64" fmla="*/ 2801350 w 2887633"/>
                    <a:gd name="connsiteY64" fmla="*/ 1457420 h 1702925"/>
                    <a:gd name="connsiteX65" fmla="*/ 2790676 w 2887633"/>
                    <a:gd name="connsiteY65" fmla="*/ 1399009 h 1702925"/>
                    <a:gd name="connsiteX66" fmla="*/ 2742643 w 2887633"/>
                    <a:gd name="connsiteY66" fmla="*/ 1314802 h 1702925"/>
                    <a:gd name="connsiteX67" fmla="*/ 2794234 w 2887633"/>
                    <a:gd name="connsiteY67" fmla="*/ 1349197 h 1702925"/>
                    <a:gd name="connsiteX68" fmla="*/ 2840489 w 2887633"/>
                    <a:gd name="connsiteY68" fmla="*/ 1341191 h 1702925"/>
                    <a:gd name="connsiteX69" fmla="*/ 2852349 w 2887633"/>
                    <a:gd name="connsiteY69" fmla="*/ 1223183 h 1702925"/>
                    <a:gd name="connsiteX70" fmla="*/ 2773775 w 2887633"/>
                    <a:gd name="connsiteY70" fmla="*/ 1033421 h 1702925"/>
                    <a:gd name="connsiteX71" fmla="*/ 2770514 w 2887633"/>
                    <a:gd name="connsiteY71" fmla="*/ 1020079 h 1702925"/>
                    <a:gd name="connsiteX72" fmla="*/ 2777704 w 2887633"/>
                    <a:gd name="connsiteY72" fmla="*/ 1019857 h 1702925"/>
                    <a:gd name="connsiteX73" fmla="*/ 575799 w 2887633"/>
                    <a:gd name="connsiteY73" fmla="*/ 571766 h 1702925"/>
                    <a:gd name="connsiteX74" fmla="*/ 584991 w 2887633"/>
                    <a:gd name="connsiteY74" fmla="*/ 608532 h 1702925"/>
                    <a:gd name="connsiteX75" fmla="*/ 611083 w 2887633"/>
                    <a:gd name="connsiteY75" fmla="*/ 712605 h 1702925"/>
                    <a:gd name="connsiteX76" fmla="*/ 633321 w 2887633"/>
                    <a:gd name="connsiteY76" fmla="*/ 735139 h 1702925"/>
                    <a:gd name="connsiteX77" fmla="*/ 652890 w 2887633"/>
                    <a:gd name="connsiteY77" fmla="*/ 712605 h 1702925"/>
                    <a:gd name="connsiteX78" fmla="*/ 683430 w 2887633"/>
                    <a:gd name="connsiteY78" fmla="*/ 610311 h 1702925"/>
                    <a:gd name="connsiteX79" fmla="*/ 686099 w 2887633"/>
                    <a:gd name="connsiteY79" fmla="*/ 722389 h 1702925"/>
                    <a:gd name="connsiteX80" fmla="*/ 686988 w 2887633"/>
                    <a:gd name="connsiteY80" fmla="*/ 917785 h 1702925"/>
                    <a:gd name="connsiteX81" fmla="*/ 750440 w 2887633"/>
                    <a:gd name="connsiteY81" fmla="*/ 1155284 h 1702925"/>
                    <a:gd name="connsiteX82" fmla="*/ 893650 w 2887633"/>
                    <a:gd name="connsiteY82" fmla="*/ 1217549 h 1702925"/>
                    <a:gd name="connsiteX83" fmla="*/ 980526 w 2887633"/>
                    <a:gd name="connsiteY83" fmla="*/ 1216067 h 1702925"/>
                    <a:gd name="connsiteX84" fmla="*/ 1003653 w 2887633"/>
                    <a:gd name="connsiteY84" fmla="*/ 1243938 h 1702925"/>
                    <a:gd name="connsiteX85" fmla="*/ 978747 w 2887633"/>
                    <a:gd name="connsiteY85" fmla="*/ 1320139 h 1702925"/>
                    <a:gd name="connsiteX86" fmla="*/ 953841 w 2887633"/>
                    <a:gd name="connsiteY86" fmla="*/ 1390411 h 1702925"/>
                    <a:gd name="connsiteX87" fmla="*/ 955916 w 2887633"/>
                    <a:gd name="connsiteY87" fmla="*/ 1409090 h 1702925"/>
                    <a:gd name="connsiteX88" fmla="*/ 973706 w 2887633"/>
                    <a:gd name="connsiteY88" fmla="*/ 1405532 h 1702925"/>
                    <a:gd name="connsiteX89" fmla="*/ 1030932 w 2887633"/>
                    <a:gd name="connsiteY89" fmla="*/ 1338523 h 1702925"/>
                    <a:gd name="connsiteX90" fmla="*/ 1153090 w 2887633"/>
                    <a:gd name="connsiteY90" fmla="*/ 1115552 h 1702925"/>
                    <a:gd name="connsiteX91" fmla="*/ 1216246 w 2887633"/>
                    <a:gd name="connsiteY91" fmla="*/ 975603 h 1702925"/>
                    <a:gd name="connsiteX92" fmla="*/ 1225734 w 2887633"/>
                    <a:gd name="connsiteY92" fmla="*/ 965225 h 1702925"/>
                    <a:gd name="connsiteX93" fmla="*/ 1166730 w 2887633"/>
                    <a:gd name="connsiteY93" fmla="*/ 1148464 h 1702925"/>
                    <a:gd name="connsiteX94" fmla="*/ 1049611 w 2887633"/>
                    <a:gd name="connsiteY94" fmla="*/ 1408793 h 1702925"/>
                    <a:gd name="connsiteX95" fmla="*/ 1035379 w 2887633"/>
                    <a:gd name="connsiteY95" fmla="*/ 1488256 h 1702925"/>
                    <a:gd name="connsiteX96" fmla="*/ 1092901 w 2887633"/>
                    <a:gd name="connsiteY96" fmla="*/ 1538069 h 1702925"/>
                    <a:gd name="connsiteX97" fmla="*/ 1220100 w 2887633"/>
                    <a:gd name="connsiteY97" fmla="*/ 1506639 h 1702925"/>
                    <a:gd name="connsiteX98" fmla="*/ 1222472 w 2887633"/>
                    <a:gd name="connsiteY98" fmla="*/ 1569795 h 1702925"/>
                    <a:gd name="connsiteX99" fmla="*/ 785427 w 2887633"/>
                    <a:gd name="connsiteY99" fmla="*/ 1548743 h 1702925"/>
                    <a:gd name="connsiteX100" fmla="*/ 708040 w 2887633"/>
                    <a:gd name="connsiteY100" fmla="*/ 1196794 h 1702925"/>
                    <a:gd name="connsiteX101" fmla="*/ 610787 w 2887633"/>
                    <a:gd name="connsiteY101" fmla="*/ 1345935 h 1702925"/>
                    <a:gd name="connsiteX102" fmla="*/ 550893 w 2887633"/>
                    <a:gd name="connsiteY102" fmla="*/ 1281890 h 1702925"/>
                    <a:gd name="connsiteX103" fmla="*/ 567201 w 2887633"/>
                    <a:gd name="connsiteY103" fmla="*/ 1207765 h 1702925"/>
                    <a:gd name="connsiteX104" fmla="*/ 593293 w 2887633"/>
                    <a:gd name="connsiteY104" fmla="*/ 1203317 h 1702925"/>
                    <a:gd name="connsiteX105" fmla="*/ 627687 w 2887633"/>
                    <a:gd name="connsiteY105" fmla="*/ 1248682 h 1702925"/>
                    <a:gd name="connsiteX106" fmla="*/ 669791 w 2887633"/>
                    <a:gd name="connsiteY106" fmla="*/ 1246310 h 1702925"/>
                    <a:gd name="connsiteX107" fmla="*/ 683134 w 2887633"/>
                    <a:gd name="connsiteY107" fmla="*/ 1154691 h 1702925"/>
                    <a:gd name="connsiteX108" fmla="*/ 651111 w 2887633"/>
                    <a:gd name="connsiteY108" fmla="*/ 957813 h 1702925"/>
                    <a:gd name="connsiteX109" fmla="*/ 599223 w 2887633"/>
                    <a:gd name="connsiteY109" fmla="*/ 752929 h 1702925"/>
                    <a:gd name="connsiteX110" fmla="*/ 575799 w 2887633"/>
                    <a:gd name="connsiteY110" fmla="*/ 571766 h 1702925"/>
                    <a:gd name="connsiteX111" fmla="*/ 1407625 w 2887633"/>
                    <a:gd name="connsiteY111" fmla="*/ 514732 h 1702925"/>
                    <a:gd name="connsiteX112" fmla="*/ 1414529 w 2887633"/>
                    <a:gd name="connsiteY112" fmla="*/ 516913 h 1702925"/>
                    <a:gd name="connsiteX113" fmla="*/ 1427245 w 2887633"/>
                    <a:gd name="connsiteY113" fmla="*/ 624465 h 1702925"/>
                    <a:gd name="connsiteX114" fmla="*/ 1435602 w 2887633"/>
                    <a:gd name="connsiteY114" fmla="*/ 781797 h 1702925"/>
                    <a:gd name="connsiteX115" fmla="*/ 1408715 w 2887633"/>
                    <a:gd name="connsiteY115" fmla="*/ 737468 h 1702925"/>
                    <a:gd name="connsiteX116" fmla="*/ 1407625 w 2887633"/>
                    <a:gd name="connsiteY116" fmla="*/ 514732 h 1702925"/>
                    <a:gd name="connsiteX117" fmla="*/ 2183735 w 2887633"/>
                    <a:gd name="connsiteY117" fmla="*/ 458502 h 1702925"/>
                    <a:gd name="connsiteX118" fmla="*/ 2179880 w 2887633"/>
                    <a:gd name="connsiteY118" fmla="*/ 512465 h 1702925"/>
                    <a:gd name="connsiteX119" fmla="*/ 2162090 w 2887633"/>
                    <a:gd name="connsiteY119" fmla="*/ 675245 h 1702925"/>
                    <a:gd name="connsiteX120" fmla="*/ 2157643 w 2887633"/>
                    <a:gd name="connsiteY120" fmla="*/ 729802 h 1702925"/>
                    <a:gd name="connsiteX121" fmla="*/ 2166834 w 2887633"/>
                    <a:gd name="connsiteY121" fmla="*/ 754115 h 1702925"/>
                    <a:gd name="connsiteX122" fmla="*/ 2188182 w 2887633"/>
                    <a:gd name="connsiteY122" fmla="*/ 746999 h 1702925"/>
                    <a:gd name="connsiteX123" fmla="*/ 2210420 w 2887633"/>
                    <a:gd name="connsiteY123" fmla="*/ 734546 h 1702925"/>
                    <a:gd name="connsiteX124" fmla="*/ 2222577 w 2887633"/>
                    <a:gd name="connsiteY124" fmla="*/ 732174 h 1702925"/>
                    <a:gd name="connsiteX125" fmla="*/ 2222577 w 2887633"/>
                    <a:gd name="connsiteY125" fmla="*/ 745220 h 1702925"/>
                    <a:gd name="connsiteX126" fmla="*/ 2186700 w 2887633"/>
                    <a:gd name="connsiteY126" fmla="*/ 848996 h 1702925"/>
                    <a:gd name="connsiteX127" fmla="*/ 2149933 w 2887633"/>
                    <a:gd name="connsiteY127" fmla="*/ 1051804 h 1702925"/>
                    <a:gd name="connsiteX128" fmla="*/ 2149933 w 2887633"/>
                    <a:gd name="connsiteY128" fmla="*/ 1061588 h 1702925"/>
                    <a:gd name="connsiteX129" fmla="*/ 2155567 w 2887633"/>
                    <a:gd name="connsiteY129" fmla="*/ 1072559 h 1702925"/>
                    <a:gd name="connsiteX130" fmla="*/ 2162979 w 2887633"/>
                    <a:gd name="connsiteY130" fmla="*/ 1064553 h 1702925"/>
                    <a:gd name="connsiteX131" fmla="*/ 2196188 w 2887633"/>
                    <a:gd name="connsiteY131" fmla="*/ 995468 h 1702925"/>
                    <a:gd name="connsiteX132" fmla="*/ 2209234 w 2887633"/>
                    <a:gd name="connsiteY132" fmla="*/ 973527 h 1702925"/>
                    <a:gd name="connsiteX133" fmla="*/ 2219908 w 2887633"/>
                    <a:gd name="connsiteY133" fmla="*/ 966114 h 1702925"/>
                    <a:gd name="connsiteX134" fmla="*/ 2228507 w 2887633"/>
                    <a:gd name="connsiteY134" fmla="*/ 977974 h 1702925"/>
                    <a:gd name="connsiteX135" fmla="*/ 2230879 w 2887633"/>
                    <a:gd name="connsiteY135" fmla="*/ 1098948 h 1702925"/>
                    <a:gd name="connsiteX136" fmla="*/ 2221094 w 2887633"/>
                    <a:gd name="connsiteY136" fmla="*/ 1195904 h 1702925"/>
                    <a:gd name="connsiteX137" fmla="*/ 2247779 w 2887633"/>
                    <a:gd name="connsiteY137" fmla="*/ 1216363 h 1702925"/>
                    <a:gd name="connsiteX138" fmla="*/ 2311824 w 2887633"/>
                    <a:gd name="connsiteY138" fmla="*/ 1219921 h 1702925"/>
                    <a:gd name="connsiteX139" fmla="*/ 2353927 w 2887633"/>
                    <a:gd name="connsiteY139" fmla="*/ 1215176 h 1702925"/>
                    <a:gd name="connsiteX140" fmla="*/ 2402554 w 2887633"/>
                    <a:gd name="connsiteY140" fmla="*/ 1175742 h 1702925"/>
                    <a:gd name="connsiteX141" fmla="*/ 2490615 w 2887633"/>
                    <a:gd name="connsiteY141" fmla="*/ 1104285 h 1702925"/>
                    <a:gd name="connsiteX142" fmla="*/ 2501289 w 2887633"/>
                    <a:gd name="connsiteY142" fmla="*/ 1099837 h 1702925"/>
                    <a:gd name="connsiteX143" fmla="*/ 2504551 w 2887633"/>
                    <a:gd name="connsiteY143" fmla="*/ 1101616 h 1702925"/>
                    <a:gd name="connsiteX144" fmla="*/ 2476086 w 2887633"/>
                    <a:gd name="connsiteY144" fmla="*/ 1135417 h 1702925"/>
                    <a:gd name="connsiteX145" fmla="*/ 2461855 w 2887633"/>
                    <a:gd name="connsiteY145" fmla="*/ 1151429 h 1702925"/>
                    <a:gd name="connsiteX146" fmla="*/ 2459482 w 2887633"/>
                    <a:gd name="connsiteY146" fmla="*/ 1165661 h 1702925"/>
                    <a:gd name="connsiteX147" fmla="*/ 2472528 w 2887633"/>
                    <a:gd name="connsiteY147" fmla="*/ 1165957 h 1702925"/>
                    <a:gd name="connsiteX148" fmla="*/ 2523527 w 2887633"/>
                    <a:gd name="connsiteY148" fmla="*/ 1144609 h 1702925"/>
                    <a:gd name="connsiteX149" fmla="*/ 2735526 w 2887633"/>
                    <a:gd name="connsiteY149" fmla="*/ 1120889 h 1702925"/>
                    <a:gd name="connsiteX150" fmla="*/ 2775258 w 2887633"/>
                    <a:gd name="connsiteY150" fmla="*/ 1137493 h 1702925"/>
                    <a:gd name="connsiteX151" fmla="*/ 2783264 w 2887633"/>
                    <a:gd name="connsiteY151" fmla="*/ 1147574 h 1702925"/>
                    <a:gd name="connsiteX152" fmla="*/ 2771107 w 2887633"/>
                    <a:gd name="connsiteY152" fmla="*/ 1155580 h 1702925"/>
                    <a:gd name="connsiteX153" fmla="*/ 2741456 w 2887633"/>
                    <a:gd name="connsiteY153" fmla="*/ 1155283 h 1702925"/>
                    <a:gd name="connsiteX154" fmla="*/ 2608623 w 2887633"/>
                    <a:gd name="connsiteY154" fmla="*/ 1158545 h 1702925"/>
                    <a:gd name="connsiteX155" fmla="*/ 2261419 w 2887633"/>
                    <a:gd name="connsiteY155" fmla="*/ 1274180 h 1702925"/>
                    <a:gd name="connsiteX156" fmla="*/ 2131254 w 2887633"/>
                    <a:gd name="connsiteY156" fmla="*/ 1346527 h 1702925"/>
                    <a:gd name="connsiteX157" fmla="*/ 2093005 w 2887633"/>
                    <a:gd name="connsiteY157" fmla="*/ 1360759 h 1702925"/>
                    <a:gd name="connsiteX158" fmla="*/ 2081145 w 2887633"/>
                    <a:gd name="connsiteY158" fmla="*/ 1355719 h 1702925"/>
                    <a:gd name="connsiteX159" fmla="*/ 2084702 w 2887633"/>
                    <a:gd name="connsiteY159" fmla="*/ 1347417 h 1702925"/>
                    <a:gd name="connsiteX160" fmla="*/ 2118504 w 2887633"/>
                    <a:gd name="connsiteY160" fmla="*/ 1259652 h 1702925"/>
                    <a:gd name="connsiteX161" fmla="*/ 2110202 w 2887633"/>
                    <a:gd name="connsiteY161" fmla="*/ 1046763 h 1702925"/>
                    <a:gd name="connsiteX162" fmla="*/ 2128289 w 2887633"/>
                    <a:gd name="connsiteY162" fmla="*/ 880129 h 1702925"/>
                    <a:gd name="connsiteX163" fmla="*/ 2142818 w 2887633"/>
                    <a:gd name="connsiteY163" fmla="*/ 730691 h 1702925"/>
                    <a:gd name="connsiteX164" fmla="*/ 2170392 w 2887633"/>
                    <a:gd name="connsiteY164" fmla="*/ 492600 h 1702925"/>
                    <a:gd name="connsiteX165" fmla="*/ 2183735 w 2887633"/>
                    <a:gd name="connsiteY165" fmla="*/ 458502 h 1702925"/>
                    <a:gd name="connsiteX166" fmla="*/ 1182296 w 2887633"/>
                    <a:gd name="connsiteY166" fmla="*/ 46528 h 1702925"/>
                    <a:gd name="connsiteX167" fmla="*/ 1312377 w 2887633"/>
                    <a:gd name="connsiteY167" fmla="*/ 355015 h 1702925"/>
                    <a:gd name="connsiteX168" fmla="*/ 1335631 w 2887633"/>
                    <a:gd name="connsiteY168" fmla="*/ 392441 h 1702925"/>
                    <a:gd name="connsiteX169" fmla="*/ 1399581 w 2887633"/>
                    <a:gd name="connsiteY169" fmla="*/ 510894 h 1702925"/>
                    <a:gd name="connsiteX170" fmla="*/ 1292392 w 2887633"/>
                    <a:gd name="connsiteY170" fmla="*/ 413152 h 1702925"/>
                    <a:gd name="connsiteX171" fmla="*/ 1246246 w 2887633"/>
                    <a:gd name="connsiteY171" fmla="*/ 372093 h 1702925"/>
                    <a:gd name="connsiteX172" fmla="*/ 1193923 w 2887633"/>
                    <a:gd name="connsiteY172" fmla="*/ 397528 h 1702925"/>
                    <a:gd name="connsiteX173" fmla="*/ 1122343 w 2887633"/>
                    <a:gd name="connsiteY173" fmla="*/ 504354 h 1702925"/>
                    <a:gd name="connsiteX174" fmla="*/ 1106355 w 2887633"/>
                    <a:gd name="connsiteY174" fmla="*/ 333578 h 1702925"/>
                    <a:gd name="connsiteX175" fmla="*/ 1108899 w 2887633"/>
                    <a:gd name="connsiteY175" fmla="*/ 155534 h 1702925"/>
                    <a:gd name="connsiteX176" fmla="*/ 1105266 w 2887633"/>
                    <a:gd name="connsiteY176" fmla="*/ 131553 h 1702925"/>
                    <a:gd name="connsiteX177" fmla="*/ 1182296 w 2887633"/>
                    <a:gd name="connsiteY177" fmla="*/ 46528 h 1702925"/>
                    <a:gd name="connsiteX178" fmla="*/ 1655231 w 2887633"/>
                    <a:gd name="connsiteY178" fmla="*/ 0 h 1702925"/>
                    <a:gd name="connsiteX179" fmla="*/ 1725712 w 2887633"/>
                    <a:gd name="connsiteY179" fmla="*/ 87320 h 1702925"/>
                    <a:gd name="connsiteX180" fmla="*/ 1703501 w 2887633"/>
                    <a:gd name="connsiteY180" fmla="*/ 516364 h 1702925"/>
                    <a:gd name="connsiteX181" fmla="*/ 1651161 w 2887633"/>
                    <a:gd name="connsiteY181" fmla="*/ 399799 h 1702925"/>
                    <a:gd name="connsiteX182" fmla="*/ 1592725 w 2887633"/>
                    <a:gd name="connsiteY182" fmla="*/ 354811 h 1702925"/>
                    <a:gd name="connsiteX183" fmla="*/ 1537362 w 2887633"/>
                    <a:gd name="connsiteY183" fmla="*/ 402799 h 1702925"/>
                    <a:gd name="connsiteX184" fmla="*/ 1417982 w 2887633"/>
                    <a:gd name="connsiteY184" fmla="*/ 504915 h 1702925"/>
                    <a:gd name="connsiteX185" fmla="*/ 1495296 w 2887633"/>
                    <a:gd name="connsiteY185" fmla="*/ 378228 h 1702925"/>
                    <a:gd name="connsiteX186" fmla="*/ 1515204 w 2887633"/>
                    <a:gd name="connsiteY186" fmla="*/ 342298 h 1702925"/>
                    <a:gd name="connsiteX187" fmla="*/ 1655231 w 2887633"/>
                    <a:gd name="connsiteY187" fmla="*/ 0 h 170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</a:cxnLst>
                  <a:rect l="l" t="t" r="r" b="b"/>
                  <a:pathLst>
                    <a:path w="2887633" h="1702925">
                      <a:moveTo>
                        <a:pt x="660303" y="1361057"/>
                      </a:moveTo>
                      <a:cubicBezTo>
                        <a:pt x="684616" y="1364319"/>
                        <a:pt x="706557" y="1372917"/>
                        <a:pt x="721975" y="1397230"/>
                      </a:cubicBezTo>
                      <a:cubicBezTo>
                        <a:pt x="697069" y="1411166"/>
                        <a:pt x="668308" y="1413538"/>
                        <a:pt x="640733" y="1397823"/>
                      </a:cubicBezTo>
                      <a:cubicBezTo>
                        <a:pt x="602485" y="1380330"/>
                        <a:pt x="562457" y="1364912"/>
                        <a:pt x="522429" y="1386853"/>
                      </a:cubicBezTo>
                      <a:cubicBezTo>
                        <a:pt x="552376" y="1364319"/>
                        <a:pt x="590624" y="1364319"/>
                        <a:pt x="637175" y="1361650"/>
                      </a:cubicBezTo>
                      <a:cubicBezTo>
                        <a:pt x="644884" y="1361057"/>
                        <a:pt x="652594" y="1361057"/>
                        <a:pt x="660303" y="1361057"/>
                      </a:cubicBezTo>
                      <a:close/>
                      <a:moveTo>
                        <a:pt x="134603" y="1085902"/>
                      </a:moveTo>
                      <a:cubicBezTo>
                        <a:pt x="151504" y="1084420"/>
                        <a:pt x="200131" y="1085013"/>
                        <a:pt x="194497" y="1095687"/>
                      </a:cubicBezTo>
                      <a:cubicBezTo>
                        <a:pt x="191236" y="1101321"/>
                        <a:pt x="144388" y="1151133"/>
                        <a:pt x="123929" y="1169219"/>
                      </a:cubicBezTo>
                      <a:cubicBezTo>
                        <a:pt x="80936" y="1207172"/>
                        <a:pt x="64036" y="1256688"/>
                        <a:pt x="55734" y="1310948"/>
                      </a:cubicBezTo>
                      <a:cubicBezTo>
                        <a:pt x="51286" y="1340005"/>
                        <a:pt x="48618" y="1369359"/>
                        <a:pt x="55734" y="1398416"/>
                      </a:cubicBezTo>
                      <a:cubicBezTo>
                        <a:pt x="61664" y="1423323"/>
                        <a:pt x="73820" y="1426288"/>
                        <a:pt x="93093" y="1409387"/>
                      </a:cubicBezTo>
                      <a:cubicBezTo>
                        <a:pt x="102285" y="1401381"/>
                        <a:pt x="109697" y="1384184"/>
                        <a:pt x="121854" y="1389225"/>
                      </a:cubicBezTo>
                      <a:cubicBezTo>
                        <a:pt x="133714" y="1394265"/>
                        <a:pt x="126598" y="1411759"/>
                        <a:pt x="126598" y="1423916"/>
                      </a:cubicBezTo>
                      <a:cubicBezTo>
                        <a:pt x="126894" y="1450304"/>
                        <a:pt x="139348" y="1470763"/>
                        <a:pt x="158917" y="1486181"/>
                      </a:cubicBezTo>
                      <a:cubicBezTo>
                        <a:pt x="193904" y="1513459"/>
                        <a:pt x="234229" y="1527691"/>
                        <a:pt x="278408" y="1530953"/>
                      </a:cubicBezTo>
                      <a:cubicBezTo>
                        <a:pt x="292639" y="1532139"/>
                        <a:pt x="308057" y="1528877"/>
                        <a:pt x="314284" y="1516128"/>
                      </a:cubicBezTo>
                      <a:cubicBezTo>
                        <a:pt x="320511" y="1503082"/>
                        <a:pt x="314284" y="1490629"/>
                        <a:pt x="305092" y="1478176"/>
                      </a:cubicBezTo>
                      <a:cubicBezTo>
                        <a:pt x="280186" y="1445560"/>
                        <a:pt x="205764" y="1382109"/>
                        <a:pt x="195387" y="1359871"/>
                      </a:cubicBezTo>
                      <a:cubicBezTo>
                        <a:pt x="193015" y="1355127"/>
                        <a:pt x="191829" y="1348900"/>
                        <a:pt x="195683" y="1345046"/>
                      </a:cubicBezTo>
                      <a:cubicBezTo>
                        <a:pt x="200427" y="1340598"/>
                        <a:pt x="205468" y="1345935"/>
                        <a:pt x="209619" y="1348604"/>
                      </a:cubicBezTo>
                      <a:cubicBezTo>
                        <a:pt x="233636" y="1364022"/>
                        <a:pt x="307761" y="1445856"/>
                        <a:pt x="326737" y="1464833"/>
                      </a:cubicBezTo>
                      <a:cubicBezTo>
                        <a:pt x="346307" y="1484105"/>
                        <a:pt x="358167" y="1505157"/>
                        <a:pt x="346307" y="1533028"/>
                      </a:cubicBezTo>
                      <a:cubicBezTo>
                        <a:pt x="340080" y="1547260"/>
                        <a:pt x="347492" y="1560603"/>
                        <a:pt x="356684" y="1570091"/>
                      </a:cubicBezTo>
                      <a:cubicBezTo>
                        <a:pt x="365876" y="1579283"/>
                        <a:pt x="357870" y="1578690"/>
                        <a:pt x="351643" y="1578690"/>
                      </a:cubicBezTo>
                      <a:cubicBezTo>
                        <a:pt x="322883" y="1580765"/>
                        <a:pt x="59885" y="1568905"/>
                        <a:pt x="59292" y="1562975"/>
                      </a:cubicBezTo>
                      <a:cubicBezTo>
                        <a:pt x="51879" y="1520575"/>
                        <a:pt x="32014" y="1466019"/>
                        <a:pt x="21043" y="1424212"/>
                      </a:cubicBezTo>
                      <a:cubicBezTo>
                        <a:pt x="11555" y="1388632"/>
                        <a:pt x="3253" y="1353051"/>
                        <a:pt x="584" y="1316285"/>
                      </a:cubicBezTo>
                      <a:cubicBezTo>
                        <a:pt x="-2677" y="1276553"/>
                        <a:pt x="7701" y="1239787"/>
                        <a:pt x="32014" y="1207468"/>
                      </a:cubicBezTo>
                      <a:cubicBezTo>
                        <a:pt x="36757" y="1200945"/>
                        <a:pt x="49211" y="1193237"/>
                        <a:pt x="59292" y="1185231"/>
                      </a:cubicBezTo>
                      <a:cubicBezTo>
                        <a:pt x="93686" y="1161511"/>
                        <a:pt x="116517" y="1142238"/>
                        <a:pt x="126301" y="1098949"/>
                      </a:cubicBezTo>
                      <a:cubicBezTo>
                        <a:pt x="127487" y="1094204"/>
                        <a:pt x="131935" y="1090350"/>
                        <a:pt x="134603" y="1085902"/>
                      </a:cubicBezTo>
                      <a:close/>
                      <a:moveTo>
                        <a:pt x="2777704" y="1019857"/>
                      </a:moveTo>
                      <a:cubicBezTo>
                        <a:pt x="2780077" y="1021043"/>
                        <a:pt x="2782375" y="1023044"/>
                        <a:pt x="2784450" y="1024526"/>
                      </a:cubicBezTo>
                      <a:cubicBezTo>
                        <a:pt x="2796310" y="1033718"/>
                        <a:pt x="2809059" y="1043799"/>
                        <a:pt x="2820919" y="1059810"/>
                      </a:cubicBezTo>
                      <a:cubicBezTo>
                        <a:pt x="2839896" y="1090350"/>
                        <a:pt x="2858872" y="1154691"/>
                        <a:pt x="2871028" y="1199463"/>
                      </a:cubicBezTo>
                      <a:cubicBezTo>
                        <a:pt x="2876959" y="1230596"/>
                        <a:pt x="2887633" y="1260839"/>
                        <a:pt x="2887633" y="1293751"/>
                      </a:cubicBezTo>
                      <a:cubicBezTo>
                        <a:pt x="2887336" y="1328145"/>
                        <a:pt x="2883185" y="1361353"/>
                        <a:pt x="2873104" y="1393969"/>
                      </a:cubicBezTo>
                      <a:cubicBezTo>
                        <a:pt x="2871621" y="1398713"/>
                        <a:pt x="2836634" y="1513756"/>
                        <a:pt x="2835448" y="1527988"/>
                      </a:cubicBezTo>
                      <a:cubicBezTo>
                        <a:pt x="2816472" y="1564755"/>
                        <a:pt x="2789787" y="1591736"/>
                        <a:pt x="2747090" y="1597963"/>
                      </a:cubicBezTo>
                      <a:cubicBezTo>
                        <a:pt x="2714178" y="1602707"/>
                        <a:pt x="2681267" y="1606561"/>
                        <a:pt x="2648058" y="1611009"/>
                      </a:cubicBezTo>
                      <a:cubicBezTo>
                        <a:pt x="2593502" y="1618125"/>
                        <a:pt x="2539538" y="1625241"/>
                        <a:pt x="2484982" y="1632357"/>
                      </a:cubicBezTo>
                      <a:cubicBezTo>
                        <a:pt x="2423013" y="1640659"/>
                        <a:pt x="2361044" y="1649851"/>
                        <a:pt x="2299075" y="1658449"/>
                      </a:cubicBezTo>
                      <a:cubicBezTo>
                        <a:pt x="2250448" y="1665269"/>
                        <a:pt x="2201822" y="1671199"/>
                        <a:pt x="2153492" y="1677425"/>
                      </a:cubicBezTo>
                      <a:cubicBezTo>
                        <a:pt x="2150231" y="1677722"/>
                        <a:pt x="2146672" y="1678611"/>
                        <a:pt x="2143707" y="1678315"/>
                      </a:cubicBezTo>
                      <a:cubicBezTo>
                        <a:pt x="2078476" y="1674757"/>
                        <a:pt x="2014729" y="1684541"/>
                        <a:pt x="1950980" y="1698181"/>
                      </a:cubicBezTo>
                      <a:cubicBezTo>
                        <a:pt x="1944161" y="1700553"/>
                        <a:pt x="1936155" y="1701739"/>
                        <a:pt x="1928446" y="1702925"/>
                      </a:cubicBezTo>
                      <a:cubicBezTo>
                        <a:pt x="1964916" y="1681873"/>
                        <a:pt x="2004944" y="1673274"/>
                        <a:pt x="2044972" y="1663490"/>
                      </a:cubicBezTo>
                      <a:cubicBezTo>
                        <a:pt x="2107830" y="1648368"/>
                        <a:pt x="2172171" y="1639473"/>
                        <a:pt x="2235623" y="1629095"/>
                      </a:cubicBezTo>
                      <a:cubicBezTo>
                        <a:pt x="2291662" y="1619904"/>
                        <a:pt x="2348590" y="1615160"/>
                        <a:pt x="2404629" y="1607747"/>
                      </a:cubicBezTo>
                      <a:cubicBezTo>
                        <a:pt x="2488244" y="1596776"/>
                        <a:pt x="2572747" y="1593811"/>
                        <a:pt x="2656953" y="1587881"/>
                      </a:cubicBezTo>
                      <a:cubicBezTo>
                        <a:pt x="2663180" y="1587585"/>
                        <a:pt x="2672075" y="1586992"/>
                        <a:pt x="2672372" y="1579283"/>
                      </a:cubicBezTo>
                      <a:cubicBezTo>
                        <a:pt x="2672668" y="1572463"/>
                        <a:pt x="2664366" y="1570981"/>
                        <a:pt x="2659326" y="1568905"/>
                      </a:cubicBezTo>
                      <a:cubicBezTo>
                        <a:pt x="2603287" y="1548743"/>
                        <a:pt x="2546358" y="1529767"/>
                        <a:pt x="2490615" y="1508419"/>
                      </a:cubicBezTo>
                      <a:cubicBezTo>
                        <a:pt x="2456221" y="1495373"/>
                        <a:pt x="2423013" y="1479955"/>
                        <a:pt x="2389508" y="1464833"/>
                      </a:cubicBezTo>
                      <a:cubicBezTo>
                        <a:pt x="2362526" y="1452973"/>
                        <a:pt x="2340289" y="1457717"/>
                        <a:pt x="2320126" y="1478176"/>
                      </a:cubicBezTo>
                      <a:cubicBezTo>
                        <a:pt x="2299075" y="1499227"/>
                        <a:pt x="2278023" y="1519686"/>
                        <a:pt x="2257268" y="1541034"/>
                      </a:cubicBezTo>
                      <a:cubicBezTo>
                        <a:pt x="2224059" y="1576615"/>
                        <a:pt x="2182549" y="1582545"/>
                        <a:pt x="2135702" y="1575132"/>
                      </a:cubicBezTo>
                      <a:cubicBezTo>
                        <a:pt x="2145190" y="1570388"/>
                        <a:pt x="2154381" y="1564458"/>
                        <a:pt x="2164462" y="1560603"/>
                      </a:cubicBezTo>
                      <a:cubicBezTo>
                        <a:pt x="2209827" y="1543702"/>
                        <a:pt x="2246890" y="1515535"/>
                        <a:pt x="2278913" y="1479362"/>
                      </a:cubicBezTo>
                      <a:cubicBezTo>
                        <a:pt x="2301447" y="1454159"/>
                        <a:pt x="2329318" y="1437851"/>
                        <a:pt x="2362526" y="1431032"/>
                      </a:cubicBezTo>
                      <a:cubicBezTo>
                        <a:pt x="2388322" y="1425991"/>
                        <a:pt x="2413525" y="1430142"/>
                        <a:pt x="2438431" y="1435479"/>
                      </a:cubicBezTo>
                      <a:cubicBezTo>
                        <a:pt x="2490022" y="1446153"/>
                        <a:pt x="2539242" y="1465426"/>
                        <a:pt x="2588757" y="1481734"/>
                      </a:cubicBezTo>
                      <a:cubicBezTo>
                        <a:pt x="2629675" y="1495076"/>
                        <a:pt x="2671186" y="1506640"/>
                        <a:pt x="2714178" y="1511681"/>
                      </a:cubicBezTo>
                      <a:cubicBezTo>
                        <a:pt x="2753317" y="1516425"/>
                        <a:pt x="2792455" y="1493001"/>
                        <a:pt x="2801350" y="1457420"/>
                      </a:cubicBezTo>
                      <a:cubicBezTo>
                        <a:pt x="2806984" y="1436962"/>
                        <a:pt x="2798978" y="1417393"/>
                        <a:pt x="2790676" y="1399009"/>
                      </a:cubicBezTo>
                      <a:cubicBezTo>
                        <a:pt x="2777926" y="1370842"/>
                        <a:pt x="2762212" y="1344749"/>
                        <a:pt x="2742643" y="1314802"/>
                      </a:cubicBezTo>
                      <a:cubicBezTo>
                        <a:pt x="2765177" y="1324291"/>
                        <a:pt x="2778223" y="1339412"/>
                        <a:pt x="2794234" y="1349197"/>
                      </a:cubicBezTo>
                      <a:cubicBezTo>
                        <a:pt x="2816768" y="1363429"/>
                        <a:pt x="2821512" y="1358981"/>
                        <a:pt x="2840489" y="1341191"/>
                      </a:cubicBezTo>
                      <a:cubicBezTo>
                        <a:pt x="2879627" y="1304128"/>
                        <a:pt x="2859761" y="1262915"/>
                        <a:pt x="2852349" y="1223183"/>
                      </a:cubicBezTo>
                      <a:cubicBezTo>
                        <a:pt x="2839599" y="1154691"/>
                        <a:pt x="2811431" y="1091833"/>
                        <a:pt x="2773775" y="1033421"/>
                      </a:cubicBezTo>
                      <a:cubicBezTo>
                        <a:pt x="2771107" y="1028974"/>
                        <a:pt x="2765177" y="1024823"/>
                        <a:pt x="2770514" y="1020079"/>
                      </a:cubicBezTo>
                      <a:cubicBezTo>
                        <a:pt x="2772886" y="1018300"/>
                        <a:pt x="2775332" y="1018670"/>
                        <a:pt x="2777704" y="1019857"/>
                      </a:cubicBezTo>
                      <a:close/>
                      <a:moveTo>
                        <a:pt x="575799" y="571766"/>
                      </a:moveTo>
                      <a:cubicBezTo>
                        <a:pt x="583805" y="583626"/>
                        <a:pt x="582026" y="596672"/>
                        <a:pt x="584991" y="608532"/>
                      </a:cubicBezTo>
                      <a:cubicBezTo>
                        <a:pt x="587659" y="620392"/>
                        <a:pt x="601002" y="691257"/>
                        <a:pt x="611083" y="712605"/>
                      </a:cubicBezTo>
                      <a:cubicBezTo>
                        <a:pt x="615827" y="722389"/>
                        <a:pt x="619682" y="735139"/>
                        <a:pt x="633321" y="735139"/>
                      </a:cubicBezTo>
                      <a:cubicBezTo>
                        <a:pt x="646071" y="734842"/>
                        <a:pt x="649629" y="722093"/>
                        <a:pt x="652890" y="712605"/>
                      </a:cubicBezTo>
                      <a:cubicBezTo>
                        <a:pt x="660896" y="688588"/>
                        <a:pt x="679575" y="623061"/>
                        <a:pt x="683430" y="610311"/>
                      </a:cubicBezTo>
                      <a:cubicBezTo>
                        <a:pt x="692029" y="642630"/>
                        <a:pt x="686099" y="714384"/>
                        <a:pt x="686099" y="722389"/>
                      </a:cubicBezTo>
                      <a:cubicBezTo>
                        <a:pt x="686099" y="787620"/>
                        <a:pt x="682837" y="852554"/>
                        <a:pt x="686988" y="917785"/>
                      </a:cubicBezTo>
                      <a:cubicBezTo>
                        <a:pt x="691732" y="1000509"/>
                        <a:pt x="711301" y="1081455"/>
                        <a:pt x="750440" y="1155284"/>
                      </a:cubicBezTo>
                      <a:cubicBezTo>
                        <a:pt x="783055" y="1215770"/>
                        <a:pt x="823083" y="1223479"/>
                        <a:pt x="893650" y="1217549"/>
                      </a:cubicBezTo>
                      <a:cubicBezTo>
                        <a:pt x="922708" y="1215177"/>
                        <a:pt x="951469" y="1215177"/>
                        <a:pt x="980526" y="1216067"/>
                      </a:cubicBezTo>
                      <a:cubicBezTo>
                        <a:pt x="996537" y="1216363"/>
                        <a:pt x="1005432" y="1226741"/>
                        <a:pt x="1003653" y="1243938"/>
                      </a:cubicBezTo>
                      <a:cubicBezTo>
                        <a:pt x="1000985" y="1271216"/>
                        <a:pt x="988532" y="1295233"/>
                        <a:pt x="978747" y="1320139"/>
                      </a:cubicBezTo>
                      <a:cubicBezTo>
                        <a:pt x="969259" y="1343563"/>
                        <a:pt x="959771" y="1366393"/>
                        <a:pt x="953841" y="1390411"/>
                      </a:cubicBezTo>
                      <a:cubicBezTo>
                        <a:pt x="952358" y="1396637"/>
                        <a:pt x="950579" y="1403753"/>
                        <a:pt x="955916" y="1409090"/>
                      </a:cubicBezTo>
                      <a:cubicBezTo>
                        <a:pt x="962736" y="1415020"/>
                        <a:pt x="968666" y="1409090"/>
                        <a:pt x="973706" y="1405532"/>
                      </a:cubicBezTo>
                      <a:cubicBezTo>
                        <a:pt x="999206" y="1388631"/>
                        <a:pt x="1014920" y="1363428"/>
                        <a:pt x="1030932" y="1338523"/>
                      </a:cubicBezTo>
                      <a:cubicBezTo>
                        <a:pt x="1076890" y="1267065"/>
                        <a:pt x="1116621" y="1192050"/>
                        <a:pt x="1153090" y="1115552"/>
                      </a:cubicBezTo>
                      <a:cubicBezTo>
                        <a:pt x="1175328" y="1069298"/>
                        <a:pt x="1195194" y="1022154"/>
                        <a:pt x="1216246" y="975603"/>
                      </a:cubicBezTo>
                      <a:cubicBezTo>
                        <a:pt x="1217728" y="971748"/>
                        <a:pt x="1218618" y="966411"/>
                        <a:pt x="1225734" y="965225"/>
                      </a:cubicBezTo>
                      <a:cubicBezTo>
                        <a:pt x="1209426" y="1028084"/>
                        <a:pt x="1188374" y="1088274"/>
                        <a:pt x="1166730" y="1148464"/>
                      </a:cubicBezTo>
                      <a:cubicBezTo>
                        <a:pt x="1134707" y="1238304"/>
                        <a:pt x="1088453" y="1322215"/>
                        <a:pt x="1049611" y="1408793"/>
                      </a:cubicBezTo>
                      <a:cubicBezTo>
                        <a:pt x="1038641" y="1433996"/>
                        <a:pt x="1030932" y="1460088"/>
                        <a:pt x="1035379" y="1488256"/>
                      </a:cubicBezTo>
                      <a:cubicBezTo>
                        <a:pt x="1041013" y="1522947"/>
                        <a:pt x="1065029" y="1534807"/>
                        <a:pt x="1092901" y="1538069"/>
                      </a:cubicBezTo>
                      <a:cubicBezTo>
                        <a:pt x="1137969" y="1543109"/>
                        <a:pt x="1182444" y="1534214"/>
                        <a:pt x="1220100" y="1506639"/>
                      </a:cubicBezTo>
                      <a:cubicBezTo>
                        <a:pt x="1218321" y="1540441"/>
                        <a:pt x="1226920" y="1558527"/>
                        <a:pt x="1222472" y="1569795"/>
                      </a:cubicBezTo>
                      <a:cubicBezTo>
                        <a:pt x="1154573" y="1568609"/>
                        <a:pt x="792246" y="1551708"/>
                        <a:pt x="785427" y="1548743"/>
                      </a:cubicBezTo>
                      <a:cubicBezTo>
                        <a:pt x="778608" y="1541923"/>
                        <a:pt x="757555" y="1281890"/>
                        <a:pt x="708040" y="1196794"/>
                      </a:cubicBezTo>
                      <a:cubicBezTo>
                        <a:pt x="708336" y="1318360"/>
                        <a:pt x="622350" y="1347418"/>
                        <a:pt x="610787" y="1345935"/>
                      </a:cubicBezTo>
                      <a:cubicBezTo>
                        <a:pt x="569869" y="1342080"/>
                        <a:pt x="548225" y="1324587"/>
                        <a:pt x="550893" y="1281890"/>
                      </a:cubicBezTo>
                      <a:cubicBezTo>
                        <a:pt x="552376" y="1256095"/>
                        <a:pt x="555341" y="1230892"/>
                        <a:pt x="567201" y="1207765"/>
                      </a:cubicBezTo>
                      <a:cubicBezTo>
                        <a:pt x="573427" y="1195015"/>
                        <a:pt x="581433" y="1192346"/>
                        <a:pt x="593293" y="1203317"/>
                      </a:cubicBezTo>
                      <a:cubicBezTo>
                        <a:pt x="607229" y="1216660"/>
                        <a:pt x="616717" y="1233264"/>
                        <a:pt x="627687" y="1248682"/>
                      </a:cubicBezTo>
                      <a:cubicBezTo>
                        <a:pt x="644885" y="1272699"/>
                        <a:pt x="657041" y="1272699"/>
                        <a:pt x="669791" y="1246310"/>
                      </a:cubicBezTo>
                      <a:cubicBezTo>
                        <a:pt x="683727" y="1217549"/>
                        <a:pt x="687285" y="1187602"/>
                        <a:pt x="683134" y="1154691"/>
                      </a:cubicBezTo>
                      <a:cubicBezTo>
                        <a:pt x="674831" y="1088274"/>
                        <a:pt x="661785" y="1023340"/>
                        <a:pt x="651111" y="957813"/>
                      </a:cubicBezTo>
                      <a:cubicBezTo>
                        <a:pt x="639548" y="887838"/>
                        <a:pt x="625612" y="819049"/>
                        <a:pt x="599223" y="752929"/>
                      </a:cubicBezTo>
                      <a:cubicBezTo>
                        <a:pt x="575799" y="695408"/>
                        <a:pt x="571352" y="634625"/>
                        <a:pt x="575799" y="571766"/>
                      </a:cubicBezTo>
                      <a:close/>
                      <a:moveTo>
                        <a:pt x="1407625" y="514732"/>
                      </a:moveTo>
                      <a:cubicBezTo>
                        <a:pt x="1409804" y="515459"/>
                        <a:pt x="1412348" y="516185"/>
                        <a:pt x="1414529" y="516913"/>
                      </a:cubicBezTo>
                      <a:cubicBezTo>
                        <a:pt x="1425429" y="551794"/>
                        <a:pt x="1423612" y="588493"/>
                        <a:pt x="1427245" y="624465"/>
                      </a:cubicBezTo>
                      <a:cubicBezTo>
                        <a:pt x="1432332" y="676788"/>
                        <a:pt x="1433058" y="729111"/>
                        <a:pt x="1435602" y="781797"/>
                      </a:cubicBezTo>
                      <a:cubicBezTo>
                        <a:pt x="1406171" y="779617"/>
                        <a:pt x="1409078" y="755999"/>
                        <a:pt x="1408715" y="737468"/>
                      </a:cubicBezTo>
                      <a:cubicBezTo>
                        <a:pt x="1407262" y="663344"/>
                        <a:pt x="1407625" y="589220"/>
                        <a:pt x="1407625" y="514732"/>
                      </a:cubicBezTo>
                      <a:close/>
                      <a:moveTo>
                        <a:pt x="2183735" y="458502"/>
                      </a:moveTo>
                      <a:cubicBezTo>
                        <a:pt x="2188776" y="478961"/>
                        <a:pt x="2182846" y="495861"/>
                        <a:pt x="2179880" y="512465"/>
                      </a:cubicBezTo>
                      <a:cubicBezTo>
                        <a:pt x="2170392" y="566429"/>
                        <a:pt x="2159422" y="620096"/>
                        <a:pt x="2162090" y="675245"/>
                      </a:cubicBezTo>
                      <a:cubicBezTo>
                        <a:pt x="2163276" y="693628"/>
                        <a:pt x="2157049" y="711418"/>
                        <a:pt x="2157643" y="729802"/>
                      </a:cubicBezTo>
                      <a:cubicBezTo>
                        <a:pt x="2157939" y="739290"/>
                        <a:pt x="2157939" y="749371"/>
                        <a:pt x="2166834" y="754115"/>
                      </a:cubicBezTo>
                      <a:cubicBezTo>
                        <a:pt x="2174839" y="758562"/>
                        <a:pt x="2181363" y="750260"/>
                        <a:pt x="2188182" y="746999"/>
                      </a:cubicBezTo>
                      <a:cubicBezTo>
                        <a:pt x="2195595" y="743441"/>
                        <a:pt x="2202711" y="738400"/>
                        <a:pt x="2210420" y="734546"/>
                      </a:cubicBezTo>
                      <a:cubicBezTo>
                        <a:pt x="2214274" y="732470"/>
                        <a:pt x="2218426" y="728319"/>
                        <a:pt x="2222577" y="732174"/>
                      </a:cubicBezTo>
                      <a:cubicBezTo>
                        <a:pt x="2226431" y="735732"/>
                        <a:pt x="2224059" y="740772"/>
                        <a:pt x="2222577" y="745220"/>
                      </a:cubicBezTo>
                      <a:cubicBezTo>
                        <a:pt x="2210420" y="779911"/>
                        <a:pt x="2198560" y="814305"/>
                        <a:pt x="2186700" y="848996"/>
                      </a:cubicBezTo>
                      <a:cubicBezTo>
                        <a:pt x="2164165" y="914523"/>
                        <a:pt x="2150527" y="982125"/>
                        <a:pt x="2149933" y="1051804"/>
                      </a:cubicBezTo>
                      <a:cubicBezTo>
                        <a:pt x="2149933" y="1055065"/>
                        <a:pt x="2149933" y="1058623"/>
                        <a:pt x="2149933" y="1061588"/>
                      </a:cubicBezTo>
                      <a:cubicBezTo>
                        <a:pt x="2150230" y="1066036"/>
                        <a:pt x="2149637" y="1071669"/>
                        <a:pt x="2155567" y="1072559"/>
                      </a:cubicBezTo>
                      <a:cubicBezTo>
                        <a:pt x="2160311" y="1073448"/>
                        <a:pt x="2161497" y="1067815"/>
                        <a:pt x="2162979" y="1064553"/>
                      </a:cubicBezTo>
                      <a:cubicBezTo>
                        <a:pt x="2173950" y="1041426"/>
                        <a:pt x="2184625" y="1018595"/>
                        <a:pt x="2196188" y="995468"/>
                      </a:cubicBezTo>
                      <a:cubicBezTo>
                        <a:pt x="2199746" y="988055"/>
                        <a:pt x="2204786" y="980939"/>
                        <a:pt x="2209234" y="973527"/>
                      </a:cubicBezTo>
                      <a:cubicBezTo>
                        <a:pt x="2211606" y="969079"/>
                        <a:pt x="2214274" y="965224"/>
                        <a:pt x="2219908" y="966114"/>
                      </a:cubicBezTo>
                      <a:cubicBezTo>
                        <a:pt x="2226135" y="967300"/>
                        <a:pt x="2227914" y="972934"/>
                        <a:pt x="2228507" y="977974"/>
                      </a:cubicBezTo>
                      <a:cubicBezTo>
                        <a:pt x="2235623" y="1018002"/>
                        <a:pt x="2234437" y="1058623"/>
                        <a:pt x="2230879" y="1098948"/>
                      </a:cubicBezTo>
                      <a:cubicBezTo>
                        <a:pt x="2228210" y="1131266"/>
                        <a:pt x="2220501" y="1163289"/>
                        <a:pt x="2221094" y="1195904"/>
                      </a:cubicBezTo>
                      <a:cubicBezTo>
                        <a:pt x="2221391" y="1219031"/>
                        <a:pt x="2227321" y="1224071"/>
                        <a:pt x="2247779" y="1216363"/>
                      </a:cubicBezTo>
                      <a:cubicBezTo>
                        <a:pt x="2270017" y="1207764"/>
                        <a:pt x="2289883" y="1202723"/>
                        <a:pt x="2311824" y="1219921"/>
                      </a:cubicBezTo>
                      <a:cubicBezTo>
                        <a:pt x="2324870" y="1230594"/>
                        <a:pt x="2340881" y="1223478"/>
                        <a:pt x="2353927" y="1215176"/>
                      </a:cubicBezTo>
                      <a:cubicBezTo>
                        <a:pt x="2371718" y="1203910"/>
                        <a:pt x="2387729" y="1190863"/>
                        <a:pt x="2402554" y="1175742"/>
                      </a:cubicBezTo>
                      <a:cubicBezTo>
                        <a:pt x="2428943" y="1148760"/>
                        <a:pt x="2456517" y="1122371"/>
                        <a:pt x="2490615" y="1104285"/>
                      </a:cubicBezTo>
                      <a:cubicBezTo>
                        <a:pt x="2494174" y="1102802"/>
                        <a:pt x="2497731" y="1101616"/>
                        <a:pt x="2501289" y="1099837"/>
                      </a:cubicBezTo>
                      <a:cubicBezTo>
                        <a:pt x="2502179" y="1099244"/>
                        <a:pt x="2503365" y="1100430"/>
                        <a:pt x="2504551" y="1101616"/>
                      </a:cubicBezTo>
                      <a:cubicBezTo>
                        <a:pt x="2495063" y="1112883"/>
                        <a:pt x="2485575" y="1124447"/>
                        <a:pt x="2476086" y="1135417"/>
                      </a:cubicBezTo>
                      <a:cubicBezTo>
                        <a:pt x="2471342" y="1141051"/>
                        <a:pt x="2465709" y="1145499"/>
                        <a:pt x="2461855" y="1151429"/>
                      </a:cubicBezTo>
                      <a:cubicBezTo>
                        <a:pt x="2459186" y="1155283"/>
                        <a:pt x="2455035" y="1160324"/>
                        <a:pt x="2459482" y="1165661"/>
                      </a:cubicBezTo>
                      <a:cubicBezTo>
                        <a:pt x="2463041" y="1169515"/>
                        <a:pt x="2468081" y="1168033"/>
                        <a:pt x="2472528" y="1165957"/>
                      </a:cubicBezTo>
                      <a:cubicBezTo>
                        <a:pt x="2489429" y="1158841"/>
                        <a:pt x="2506330" y="1151725"/>
                        <a:pt x="2523527" y="1144609"/>
                      </a:cubicBezTo>
                      <a:cubicBezTo>
                        <a:pt x="2591723" y="1116441"/>
                        <a:pt x="2662884" y="1110511"/>
                        <a:pt x="2735526" y="1120889"/>
                      </a:cubicBezTo>
                      <a:cubicBezTo>
                        <a:pt x="2750055" y="1122964"/>
                        <a:pt x="2762805" y="1130377"/>
                        <a:pt x="2775258" y="1137493"/>
                      </a:cubicBezTo>
                      <a:cubicBezTo>
                        <a:pt x="2779113" y="1139865"/>
                        <a:pt x="2783856" y="1142534"/>
                        <a:pt x="2783264" y="1147574"/>
                      </a:cubicBezTo>
                      <a:cubicBezTo>
                        <a:pt x="2782374" y="1153801"/>
                        <a:pt x="2776148" y="1154987"/>
                        <a:pt x="2771107" y="1155580"/>
                      </a:cubicBezTo>
                      <a:cubicBezTo>
                        <a:pt x="2761323" y="1155876"/>
                        <a:pt x="2751241" y="1156766"/>
                        <a:pt x="2741456" y="1155283"/>
                      </a:cubicBezTo>
                      <a:cubicBezTo>
                        <a:pt x="2696981" y="1148167"/>
                        <a:pt x="2652209" y="1152022"/>
                        <a:pt x="2608623" y="1158545"/>
                      </a:cubicBezTo>
                      <a:cubicBezTo>
                        <a:pt x="2485871" y="1176335"/>
                        <a:pt x="2373793" y="1225851"/>
                        <a:pt x="2261419" y="1274180"/>
                      </a:cubicBezTo>
                      <a:cubicBezTo>
                        <a:pt x="2215164" y="1293750"/>
                        <a:pt x="2173060" y="1319842"/>
                        <a:pt x="2131254" y="1346527"/>
                      </a:cubicBezTo>
                      <a:cubicBezTo>
                        <a:pt x="2119394" y="1353940"/>
                        <a:pt x="2106348" y="1357498"/>
                        <a:pt x="2093005" y="1360759"/>
                      </a:cubicBezTo>
                      <a:cubicBezTo>
                        <a:pt x="2088261" y="1361945"/>
                        <a:pt x="2083517" y="1360463"/>
                        <a:pt x="2081145" y="1355719"/>
                      </a:cubicBezTo>
                      <a:cubicBezTo>
                        <a:pt x="2079662" y="1352161"/>
                        <a:pt x="2081441" y="1349492"/>
                        <a:pt x="2084702" y="1347417"/>
                      </a:cubicBezTo>
                      <a:cubicBezTo>
                        <a:pt x="2114353" y="1325475"/>
                        <a:pt x="2117021" y="1291971"/>
                        <a:pt x="2118504" y="1259652"/>
                      </a:cubicBezTo>
                      <a:cubicBezTo>
                        <a:pt x="2122062" y="1188491"/>
                        <a:pt x="2109905" y="1117924"/>
                        <a:pt x="2110202" y="1046763"/>
                      </a:cubicBezTo>
                      <a:cubicBezTo>
                        <a:pt x="2110499" y="990131"/>
                        <a:pt x="2120580" y="935278"/>
                        <a:pt x="2128289" y="880129"/>
                      </a:cubicBezTo>
                      <a:cubicBezTo>
                        <a:pt x="2135405" y="830613"/>
                        <a:pt x="2140149" y="780800"/>
                        <a:pt x="2142818" y="730691"/>
                      </a:cubicBezTo>
                      <a:cubicBezTo>
                        <a:pt x="2146672" y="650932"/>
                        <a:pt x="2149044" y="570876"/>
                        <a:pt x="2170392" y="492600"/>
                      </a:cubicBezTo>
                      <a:cubicBezTo>
                        <a:pt x="2173060" y="481629"/>
                        <a:pt x="2175433" y="470065"/>
                        <a:pt x="2183735" y="458502"/>
                      </a:cubicBezTo>
                      <a:close/>
                      <a:moveTo>
                        <a:pt x="1182296" y="46528"/>
                      </a:moveTo>
                      <a:cubicBezTo>
                        <a:pt x="1165582" y="174792"/>
                        <a:pt x="1238980" y="264904"/>
                        <a:pt x="1312377" y="355015"/>
                      </a:cubicBezTo>
                      <a:cubicBezTo>
                        <a:pt x="1321825" y="366642"/>
                        <a:pt x="1338539" y="376816"/>
                        <a:pt x="1335631" y="392441"/>
                      </a:cubicBezTo>
                      <a:cubicBezTo>
                        <a:pt x="1325457" y="449851"/>
                        <a:pt x="1363974" y="479283"/>
                        <a:pt x="1399581" y="510894"/>
                      </a:cubicBezTo>
                      <a:cubicBezTo>
                        <a:pt x="1353072" y="490546"/>
                        <a:pt x="1298207" y="480009"/>
                        <a:pt x="1292392" y="413152"/>
                      </a:cubicBezTo>
                      <a:cubicBezTo>
                        <a:pt x="1290212" y="388081"/>
                        <a:pt x="1269864" y="376090"/>
                        <a:pt x="1246246" y="372093"/>
                      </a:cubicBezTo>
                      <a:cubicBezTo>
                        <a:pt x="1222992" y="368097"/>
                        <a:pt x="1205551" y="376454"/>
                        <a:pt x="1193923" y="397528"/>
                      </a:cubicBezTo>
                      <a:cubicBezTo>
                        <a:pt x="1173213" y="433864"/>
                        <a:pt x="1151774" y="469471"/>
                        <a:pt x="1122343" y="504354"/>
                      </a:cubicBezTo>
                      <a:cubicBezTo>
                        <a:pt x="1116893" y="447308"/>
                        <a:pt x="1108172" y="390624"/>
                        <a:pt x="1106355" y="333578"/>
                      </a:cubicBezTo>
                      <a:cubicBezTo>
                        <a:pt x="1104174" y="274351"/>
                        <a:pt x="1102359" y="214761"/>
                        <a:pt x="1108899" y="155534"/>
                      </a:cubicBezTo>
                      <a:cubicBezTo>
                        <a:pt x="1109625" y="147904"/>
                        <a:pt x="1106719" y="139547"/>
                        <a:pt x="1105266" y="131553"/>
                      </a:cubicBezTo>
                      <a:cubicBezTo>
                        <a:pt x="1133971" y="105028"/>
                        <a:pt x="1143781" y="62879"/>
                        <a:pt x="1182296" y="46528"/>
                      </a:cubicBezTo>
                      <a:close/>
                      <a:moveTo>
                        <a:pt x="1655231" y="0"/>
                      </a:moveTo>
                      <a:cubicBezTo>
                        <a:pt x="1700984" y="15225"/>
                        <a:pt x="1709568" y="51688"/>
                        <a:pt x="1725712" y="87320"/>
                      </a:cubicBezTo>
                      <a:cubicBezTo>
                        <a:pt x="1741879" y="226502"/>
                        <a:pt x="1744110" y="372787"/>
                        <a:pt x="1703501" y="516364"/>
                      </a:cubicBezTo>
                      <a:cubicBezTo>
                        <a:pt x="1678300" y="475474"/>
                        <a:pt x="1664293" y="437588"/>
                        <a:pt x="1651161" y="399799"/>
                      </a:cubicBezTo>
                      <a:cubicBezTo>
                        <a:pt x="1641447" y="371250"/>
                        <a:pt x="1624643" y="354775"/>
                        <a:pt x="1592725" y="354811"/>
                      </a:cubicBezTo>
                      <a:cubicBezTo>
                        <a:pt x="1559883" y="355189"/>
                        <a:pt x="1545796" y="374472"/>
                        <a:pt x="1537362" y="402799"/>
                      </a:cubicBezTo>
                      <a:cubicBezTo>
                        <a:pt x="1519720" y="462469"/>
                        <a:pt x="1480446" y="497156"/>
                        <a:pt x="1417982" y="504915"/>
                      </a:cubicBezTo>
                      <a:cubicBezTo>
                        <a:pt x="1458863" y="471734"/>
                        <a:pt x="1499258" y="438943"/>
                        <a:pt x="1495296" y="378228"/>
                      </a:cubicBezTo>
                      <a:cubicBezTo>
                        <a:pt x="1494210" y="363925"/>
                        <a:pt x="1504803" y="352235"/>
                        <a:pt x="1515204" y="342298"/>
                      </a:cubicBezTo>
                      <a:cubicBezTo>
                        <a:pt x="1614062" y="249450"/>
                        <a:pt x="1668380" y="138406"/>
                        <a:pt x="1655231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3378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312B48F-E8BE-4757-83DF-5F7057657F0C}"/>
                  </a:ext>
                </a:extLst>
              </p:cNvPr>
              <p:cNvGrpSpPr/>
              <p:nvPr/>
            </p:nvGrpSpPr>
            <p:grpSpPr>
              <a:xfrm>
                <a:off x="6299020" y="1126131"/>
                <a:ext cx="750571" cy="1452744"/>
                <a:chOff x="9160839" y="2146343"/>
                <a:chExt cx="1138072" cy="2202759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5C25542F-BCA7-4D90-82E4-9EDE133A3B09}"/>
                    </a:ext>
                  </a:extLst>
                </p:cNvPr>
                <p:cNvSpPr/>
                <p:nvPr/>
              </p:nvSpPr>
              <p:spPr>
                <a:xfrm>
                  <a:off x="9434199" y="3484248"/>
                  <a:ext cx="752687" cy="864854"/>
                </a:xfrm>
                <a:custGeom>
                  <a:avLst/>
                  <a:gdLst>
                    <a:gd name="connsiteX0" fmla="*/ 538018 w 1128382"/>
                    <a:gd name="connsiteY0" fmla="*/ 869267 h 889928"/>
                    <a:gd name="connsiteX1" fmla="*/ 456100 w 1128382"/>
                    <a:gd name="connsiteY1" fmla="*/ 871975 h 889928"/>
                    <a:gd name="connsiteX2" fmla="*/ 30268 w 1128382"/>
                    <a:gd name="connsiteY2" fmla="*/ 512488 h 889928"/>
                    <a:gd name="connsiteX3" fmla="*/ 480 w 1128382"/>
                    <a:gd name="connsiteY3" fmla="*/ 136077 h 889928"/>
                    <a:gd name="connsiteX4" fmla="*/ 337625 w 1128382"/>
                    <a:gd name="connsiteY4" fmla="*/ 499625 h 889928"/>
                    <a:gd name="connsiteX5" fmla="*/ 749241 w 1128382"/>
                    <a:gd name="connsiteY5" fmla="*/ 438695 h 889928"/>
                    <a:gd name="connsiteX6" fmla="*/ 1082324 w 1128382"/>
                    <a:gd name="connsiteY6" fmla="*/ 0 h 889928"/>
                    <a:gd name="connsiteX7" fmla="*/ 1128361 w 1128382"/>
                    <a:gd name="connsiteY7" fmla="*/ 500302 h 889928"/>
                    <a:gd name="connsiteX8" fmla="*/ 538018 w 1128382"/>
                    <a:gd name="connsiteY8" fmla="*/ 869267 h 889928"/>
                    <a:gd name="connsiteX9" fmla="*/ 538018 w 1128382"/>
                    <a:gd name="connsiteY9" fmla="*/ 869267 h 889928"/>
                    <a:gd name="connsiteX0" fmla="*/ 538018 w 1128382"/>
                    <a:gd name="connsiteY0" fmla="*/ 869267 h 997321"/>
                    <a:gd name="connsiteX1" fmla="*/ 326549 w 1128382"/>
                    <a:gd name="connsiteY1" fmla="*/ 994124 h 997321"/>
                    <a:gd name="connsiteX2" fmla="*/ 30268 w 1128382"/>
                    <a:gd name="connsiteY2" fmla="*/ 512488 h 997321"/>
                    <a:gd name="connsiteX3" fmla="*/ 480 w 1128382"/>
                    <a:gd name="connsiteY3" fmla="*/ 136077 h 997321"/>
                    <a:gd name="connsiteX4" fmla="*/ 337625 w 1128382"/>
                    <a:gd name="connsiteY4" fmla="*/ 499625 h 997321"/>
                    <a:gd name="connsiteX5" fmla="*/ 749241 w 1128382"/>
                    <a:gd name="connsiteY5" fmla="*/ 438695 h 997321"/>
                    <a:gd name="connsiteX6" fmla="*/ 1082324 w 1128382"/>
                    <a:gd name="connsiteY6" fmla="*/ 0 h 997321"/>
                    <a:gd name="connsiteX7" fmla="*/ 1128361 w 1128382"/>
                    <a:gd name="connsiteY7" fmla="*/ 500302 h 997321"/>
                    <a:gd name="connsiteX8" fmla="*/ 538018 w 1128382"/>
                    <a:gd name="connsiteY8" fmla="*/ 869267 h 997321"/>
                    <a:gd name="connsiteX9" fmla="*/ 538018 w 1128382"/>
                    <a:gd name="connsiteY9" fmla="*/ 869267 h 997321"/>
                    <a:gd name="connsiteX0" fmla="*/ 541720 w 1128382"/>
                    <a:gd name="connsiteY0" fmla="*/ 1283831 h 1286458"/>
                    <a:gd name="connsiteX1" fmla="*/ 326549 w 1128382"/>
                    <a:gd name="connsiteY1" fmla="*/ 994124 h 1286458"/>
                    <a:gd name="connsiteX2" fmla="*/ 30268 w 1128382"/>
                    <a:gd name="connsiteY2" fmla="*/ 512488 h 1286458"/>
                    <a:gd name="connsiteX3" fmla="*/ 480 w 1128382"/>
                    <a:gd name="connsiteY3" fmla="*/ 136077 h 1286458"/>
                    <a:gd name="connsiteX4" fmla="*/ 337625 w 1128382"/>
                    <a:gd name="connsiteY4" fmla="*/ 499625 h 1286458"/>
                    <a:gd name="connsiteX5" fmla="*/ 749241 w 1128382"/>
                    <a:gd name="connsiteY5" fmla="*/ 438695 h 1286458"/>
                    <a:gd name="connsiteX6" fmla="*/ 1082324 w 1128382"/>
                    <a:gd name="connsiteY6" fmla="*/ 0 h 1286458"/>
                    <a:gd name="connsiteX7" fmla="*/ 1128361 w 1128382"/>
                    <a:gd name="connsiteY7" fmla="*/ 500302 h 1286458"/>
                    <a:gd name="connsiteX8" fmla="*/ 538018 w 1128382"/>
                    <a:gd name="connsiteY8" fmla="*/ 869267 h 1286458"/>
                    <a:gd name="connsiteX9" fmla="*/ 541720 w 1128382"/>
                    <a:gd name="connsiteY9" fmla="*/ 1283831 h 1286458"/>
                    <a:gd name="connsiteX0" fmla="*/ 541720 w 1128405"/>
                    <a:gd name="connsiteY0" fmla="*/ 1283831 h 1286458"/>
                    <a:gd name="connsiteX1" fmla="*/ 326549 w 1128405"/>
                    <a:gd name="connsiteY1" fmla="*/ 994124 h 1286458"/>
                    <a:gd name="connsiteX2" fmla="*/ 30268 w 1128405"/>
                    <a:gd name="connsiteY2" fmla="*/ 512488 h 1286458"/>
                    <a:gd name="connsiteX3" fmla="*/ 480 w 1128405"/>
                    <a:gd name="connsiteY3" fmla="*/ 136077 h 1286458"/>
                    <a:gd name="connsiteX4" fmla="*/ 337625 w 1128405"/>
                    <a:gd name="connsiteY4" fmla="*/ 499625 h 1286458"/>
                    <a:gd name="connsiteX5" fmla="*/ 749241 w 1128405"/>
                    <a:gd name="connsiteY5" fmla="*/ 438695 h 1286458"/>
                    <a:gd name="connsiteX6" fmla="*/ 1082324 w 1128405"/>
                    <a:gd name="connsiteY6" fmla="*/ 0 h 1286458"/>
                    <a:gd name="connsiteX7" fmla="*/ 1128361 w 1128405"/>
                    <a:gd name="connsiteY7" fmla="*/ 500302 h 1286458"/>
                    <a:gd name="connsiteX8" fmla="*/ 830435 w 1128405"/>
                    <a:gd name="connsiteY8" fmla="*/ 961803 h 1286458"/>
                    <a:gd name="connsiteX9" fmla="*/ 541720 w 1128405"/>
                    <a:gd name="connsiteY9" fmla="*/ 1283831 h 1286458"/>
                    <a:gd name="connsiteX0" fmla="*/ 541720 w 1128403"/>
                    <a:gd name="connsiteY0" fmla="*/ 1283831 h 1286458"/>
                    <a:gd name="connsiteX1" fmla="*/ 326549 w 1128403"/>
                    <a:gd name="connsiteY1" fmla="*/ 994124 h 1286458"/>
                    <a:gd name="connsiteX2" fmla="*/ 30268 w 1128403"/>
                    <a:gd name="connsiteY2" fmla="*/ 512488 h 1286458"/>
                    <a:gd name="connsiteX3" fmla="*/ 480 w 1128403"/>
                    <a:gd name="connsiteY3" fmla="*/ 136077 h 1286458"/>
                    <a:gd name="connsiteX4" fmla="*/ 337625 w 1128403"/>
                    <a:gd name="connsiteY4" fmla="*/ 499625 h 1286458"/>
                    <a:gd name="connsiteX5" fmla="*/ 749241 w 1128403"/>
                    <a:gd name="connsiteY5" fmla="*/ 438695 h 1286458"/>
                    <a:gd name="connsiteX6" fmla="*/ 1082324 w 1128403"/>
                    <a:gd name="connsiteY6" fmla="*/ 0 h 1286458"/>
                    <a:gd name="connsiteX7" fmla="*/ 1128361 w 1128403"/>
                    <a:gd name="connsiteY7" fmla="*/ 500302 h 1286458"/>
                    <a:gd name="connsiteX8" fmla="*/ 830435 w 1128403"/>
                    <a:gd name="connsiteY8" fmla="*/ 961803 h 1286458"/>
                    <a:gd name="connsiteX9" fmla="*/ 541720 w 1128403"/>
                    <a:gd name="connsiteY9" fmla="*/ 1283831 h 1286458"/>
                    <a:gd name="connsiteX0" fmla="*/ 523213 w 1128405"/>
                    <a:gd name="connsiteY0" fmla="*/ 1302339 h 1304787"/>
                    <a:gd name="connsiteX1" fmla="*/ 326549 w 1128405"/>
                    <a:gd name="connsiteY1" fmla="*/ 994124 h 1304787"/>
                    <a:gd name="connsiteX2" fmla="*/ 30268 w 1128405"/>
                    <a:gd name="connsiteY2" fmla="*/ 512488 h 1304787"/>
                    <a:gd name="connsiteX3" fmla="*/ 480 w 1128405"/>
                    <a:gd name="connsiteY3" fmla="*/ 136077 h 1304787"/>
                    <a:gd name="connsiteX4" fmla="*/ 337625 w 1128405"/>
                    <a:gd name="connsiteY4" fmla="*/ 499625 h 1304787"/>
                    <a:gd name="connsiteX5" fmla="*/ 749241 w 1128405"/>
                    <a:gd name="connsiteY5" fmla="*/ 438695 h 1304787"/>
                    <a:gd name="connsiteX6" fmla="*/ 1082324 w 1128405"/>
                    <a:gd name="connsiteY6" fmla="*/ 0 h 1304787"/>
                    <a:gd name="connsiteX7" fmla="*/ 1128361 w 1128405"/>
                    <a:gd name="connsiteY7" fmla="*/ 500302 h 1304787"/>
                    <a:gd name="connsiteX8" fmla="*/ 830435 w 1128405"/>
                    <a:gd name="connsiteY8" fmla="*/ 961803 h 1304787"/>
                    <a:gd name="connsiteX9" fmla="*/ 523213 w 1128405"/>
                    <a:gd name="connsiteY9" fmla="*/ 1302339 h 1304787"/>
                    <a:gd name="connsiteX0" fmla="*/ 523213 w 1128403"/>
                    <a:gd name="connsiteY0" fmla="*/ 1302339 h 1304787"/>
                    <a:gd name="connsiteX1" fmla="*/ 326549 w 1128403"/>
                    <a:gd name="connsiteY1" fmla="*/ 994124 h 1304787"/>
                    <a:gd name="connsiteX2" fmla="*/ 30268 w 1128403"/>
                    <a:gd name="connsiteY2" fmla="*/ 512488 h 1304787"/>
                    <a:gd name="connsiteX3" fmla="*/ 480 w 1128403"/>
                    <a:gd name="connsiteY3" fmla="*/ 136077 h 1304787"/>
                    <a:gd name="connsiteX4" fmla="*/ 337625 w 1128403"/>
                    <a:gd name="connsiteY4" fmla="*/ 499625 h 1304787"/>
                    <a:gd name="connsiteX5" fmla="*/ 749241 w 1128403"/>
                    <a:gd name="connsiteY5" fmla="*/ 438695 h 1304787"/>
                    <a:gd name="connsiteX6" fmla="*/ 1082324 w 1128403"/>
                    <a:gd name="connsiteY6" fmla="*/ 0 h 1304787"/>
                    <a:gd name="connsiteX7" fmla="*/ 1128361 w 1128403"/>
                    <a:gd name="connsiteY7" fmla="*/ 500302 h 1304787"/>
                    <a:gd name="connsiteX8" fmla="*/ 830435 w 1128403"/>
                    <a:gd name="connsiteY8" fmla="*/ 961803 h 1304787"/>
                    <a:gd name="connsiteX9" fmla="*/ 523213 w 1128403"/>
                    <a:gd name="connsiteY9" fmla="*/ 1302339 h 1304787"/>
                    <a:gd name="connsiteX0" fmla="*/ 523213 w 1128405"/>
                    <a:gd name="connsiteY0" fmla="*/ 1302339 h 1302338"/>
                    <a:gd name="connsiteX1" fmla="*/ 326549 w 1128405"/>
                    <a:gd name="connsiteY1" fmla="*/ 994124 h 1302338"/>
                    <a:gd name="connsiteX2" fmla="*/ 30268 w 1128405"/>
                    <a:gd name="connsiteY2" fmla="*/ 512488 h 1302338"/>
                    <a:gd name="connsiteX3" fmla="*/ 480 w 1128405"/>
                    <a:gd name="connsiteY3" fmla="*/ 136077 h 1302338"/>
                    <a:gd name="connsiteX4" fmla="*/ 337625 w 1128405"/>
                    <a:gd name="connsiteY4" fmla="*/ 499625 h 1302338"/>
                    <a:gd name="connsiteX5" fmla="*/ 749241 w 1128405"/>
                    <a:gd name="connsiteY5" fmla="*/ 438695 h 1302338"/>
                    <a:gd name="connsiteX6" fmla="*/ 1082324 w 1128405"/>
                    <a:gd name="connsiteY6" fmla="*/ 0 h 1302338"/>
                    <a:gd name="connsiteX7" fmla="*/ 1128361 w 1128405"/>
                    <a:gd name="connsiteY7" fmla="*/ 500302 h 1302338"/>
                    <a:gd name="connsiteX8" fmla="*/ 830435 w 1128405"/>
                    <a:gd name="connsiteY8" fmla="*/ 961803 h 1302338"/>
                    <a:gd name="connsiteX9" fmla="*/ 523213 w 1128405"/>
                    <a:gd name="connsiteY9" fmla="*/ 1302339 h 1302338"/>
                    <a:gd name="connsiteX0" fmla="*/ 523213 w 1128403"/>
                    <a:gd name="connsiteY0" fmla="*/ 1302339 h 1302340"/>
                    <a:gd name="connsiteX1" fmla="*/ 326549 w 1128403"/>
                    <a:gd name="connsiteY1" fmla="*/ 994124 h 1302340"/>
                    <a:gd name="connsiteX2" fmla="*/ 30268 w 1128403"/>
                    <a:gd name="connsiteY2" fmla="*/ 512488 h 1302340"/>
                    <a:gd name="connsiteX3" fmla="*/ 480 w 1128403"/>
                    <a:gd name="connsiteY3" fmla="*/ 136077 h 1302340"/>
                    <a:gd name="connsiteX4" fmla="*/ 337625 w 1128403"/>
                    <a:gd name="connsiteY4" fmla="*/ 499625 h 1302340"/>
                    <a:gd name="connsiteX5" fmla="*/ 749241 w 1128403"/>
                    <a:gd name="connsiteY5" fmla="*/ 438695 h 1302340"/>
                    <a:gd name="connsiteX6" fmla="*/ 1082324 w 1128403"/>
                    <a:gd name="connsiteY6" fmla="*/ 0 h 1302340"/>
                    <a:gd name="connsiteX7" fmla="*/ 1128361 w 1128403"/>
                    <a:gd name="connsiteY7" fmla="*/ 500302 h 1302340"/>
                    <a:gd name="connsiteX8" fmla="*/ 830435 w 1128403"/>
                    <a:gd name="connsiteY8" fmla="*/ 961803 h 1302340"/>
                    <a:gd name="connsiteX9" fmla="*/ 523213 w 1128403"/>
                    <a:gd name="connsiteY9" fmla="*/ 1302339 h 1302340"/>
                    <a:gd name="connsiteX0" fmla="*/ 523743 w 1128935"/>
                    <a:gd name="connsiteY0" fmla="*/ 1302339 h 1302338"/>
                    <a:gd name="connsiteX1" fmla="*/ 327079 w 1128935"/>
                    <a:gd name="connsiteY1" fmla="*/ 994124 h 1302338"/>
                    <a:gd name="connsiteX2" fmla="*/ 12291 w 1128935"/>
                    <a:gd name="connsiteY2" fmla="*/ 482876 h 1302338"/>
                    <a:gd name="connsiteX3" fmla="*/ 1010 w 1128935"/>
                    <a:gd name="connsiteY3" fmla="*/ 136077 h 1302338"/>
                    <a:gd name="connsiteX4" fmla="*/ 338155 w 1128935"/>
                    <a:gd name="connsiteY4" fmla="*/ 499625 h 1302338"/>
                    <a:gd name="connsiteX5" fmla="*/ 749771 w 1128935"/>
                    <a:gd name="connsiteY5" fmla="*/ 438695 h 1302338"/>
                    <a:gd name="connsiteX6" fmla="*/ 1082854 w 1128935"/>
                    <a:gd name="connsiteY6" fmla="*/ 0 h 1302338"/>
                    <a:gd name="connsiteX7" fmla="*/ 1128891 w 1128935"/>
                    <a:gd name="connsiteY7" fmla="*/ 500302 h 1302338"/>
                    <a:gd name="connsiteX8" fmla="*/ 830965 w 1128935"/>
                    <a:gd name="connsiteY8" fmla="*/ 961803 h 1302338"/>
                    <a:gd name="connsiteX9" fmla="*/ 523743 w 1128935"/>
                    <a:gd name="connsiteY9" fmla="*/ 1302339 h 1302338"/>
                    <a:gd name="connsiteX0" fmla="*/ 523743 w 1128933"/>
                    <a:gd name="connsiteY0" fmla="*/ 1302339 h 1302340"/>
                    <a:gd name="connsiteX1" fmla="*/ 301170 w 1128933"/>
                    <a:gd name="connsiteY1" fmla="*/ 1031139 h 1302340"/>
                    <a:gd name="connsiteX2" fmla="*/ 12291 w 1128933"/>
                    <a:gd name="connsiteY2" fmla="*/ 482876 h 1302340"/>
                    <a:gd name="connsiteX3" fmla="*/ 1010 w 1128933"/>
                    <a:gd name="connsiteY3" fmla="*/ 136077 h 1302340"/>
                    <a:gd name="connsiteX4" fmla="*/ 338155 w 1128933"/>
                    <a:gd name="connsiteY4" fmla="*/ 499625 h 1302340"/>
                    <a:gd name="connsiteX5" fmla="*/ 749771 w 1128933"/>
                    <a:gd name="connsiteY5" fmla="*/ 438695 h 1302340"/>
                    <a:gd name="connsiteX6" fmla="*/ 1082854 w 1128933"/>
                    <a:gd name="connsiteY6" fmla="*/ 0 h 1302340"/>
                    <a:gd name="connsiteX7" fmla="*/ 1128891 w 1128933"/>
                    <a:gd name="connsiteY7" fmla="*/ 500302 h 1302340"/>
                    <a:gd name="connsiteX8" fmla="*/ 830965 w 1128933"/>
                    <a:gd name="connsiteY8" fmla="*/ 961803 h 1302340"/>
                    <a:gd name="connsiteX9" fmla="*/ 523743 w 1128933"/>
                    <a:gd name="connsiteY9" fmla="*/ 1302339 h 1302340"/>
                    <a:gd name="connsiteX0" fmla="*/ 523743 w 1128935"/>
                    <a:gd name="connsiteY0" fmla="*/ 1302339 h 1302338"/>
                    <a:gd name="connsiteX1" fmla="*/ 301170 w 1128935"/>
                    <a:gd name="connsiteY1" fmla="*/ 1031139 h 1302338"/>
                    <a:gd name="connsiteX2" fmla="*/ 12291 w 1128935"/>
                    <a:gd name="connsiteY2" fmla="*/ 482876 h 1302338"/>
                    <a:gd name="connsiteX3" fmla="*/ 1010 w 1128935"/>
                    <a:gd name="connsiteY3" fmla="*/ 136077 h 1302338"/>
                    <a:gd name="connsiteX4" fmla="*/ 338155 w 1128935"/>
                    <a:gd name="connsiteY4" fmla="*/ 499625 h 1302338"/>
                    <a:gd name="connsiteX5" fmla="*/ 749771 w 1128935"/>
                    <a:gd name="connsiteY5" fmla="*/ 438695 h 1302338"/>
                    <a:gd name="connsiteX6" fmla="*/ 1082854 w 1128935"/>
                    <a:gd name="connsiteY6" fmla="*/ 0 h 1302338"/>
                    <a:gd name="connsiteX7" fmla="*/ 1128891 w 1128935"/>
                    <a:gd name="connsiteY7" fmla="*/ 500302 h 1302338"/>
                    <a:gd name="connsiteX8" fmla="*/ 830965 w 1128935"/>
                    <a:gd name="connsiteY8" fmla="*/ 961803 h 1302338"/>
                    <a:gd name="connsiteX9" fmla="*/ 523743 w 1128935"/>
                    <a:gd name="connsiteY9" fmla="*/ 1302339 h 1302338"/>
                    <a:gd name="connsiteX0" fmla="*/ 523743 w 1128933"/>
                    <a:gd name="connsiteY0" fmla="*/ 1302339 h 1302340"/>
                    <a:gd name="connsiteX1" fmla="*/ 301170 w 1128933"/>
                    <a:gd name="connsiteY1" fmla="*/ 1031139 h 1302340"/>
                    <a:gd name="connsiteX2" fmla="*/ 12291 w 1128933"/>
                    <a:gd name="connsiteY2" fmla="*/ 482876 h 1302340"/>
                    <a:gd name="connsiteX3" fmla="*/ 1010 w 1128933"/>
                    <a:gd name="connsiteY3" fmla="*/ 136077 h 1302340"/>
                    <a:gd name="connsiteX4" fmla="*/ 338155 w 1128933"/>
                    <a:gd name="connsiteY4" fmla="*/ 499625 h 1302340"/>
                    <a:gd name="connsiteX5" fmla="*/ 749771 w 1128933"/>
                    <a:gd name="connsiteY5" fmla="*/ 438695 h 1302340"/>
                    <a:gd name="connsiteX6" fmla="*/ 1082854 w 1128933"/>
                    <a:gd name="connsiteY6" fmla="*/ 0 h 1302340"/>
                    <a:gd name="connsiteX7" fmla="*/ 1128891 w 1128933"/>
                    <a:gd name="connsiteY7" fmla="*/ 500302 h 1302340"/>
                    <a:gd name="connsiteX8" fmla="*/ 823562 w 1128933"/>
                    <a:gd name="connsiteY8" fmla="*/ 958101 h 1302340"/>
                    <a:gd name="connsiteX9" fmla="*/ 523743 w 1128933"/>
                    <a:gd name="connsiteY9" fmla="*/ 1302339 h 1302340"/>
                    <a:gd name="connsiteX0" fmla="*/ 523743 w 1132634"/>
                    <a:gd name="connsiteY0" fmla="*/ 1302339 h 1302338"/>
                    <a:gd name="connsiteX1" fmla="*/ 301170 w 1132634"/>
                    <a:gd name="connsiteY1" fmla="*/ 1031139 h 1302338"/>
                    <a:gd name="connsiteX2" fmla="*/ 12291 w 1132634"/>
                    <a:gd name="connsiteY2" fmla="*/ 482876 h 1302338"/>
                    <a:gd name="connsiteX3" fmla="*/ 1010 w 1132634"/>
                    <a:gd name="connsiteY3" fmla="*/ 136077 h 1302338"/>
                    <a:gd name="connsiteX4" fmla="*/ 338155 w 1132634"/>
                    <a:gd name="connsiteY4" fmla="*/ 499625 h 1302338"/>
                    <a:gd name="connsiteX5" fmla="*/ 749771 w 1132634"/>
                    <a:gd name="connsiteY5" fmla="*/ 438695 h 1302338"/>
                    <a:gd name="connsiteX6" fmla="*/ 1082854 w 1132634"/>
                    <a:gd name="connsiteY6" fmla="*/ 0 h 1302338"/>
                    <a:gd name="connsiteX7" fmla="*/ 1132592 w 1132634"/>
                    <a:gd name="connsiteY7" fmla="*/ 415169 h 1302338"/>
                    <a:gd name="connsiteX8" fmla="*/ 823562 w 1132634"/>
                    <a:gd name="connsiteY8" fmla="*/ 958101 h 1302338"/>
                    <a:gd name="connsiteX9" fmla="*/ 523743 w 1132634"/>
                    <a:gd name="connsiteY9" fmla="*/ 1302339 h 1302338"/>
                    <a:gd name="connsiteX0" fmla="*/ 523743 w 1133432"/>
                    <a:gd name="connsiteY0" fmla="*/ 1302339 h 1302340"/>
                    <a:gd name="connsiteX1" fmla="*/ 301170 w 1133432"/>
                    <a:gd name="connsiteY1" fmla="*/ 1031139 h 1302340"/>
                    <a:gd name="connsiteX2" fmla="*/ 12291 w 1133432"/>
                    <a:gd name="connsiteY2" fmla="*/ 482876 h 1302340"/>
                    <a:gd name="connsiteX3" fmla="*/ 1010 w 1133432"/>
                    <a:gd name="connsiteY3" fmla="*/ 136077 h 1302340"/>
                    <a:gd name="connsiteX4" fmla="*/ 338155 w 1133432"/>
                    <a:gd name="connsiteY4" fmla="*/ 499625 h 1302340"/>
                    <a:gd name="connsiteX5" fmla="*/ 749771 w 1133432"/>
                    <a:gd name="connsiteY5" fmla="*/ 438695 h 1302340"/>
                    <a:gd name="connsiteX6" fmla="*/ 1082854 w 1133432"/>
                    <a:gd name="connsiteY6" fmla="*/ 0 h 1302340"/>
                    <a:gd name="connsiteX7" fmla="*/ 1132592 w 1133432"/>
                    <a:gd name="connsiteY7" fmla="*/ 415169 h 1302340"/>
                    <a:gd name="connsiteX8" fmla="*/ 823562 w 1133432"/>
                    <a:gd name="connsiteY8" fmla="*/ 958101 h 1302340"/>
                    <a:gd name="connsiteX9" fmla="*/ 523743 w 1133432"/>
                    <a:gd name="connsiteY9" fmla="*/ 1302339 h 1302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33432" h="1302340">
                      <a:moveTo>
                        <a:pt x="523743" y="1302339"/>
                      </a:moveTo>
                      <a:cubicBezTo>
                        <a:pt x="359032" y="1207271"/>
                        <a:pt x="386412" y="1167716"/>
                        <a:pt x="301170" y="1031139"/>
                      </a:cubicBezTo>
                      <a:cubicBezTo>
                        <a:pt x="215928" y="894562"/>
                        <a:pt x="71901" y="676514"/>
                        <a:pt x="12291" y="482876"/>
                      </a:cubicBezTo>
                      <a:cubicBezTo>
                        <a:pt x="9583" y="461889"/>
                        <a:pt x="-3729" y="190914"/>
                        <a:pt x="1010" y="136077"/>
                      </a:cubicBezTo>
                      <a:cubicBezTo>
                        <a:pt x="101206" y="283663"/>
                        <a:pt x="271810" y="467129"/>
                        <a:pt x="338155" y="499625"/>
                      </a:cubicBezTo>
                      <a:cubicBezTo>
                        <a:pt x="466108" y="561232"/>
                        <a:pt x="644159" y="532798"/>
                        <a:pt x="749771" y="438695"/>
                      </a:cubicBezTo>
                      <a:cubicBezTo>
                        <a:pt x="879755" y="323606"/>
                        <a:pt x="980628" y="140816"/>
                        <a:pt x="1082854" y="0"/>
                      </a:cubicBezTo>
                      <a:cubicBezTo>
                        <a:pt x="1093687" y="35204"/>
                        <a:pt x="1140223" y="313022"/>
                        <a:pt x="1132592" y="415169"/>
                      </a:cubicBezTo>
                      <a:cubicBezTo>
                        <a:pt x="1136653" y="434125"/>
                        <a:pt x="845225" y="937114"/>
                        <a:pt x="823562" y="958101"/>
                      </a:cubicBezTo>
                      <a:cubicBezTo>
                        <a:pt x="753234" y="1106160"/>
                        <a:pt x="682907" y="1220907"/>
                        <a:pt x="523743" y="1302339"/>
                      </a:cubicBezTo>
                      <a:close/>
                    </a:path>
                  </a:pathLst>
                </a:custGeom>
                <a:solidFill>
                  <a:srgbClr val="EABB95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7109625E-C0F7-4AC2-BA9B-989E97B4A78F}"/>
                    </a:ext>
                  </a:extLst>
                </p:cNvPr>
                <p:cNvSpPr/>
                <p:nvPr/>
              </p:nvSpPr>
              <p:spPr>
                <a:xfrm>
                  <a:off x="9175365" y="2159075"/>
                  <a:ext cx="1123546" cy="1686078"/>
                </a:xfrm>
                <a:custGeom>
                  <a:avLst/>
                  <a:gdLst>
                    <a:gd name="connsiteX0" fmla="*/ 1691289 w 1691891"/>
                    <a:gd name="connsiteY0" fmla="*/ 1141812 h 2538979"/>
                    <a:gd name="connsiteX1" fmla="*/ 1648638 w 1691891"/>
                    <a:gd name="connsiteY1" fmla="*/ 1048386 h 2538979"/>
                    <a:gd name="connsiteX2" fmla="*/ 1639161 w 1691891"/>
                    <a:gd name="connsiteY2" fmla="*/ 1053802 h 2538979"/>
                    <a:gd name="connsiteX3" fmla="*/ 1381223 w 1691891"/>
                    <a:gd name="connsiteY3" fmla="*/ 221770 h 2538979"/>
                    <a:gd name="connsiteX4" fmla="*/ 1086052 w 1691891"/>
                    <a:gd name="connsiteY4" fmla="*/ 42366 h 2538979"/>
                    <a:gd name="connsiteX5" fmla="*/ 602674 w 1691891"/>
                    <a:gd name="connsiteY5" fmla="*/ 41689 h 2538979"/>
                    <a:gd name="connsiteX6" fmla="*/ 604706 w 1691891"/>
                    <a:gd name="connsiteY6" fmla="*/ 47782 h 2538979"/>
                    <a:gd name="connsiteX7" fmla="*/ 560024 w 1691891"/>
                    <a:gd name="connsiteY7" fmla="*/ 53198 h 2538979"/>
                    <a:gd name="connsiteX8" fmla="*/ 317658 w 1691891"/>
                    <a:gd name="connsiteY8" fmla="*/ 215677 h 2538979"/>
                    <a:gd name="connsiteX9" fmla="*/ 258082 w 1691891"/>
                    <a:gd name="connsiteY9" fmla="*/ 267806 h 2538979"/>
                    <a:gd name="connsiteX10" fmla="*/ 61752 w 1691891"/>
                    <a:gd name="connsiteY10" fmla="*/ 460751 h 2538979"/>
                    <a:gd name="connsiteX11" fmla="*/ 22487 w 1691891"/>
                    <a:gd name="connsiteY11" fmla="*/ 1172954 h 2538979"/>
                    <a:gd name="connsiteX12" fmla="*/ 14362 w 1691891"/>
                    <a:gd name="connsiteY12" fmla="*/ 1181078 h 2538979"/>
                    <a:gd name="connsiteX13" fmla="*/ 46182 w 1691891"/>
                    <a:gd name="connsiteY13" fmla="*/ 1374700 h 2538979"/>
                    <a:gd name="connsiteX14" fmla="*/ 78001 w 1691891"/>
                    <a:gd name="connsiteY14" fmla="*/ 1526348 h 2538979"/>
                    <a:gd name="connsiteX15" fmla="*/ 178873 w 1691891"/>
                    <a:gd name="connsiteY15" fmla="*/ 1690181 h 2538979"/>
                    <a:gd name="connsiteX16" fmla="*/ 226263 w 1691891"/>
                    <a:gd name="connsiteY16" fmla="*/ 1733509 h 2538979"/>
                    <a:gd name="connsiteX17" fmla="*/ 311565 w 1691891"/>
                    <a:gd name="connsiteY17" fmla="*/ 2033420 h 2538979"/>
                    <a:gd name="connsiteX18" fmla="*/ 646002 w 1691891"/>
                    <a:gd name="connsiteY18" fmla="*/ 2455867 h 2538979"/>
                    <a:gd name="connsiteX19" fmla="*/ 1155106 w 1691891"/>
                    <a:gd name="connsiteY19" fmla="*/ 2436234 h 2538979"/>
                    <a:gd name="connsiteX20" fmla="*/ 1264103 w 1691891"/>
                    <a:gd name="connsiteY20" fmla="*/ 2324530 h 2538979"/>
                    <a:gd name="connsiteX21" fmla="*/ 1528133 w 1691891"/>
                    <a:gd name="connsiteY21" fmla="*/ 1701690 h 2538979"/>
                    <a:gd name="connsiteX22" fmla="*/ 1612081 w 1691891"/>
                    <a:gd name="connsiteY22" fmla="*/ 1571030 h 2538979"/>
                    <a:gd name="connsiteX23" fmla="*/ 1671656 w 1691891"/>
                    <a:gd name="connsiteY23" fmla="*/ 1476250 h 2538979"/>
                    <a:gd name="connsiteX24" fmla="*/ 1691289 w 1691891"/>
                    <a:gd name="connsiteY24" fmla="*/ 1141812 h 2538979"/>
                    <a:gd name="connsiteX25" fmla="*/ 1691289 w 1691891"/>
                    <a:gd name="connsiteY25" fmla="*/ 1141812 h 2538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691891" h="2538979">
                      <a:moveTo>
                        <a:pt x="1691289" y="1141812"/>
                      </a:moveTo>
                      <a:cubicBezTo>
                        <a:pt x="1689258" y="1105931"/>
                        <a:pt x="1682488" y="1070727"/>
                        <a:pt x="1648638" y="1048386"/>
                      </a:cubicBezTo>
                      <a:cubicBezTo>
                        <a:pt x="1645253" y="1050417"/>
                        <a:pt x="1641191" y="1051771"/>
                        <a:pt x="1639161" y="1053802"/>
                      </a:cubicBezTo>
                      <a:cubicBezTo>
                        <a:pt x="1621558" y="995580"/>
                        <a:pt x="1616142" y="494601"/>
                        <a:pt x="1381223" y="221770"/>
                      </a:cubicBezTo>
                      <a:cubicBezTo>
                        <a:pt x="1294568" y="143239"/>
                        <a:pt x="1195049" y="85694"/>
                        <a:pt x="1086052" y="42366"/>
                      </a:cubicBezTo>
                      <a:cubicBezTo>
                        <a:pt x="925603" y="-20595"/>
                        <a:pt x="763124" y="-7055"/>
                        <a:pt x="602674" y="41689"/>
                      </a:cubicBezTo>
                      <a:cubicBezTo>
                        <a:pt x="605383" y="43720"/>
                        <a:pt x="605383" y="47782"/>
                        <a:pt x="604706" y="47782"/>
                      </a:cubicBezTo>
                      <a:cubicBezTo>
                        <a:pt x="589812" y="47782"/>
                        <a:pt x="576272" y="60645"/>
                        <a:pt x="560024" y="53198"/>
                      </a:cubicBezTo>
                      <a:cubicBezTo>
                        <a:pt x="461182" y="80278"/>
                        <a:pt x="376557" y="127668"/>
                        <a:pt x="317658" y="215677"/>
                      </a:cubicBezTo>
                      <a:cubicBezTo>
                        <a:pt x="302764" y="237341"/>
                        <a:pt x="285839" y="259682"/>
                        <a:pt x="258082" y="267806"/>
                      </a:cubicBezTo>
                      <a:cubicBezTo>
                        <a:pt x="170750" y="309780"/>
                        <a:pt x="97633" y="370033"/>
                        <a:pt x="61752" y="460751"/>
                      </a:cubicBezTo>
                      <a:cubicBezTo>
                        <a:pt x="-41828" y="724104"/>
                        <a:pt x="14362" y="1116763"/>
                        <a:pt x="22487" y="1172954"/>
                      </a:cubicBezTo>
                      <a:cubicBezTo>
                        <a:pt x="19778" y="1175662"/>
                        <a:pt x="-12040" y="892676"/>
                        <a:pt x="14362" y="1181078"/>
                      </a:cubicBezTo>
                      <a:cubicBezTo>
                        <a:pt x="-10009" y="1250809"/>
                        <a:pt x="20456" y="1313093"/>
                        <a:pt x="46182" y="1374700"/>
                      </a:cubicBezTo>
                      <a:cubicBezTo>
                        <a:pt x="66491" y="1424121"/>
                        <a:pt x="82062" y="1472188"/>
                        <a:pt x="78001" y="1526348"/>
                      </a:cubicBezTo>
                      <a:cubicBezTo>
                        <a:pt x="72585" y="1604203"/>
                        <a:pt x="99665" y="1662424"/>
                        <a:pt x="178873" y="1690181"/>
                      </a:cubicBezTo>
                      <a:cubicBezTo>
                        <a:pt x="200537" y="1697628"/>
                        <a:pt x="221524" y="1707783"/>
                        <a:pt x="226263" y="1733509"/>
                      </a:cubicBezTo>
                      <a:cubicBezTo>
                        <a:pt x="243865" y="1836413"/>
                        <a:pt x="279746" y="1934578"/>
                        <a:pt x="311565" y="2033420"/>
                      </a:cubicBezTo>
                      <a:cubicBezTo>
                        <a:pt x="374526" y="2176944"/>
                        <a:pt x="543099" y="2382074"/>
                        <a:pt x="646002" y="2455867"/>
                      </a:cubicBezTo>
                      <a:cubicBezTo>
                        <a:pt x="809837" y="2572988"/>
                        <a:pt x="998719" y="2566218"/>
                        <a:pt x="1155106" y="2436234"/>
                      </a:cubicBezTo>
                      <a:cubicBezTo>
                        <a:pt x="1195049" y="2402384"/>
                        <a:pt x="1228898" y="2362441"/>
                        <a:pt x="1264103" y="2324530"/>
                      </a:cubicBezTo>
                      <a:cubicBezTo>
                        <a:pt x="1340603" y="2239228"/>
                        <a:pt x="1522039" y="1997539"/>
                        <a:pt x="1528133" y="1701690"/>
                      </a:cubicBezTo>
                      <a:cubicBezTo>
                        <a:pt x="1528809" y="1640083"/>
                        <a:pt x="1559951" y="1598787"/>
                        <a:pt x="1612081" y="1571030"/>
                      </a:cubicBezTo>
                      <a:cubicBezTo>
                        <a:pt x="1645931" y="1548689"/>
                        <a:pt x="1670302" y="1516193"/>
                        <a:pt x="1671656" y="1476250"/>
                      </a:cubicBezTo>
                      <a:cubicBezTo>
                        <a:pt x="1677749" y="1363868"/>
                        <a:pt x="1695351" y="1253517"/>
                        <a:pt x="1691289" y="1141812"/>
                      </a:cubicBezTo>
                      <a:lnTo>
                        <a:pt x="1691289" y="1141812"/>
                      </a:lnTo>
                      <a:close/>
                    </a:path>
                  </a:pathLst>
                </a:custGeom>
                <a:solidFill>
                  <a:srgbClr val="F9C9A2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AC94F600-0207-4487-B567-34F834321FBF}"/>
                    </a:ext>
                  </a:extLst>
                </p:cNvPr>
                <p:cNvSpPr/>
                <p:nvPr/>
              </p:nvSpPr>
              <p:spPr>
                <a:xfrm>
                  <a:off x="9160839" y="2146343"/>
                  <a:ext cx="1109349" cy="979052"/>
                </a:xfrm>
                <a:custGeom>
                  <a:avLst/>
                  <a:gdLst>
                    <a:gd name="connsiteX0" fmla="*/ 1596043 w 1670512"/>
                    <a:gd name="connsiteY0" fmla="*/ 500233 h 1474304"/>
                    <a:gd name="connsiteX1" fmla="*/ 1629216 w 1670512"/>
                    <a:gd name="connsiteY1" fmla="*/ 653235 h 1474304"/>
                    <a:gd name="connsiteX2" fmla="*/ 1648172 w 1670512"/>
                    <a:gd name="connsiteY2" fmla="*/ 875967 h 1474304"/>
                    <a:gd name="connsiteX3" fmla="*/ 1670512 w 1670512"/>
                    <a:gd name="connsiteY3" fmla="*/ 1066204 h 1474304"/>
                    <a:gd name="connsiteX4" fmla="*/ 1590627 w 1670512"/>
                    <a:gd name="connsiteY4" fmla="*/ 1390486 h 1474304"/>
                    <a:gd name="connsiteX5" fmla="*/ 1568963 w 1670512"/>
                    <a:gd name="connsiteY5" fmla="*/ 1430429 h 1474304"/>
                    <a:gd name="connsiteX6" fmla="*/ 1529697 w 1670512"/>
                    <a:gd name="connsiteY6" fmla="*/ 1267950 h 1474304"/>
                    <a:gd name="connsiteX7" fmla="*/ 1441010 w 1670512"/>
                    <a:gd name="connsiteY7" fmla="*/ 1079067 h 1474304"/>
                    <a:gd name="connsiteX8" fmla="*/ 1377372 w 1670512"/>
                    <a:gd name="connsiteY8" fmla="*/ 912525 h 1474304"/>
                    <a:gd name="connsiteX9" fmla="*/ 1292071 w 1670512"/>
                    <a:gd name="connsiteY9" fmla="*/ 722288 h 1474304"/>
                    <a:gd name="connsiteX10" fmla="*/ 998253 w 1670512"/>
                    <a:gd name="connsiteY10" fmla="*/ 583504 h 1474304"/>
                    <a:gd name="connsiteX11" fmla="*/ 815463 w 1670512"/>
                    <a:gd name="connsiteY11" fmla="*/ 583504 h 1474304"/>
                    <a:gd name="connsiteX12" fmla="*/ 409941 w 1670512"/>
                    <a:gd name="connsiteY12" fmla="*/ 648495 h 1474304"/>
                    <a:gd name="connsiteX13" fmla="*/ 300267 w 1670512"/>
                    <a:gd name="connsiteY13" fmla="*/ 687084 h 1474304"/>
                    <a:gd name="connsiteX14" fmla="*/ 187208 w 1670512"/>
                    <a:gd name="connsiteY14" fmla="*/ 796758 h 1474304"/>
                    <a:gd name="connsiteX15" fmla="*/ 187208 w 1670512"/>
                    <a:gd name="connsiteY15" fmla="*/ 970747 h 1474304"/>
                    <a:gd name="connsiteX16" fmla="*/ 183823 w 1670512"/>
                    <a:gd name="connsiteY16" fmla="*/ 1054695 h 1474304"/>
                    <a:gd name="connsiteX17" fmla="*/ 179084 w 1670512"/>
                    <a:gd name="connsiteY17" fmla="*/ 1427721 h 1474304"/>
                    <a:gd name="connsiteX18" fmla="*/ 168252 w 1670512"/>
                    <a:gd name="connsiteY18" fmla="*/ 1470372 h 1474304"/>
                    <a:gd name="connsiteX19" fmla="*/ 135079 w 1670512"/>
                    <a:gd name="connsiteY19" fmla="*/ 1448031 h 1474304"/>
                    <a:gd name="connsiteX20" fmla="*/ 98521 w 1670512"/>
                    <a:gd name="connsiteY20" fmla="*/ 1338358 h 1474304"/>
                    <a:gd name="connsiteX21" fmla="*/ 45715 w 1670512"/>
                    <a:gd name="connsiteY21" fmla="*/ 1207020 h 1474304"/>
                    <a:gd name="connsiteX22" fmla="*/ 30144 w 1670512"/>
                    <a:gd name="connsiteY22" fmla="*/ 1168431 h 1474304"/>
                    <a:gd name="connsiteX23" fmla="*/ 9834 w 1670512"/>
                    <a:gd name="connsiteY23" fmla="*/ 1005951 h 1474304"/>
                    <a:gd name="connsiteX24" fmla="*/ 5095 w 1670512"/>
                    <a:gd name="connsiteY24" fmla="*/ 708071 h 1474304"/>
                    <a:gd name="connsiteX25" fmla="*/ 79565 w 1670512"/>
                    <a:gd name="connsiteY25" fmla="*/ 460290 h 1474304"/>
                    <a:gd name="connsiteX26" fmla="*/ 276572 w 1670512"/>
                    <a:gd name="connsiteY26" fmla="*/ 266668 h 1474304"/>
                    <a:gd name="connsiteX27" fmla="*/ 336825 w 1670512"/>
                    <a:gd name="connsiteY27" fmla="*/ 214539 h 1474304"/>
                    <a:gd name="connsiteX28" fmla="*/ 623872 w 1670512"/>
                    <a:gd name="connsiteY28" fmla="*/ 39873 h 1474304"/>
                    <a:gd name="connsiteX29" fmla="*/ 1110635 w 1670512"/>
                    <a:gd name="connsiteY29" fmla="*/ 42581 h 1474304"/>
                    <a:gd name="connsiteX30" fmla="*/ 1407160 w 1670512"/>
                    <a:gd name="connsiteY30" fmla="*/ 222663 h 1474304"/>
                    <a:gd name="connsiteX31" fmla="*/ 1596043 w 1670512"/>
                    <a:gd name="connsiteY31" fmla="*/ 500233 h 1474304"/>
                    <a:gd name="connsiteX32" fmla="*/ 1596043 w 1670512"/>
                    <a:gd name="connsiteY32" fmla="*/ 500233 h 1474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670512" h="1474304">
                      <a:moveTo>
                        <a:pt x="1596043" y="500233"/>
                      </a:moveTo>
                      <a:cubicBezTo>
                        <a:pt x="1606875" y="551685"/>
                        <a:pt x="1626508" y="601106"/>
                        <a:pt x="1629216" y="653235"/>
                      </a:cubicBezTo>
                      <a:cubicBezTo>
                        <a:pt x="1633955" y="735151"/>
                        <a:pt x="1652234" y="788634"/>
                        <a:pt x="1648172" y="875967"/>
                      </a:cubicBezTo>
                      <a:cubicBezTo>
                        <a:pt x="1662389" y="938251"/>
                        <a:pt x="1646141" y="1004597"/>
                        <a:pt x="1670512" y="1066204"/>
                      </a:cubicBezTo>
                      <a:cubicBezTo>
                        <a:pt x="1615676" y="1167077"/>
                        <a:pt x="1610260" y="1280813"/>
                        <a:pt x="1590627" y="1390486"/>
                      </a:cubicBezTo>
                      <a:cubicBezTo>
                        <a:pt x="1587919" y="1406057"/>
                        <a:pt x="1589950" y="1425013"/>
                        <a:pt x="1568963" y="1430429"/>
                      </a:cubicBezTo>
                      <a:cubicBezTo>
                        <a:pt x="1535113" y="1383716"/>
                        <a:pt x="1530374" y="1281490"/>
                        <a:pt x="1529697" y="1267950"/>
                      </a:cubicBezTo>
                      <a:cubicBezTo>
                        <a:pt x="1527666" y="1191449"/>
                        <a:pt x="1499232" y="1128488"/>
                        <a:pt x="1441010" y="1079067"/>
                      </a:cubicBezTo>
                      <a:cubicBezTo>
                        <a:pt x="1390236" y="1035062"/>
                        <a:pt x="1377372" y="974809"/>
                        <a:pt x="1377372" y="912525"/>
                      </a:cubicBezTo>
                      <a:cubicBezTo>
                        <a:pt x="1377372" y="835347"/>
                        <a:pt x="1347584" y="773740"/>
                        <a:pt x="1292071" y="722288"/>
                      </a:cubicBezTo>
                      <a:cubicBezTo>
                        <a:pt x="1208799" y="645787"/>
                        <a:pt x="1112666" y="595013"/>
                        <a:pt x="998253" y="583504"/>
                      </a:cubicBezTo>
                      <a:cubicBezTo>
                        <a:pt x="982682" y="581473"/>
                        <a:pt x="832388" y="582827"/>
                        <a:pt x="815463" y="583504"/>
                      </a:cubicBezTo>
                      <a:cubicBezTo>
                        <a:pt x="678032" y="593659"/>
                        <a:pt x="543987" y="615323"/>
                        <a:pt x="409941" y="648495"/>
                      </a:cubicBezTo>
                      <a:cubicBezTo>
                        <a:pt x="372029" y="657296"/>
                        <a:pt x="336148" y="673544"/>
                        <a:pt x="300267" y="687084"/>
                      </a:cubicBezTo>
                      <a:cubicBezTo>
                        <a:pt x="247461" y="708071"/>
                        <a:pt x="216996" y="752076"/>
                        <a:pt x="187208" y="796758"/>
                      </a:cubicBezTo>
                      <a:cubicBezTo>
                        <a:pt x="159451" y="838055"/>
                        <a:pt x="187885" y="953822"/>
                        <a:pt x="187208" y="970747"/>
                      </a:cubicBezTo>
                      <a:cubicBezTo>
                        <a:pt x="179084" y="992411"/>
                        <a:pt x="189239" y="1031677"/>
                        <a:pt x="183823" y="1054695"/>
                      </a:cubicBezTo>
                      <a:cubicBezTo>
                        <a:pt x="156066" y="1179263"/>
                        <a:pt x="166221" y="1302477"/>
                        <a:pt x="179084" y="1427721"/>
                      </a:cubicBezTo>
                      <a:cubicBezTo>
                        <a:pt x="181115" y="1443292"/>
                        <a:pt x="179761" y="1457509"/>
                        <a:pt x="168252" y="1470372"/>
                      </a:cubicBezTo>
                      <a:cubicBezTo>
                        <a:pt x="143880" y="1483235"/>
                        <a:pt x="140495" y="1461571"/>
                        <a:pt x="135079" y="1448031"/>
                      </a:cubicBezTo>
                      <a:cubicBezTo>
                        <a:pt x="120862" y="1412150"/>
                        <a:pt x="109353" y="1374915"/>
                        <a:pt x="98521" y="1338358"/>
                      </a:cubicBezTo>
                      <a:cubicBezTo>
                        <a:pt x="84981" y="1292322"/>
                        <a:pt x="74149" y="1245609"/>
                        <a:pt x="45715" y="1207020"/>
                      </a:cubicBezTo>
                      <a:cubicBezTo>
                        <a:pt x="39622" y="1198219"/>
                        <a:pt x="26759" y="1179263"/>
                        <a:pt x="30144" y="1168431"/>
                      </a:cubicBezTo>
                      <a:cubicBezTo>
                        <a:pt x="21343" y="1110886"/>
                        <a:pt x="18635" y="1064173"/>
                        <a:pt x="9834" y="1005951"/>
                      </a:cubicBezTo>
                      <a:cubicBezTo>
                        <a:pt x="4418" y="963300"/>
                        <a:pt x="-6414" y="768324"/>
                        <a:pt x="5095" y="708071"/>
                      </a:cubicBezTo>
                      <a:cubicBezTo>
                        <a:pt x="15250" y="620739"/>
                        <a:pt x="40299" y="538822"/>
                        <a:pt x="79565" y="460290"/>
                      </a:cubicBezTo>
                      <a:cubicBezTo>
                        <a:pt x="124247" y="372957"/>
                        <a:pt x="189916" y="308642"/>
                        <a:pt x="276572" y="266668"/>
                      </a:cubicBezTo>
                      <a:cubicBezTo>
                        <a:pt x="304329" y="258544"/>
                        <a:pt x="321254" y="236880"/>
                        <a:pt x="336825" y="214539"/>
                      </a:cubicBezTo>
                      <a:cubicBezTo>
                        <a:pt x="395724" y="126529"/>
                        <a:pt x="527739" y="75077"/>
                        <a:pt x="623872" y="39873"/>
                      </a:cubicBezTo>
                      <a:cubicBezTo>
                        <a:pt x="786352" y="-6840"/>
                        <a:pt x="949508" y="-20380"/>
                        <a:pt x="1110635" y="42581"/>
                      </a:cubicBezTo>
                      <a:cubicBezTo>
                        <a:pt x="1220308" y="85232"/>
                        <a:pt x="1320504" y="142777"/>
                        <a:pt x="1407160" y="222663"/>
                      </a:cubicBezTo>
                      <a:cubicBezTo>
                        <a:pt x="1474860" y="272084"/>
                        <a:pt x="1562870" y="422378"/>
                        <a:pt x="1596043" y="500233"/>
                      </a:cubicBezTo>
                      <a:lnTo>
                        <a:pt x="1596043" y="500233"/>
                      </a:lnTo>
                      <a:close/>
                    </a:path>
                  </a:pathLst>
                </a:custGeom>
                <a:solidFill>
                  <a:srgbClr val="735345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63102F0-408C-470D-BF53-A0936A71881A}"/>
                  </a:ext>
                </a:extLst>
              </p:cNvPr>
              <p:cNvGrpSpPr/>
              <p:nvPr/>
            </p:nvGrpSpPr>
            <p:grpSpPr>
              <a:xfrm>
                <a:off x="5738869" y="3443631"/>
                <a:ext cx="1443691" cy="323380"/>
                <a:chOff x="8311497" y="5660309"/>
                <a:chExt cx="2189032" cy="490333"/>
              </a:xfrm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93A907CF-7F7C-49EC-B71D-EF11427F60C2}"/>
                    </a:ext>
                  </a:extLst>
                </p:cNvPr>
                <p:cNvSpPr/>
                <p:nvPr/>
              </p:nvSpPr>
              <p:spPr>
                <a:xfrm>
                  <a:off x="8311497" y="5660309"/>
                  <a:ext cx="849129" cy="394227"/>
                </a:xfrm>
                <a:custGeom>
                  <a:avLst/>
                  <a:gdLst>
                    <a:gd name="connsiteX0" fmla="*/ 479574 w 849129"/>
                    <a:gd name="connsiteY0" fmla="*/ 322251 h 394227"/>
                    <a:gd name="connsiteX1" fmla="*/ 483171 w 849129"/>
                    <a:gd name="connsiteY1" fmla="*/ 367209 h 394227"/>
                    <a:gd name="connsiteX2" fmla="*/ 381566 w 849129"/>
                    <a:gd name="connsiteY2" fmla="*/ 357768 h 394227"/>
                    <a:gd name="connsiteX3" fmla="*/ 417982 w 849129"/>
                    <a:gd name="connsiteY3" fmla="*/ 364062 h 394227"/>
                    <a:gd name="connsiteX4" fmla="*/ 479574 w 849129"/>
                    <a:gd name="connsiteY4" fmla="*/ 322251 h 394227"/>
                    <a:gd name="connsiteX5" fmla="*/ 293000 w 849129"/>
                    <a:gd name="connsiteY5" fmla="*/ 315057 h 394227"/>
                    <a:gd name="connsiteX6" fmla="*/ 298395 w 849129"/>
                    <a:gd name="connsiteY6" fmla="*/ 357767 h 394227"/>
                    <a:gd name="connsiteX7" fmla="*/ 199487 w 849129"/>
                    <a:gd name="connsiteY7" fmla="*/ 360015 h 394227"/>
                    <a:gd name="connsiteX8" fmla="*/ 234554 w 849129"/>
                    <a:gd name="connsiteY8" fmla="*/ 361364 h 394227"/>
                    <a:gd name="connsiteX9" fmla="*/ 293000 w 849129"/>
                    <a:gd name="connsiteY9" fmla="*/ 315057 h 394227"/>
                    <a:gd name="connsiteX10" fmla="*/ 648617 w 849129"/>
                    <a:gd name="connsiteY10" fmla="*/ 294826 h 394227"/>
                    <a:gd name="connsiteX11" fmla="*/ 656710 w 849129"/>
                    <a:gd name="connsiteY11" fmla="*/ 318654 h 394227"/>
                    <a:gd name="connsiteX12" fmla="*/ 662105 w 849129"/>
                    <a:gd name="connsiteY12" fmla="*/ 346528 h 394227"/>
                    <a:gd name="connsiteX13" fmla="*/ 637378 w 849129"/>
                    <a:gd name="connsiteY13" fmla="*/ 383844 h 394227"/>
                    <a:gd name="connsiteX14" fmla="*/ 543865 w 849129"/>
                    <a:gd name="connsiteY14" fmla="*/ 365860 h 394227"/>
                    <a:gd name="connsiteX15" fmla="*/ 520487 w 849129"/>
                    <a:gd name="connsiteY15" fmla="*/ 331692 h 394227"/>
                    <a:gd name="connsiteX16" fmla="*/ 547012 w 849129"/>
                    <a:gd name="connsiteY16" fmla="*/ 355070 h 394227"/>
                    <a:gd name="connsiteX17" fmla="*/ 609953 w 849129"/>
                    <a:gd name="connsiteY17" fmla="*/ 364511 h 394227"/>
                    <a:gd name="connsiteX18" fmla="*/ 645021 w 849129"/>
                    <a:gd name="connsiteY18" fmla="*/ 329444 h 394227"/>
                    <a:gd name="connsiteX19" fmla="*/ 648617 w 849129"/>
                    <a:gd name="connsiteY19" fmla="*/ 294826 h 394227"/>
                    <a:gd name="connsiteX20" fmla="*/ 93836 w 849129"/>
                    <a:gd name="connsiteY20" fmla="*/ 230537 h 394227"/>
                    <a:gd name="connsiteX21" fmla="*/ 106424 w 849129"/>
                    <a:gd name="connsiteY21" fmla="*/ 243126 h 394227"/>
                    <a:gd name="connsiteX22" fmla="*/ 124407 w 849129"/>
                    <a:gd name="connsiteY22" fmla="*/ 278642 h 394227"/>
                    <a:gd name="connsiteX23" fmla="*/ 158126 w 849129"/>
                    <a:gd name="connsiteY23" fmla="*/ 316857 h 394227"/>
                    <a:gd name="connsiteX24" fmla="*/ 86643 w 849129"/>
                    <a:gd name="connsiteY24" fmla="*/ 249869 h 394227"/>
                    <a:gd name="connsiteX25" fmla="*/ 93836 w 849129"/>
                    <a:gd name="connsiteY25" fmla="*/ 230537 h 394227"/>
                    <a:gd name="connsiteX26" fmla="*/ 237096 w 849129"/>
                    <a:gd name="connsiteY26" fmla="*/ 101633 h 394227"/>
                    <a:gd name="connsiteX27" fmla="*/ 241747 w 849129"/>
                    <a:gd name="connsiteY27" fmla="*/ 110049 h 394227"/>
                    <a:gd name="connsiteX28" fmla="*/ 292550 w 849129"/>
                    <a:gd name="connsiteY28" fmla="*/ 243125 h 394227"/>
                    <a:gd name="connsiteX29" fmla="*/ 260180 w 849129"/>
                    <a:gd name="connsiteY29" fmla="*/ 257961 h 394227"/>
                    <a:gd name="connsiteX30" fmla="*/ 223314 w 849129"/>
                    <a:gd name="connsiteY30" fmla="*/ 113646 h 394227"/>
                    <a:gd name="connsiteX31" fmla="*/ 237096 w 849129"/>
                    <a:gd name="connsiteY31" fmla="*/ 101633 h 394227"/>
                    <a:gd name="connsiteX32" fmla="*/ 392806 w 849129"/>
                    <a:gd name="connsiteY32" fmla="*/ 72733 h 394227"/>
                    <a:gd name="connsiteX33" fmla="*/ 403147 w 849129"/>
                    <a:gd name="connsiteY33" fmla="*/ 79028 h 394227"/>
                    <a:gd name="connsiteX34" fmla="*/ 456646 w 849129"/>
                    <a:gd name="connsiteY34" fmla="*/ 189625 h 394227"/>
                    <a:gd name="connsiteX35" fmla="*/ 440911 w 849129"/>
                    <a:gd name="connsiteY35" fmla="*/ 197717 h 394227"/>
                    <a:gd name="connsiteX36" fmla="*/ 426974 w 849129"/>
                    <a:gd name="connsiteY36" fmla="*/ 212553 h 394227"/>
                    <a:gd name="connsiteX37" fmla="*/ 388759 w 849129"/>
                    <a:gd name="connsiteY37" fmla="*/ 89368 h 394227"/>
                    <a:gd name="connsiteX38" fmla="*/ 392806 w 849129"/>
                    <a:gd name="connsiteY38" fmla="*/ 72733 h 394227"/>
                    <a:gd name="connsiteX39" fmla="*/ 547012 w 849129"/>
                    <a:gd name="connsiteY39" fmla="*/ 43062 h 394227"/>
                    <a:gd name="connsiteX40" fmla="*/ 617596 w 849129"/>
                    <a:gd name="connsiteY40" fmla="*/ 134777 h 394227"/>
                    <a:gd name="connsiteX41" fmla="*/ 726844 w 849129"/>
                    <a:gd name="connsiteY41" fmla="*/ 327646 h 394227"/>
                    <a:gd name="connsiteX42" fmla="*/ 801924 w 849129"/>
                    <a:gd name="connsiteY42" fmla="*/ 373503 h 394227"/>
                    <a:gd name="connsiteX43" fmla="*/ 849129 w 849129"/>
                    <a:gd name="connsiteY43" fmla="*/ 339784 h 394227"/>
                    <a:gd name="connsiteX44" fmla="*/ 843284 w 849129"/>
                    <a:gd name="connsiteY44" fmla="*/ 367209 h 394227"/>
                    <a:gd name="connsiteX45" fmla="*/ 730889 w 849129"/>
                    <a:gd name="connsiteY45" fmla="*/ 361814 h 394227"/>
                    <a:gd name="connsiteX46" fmla="*/ 662104 w 849129"/>
                    <a:gd name="connsiteY46" fmla="*/ 255713 h 394227"/>
                    <a:gd name="connsiteX47" fmla="*/ 547012 w 849129"/>
                    <a:gd name="connsiteY47" fmla="*/ 43062 h 394227"/>
                    <a:gd name="connsiteX48" fmla="*/ 181672 w 849129"/>
                    <a:gd name="connsiteY48" fmla="*/ 2318 h 394227"/>
                    <a:gd name="connsiteX49" fmla="*/ 316378 w 849129"/>
                    <a:gd name="connsiteY49" fmla="*/ 28674 h 394227"/>
                    <a:gd name="connsiteX50" fmla="*/ 280411 w 849129"/>
                    <a:gd name="connsiteY50" fmla="*/ 38116 h 394227"/>
                    <a:gd name="connsiteX51" fmla="*/ 190046 w 849129"/>
                    <a:gd name="connsiteY51" fmla="*/ 58796 h 394227"/>
                    <a:gd name="connsiteX52" fmla="*/ 64163 w 849129"/>
                    <a:gd name="connsiteY52" fmla="*/ 215700 h 394227"/>
                    <a:gd name="connsiteX53" fmla="*/ 60567 w 849129"/>
                    <a:gd name="connsiteY53" fmla="*/ 314608 h 394227"/>
                    <a:gd name="connsiteX54" fmla="*/ 20105 w 849129"/>
                    <a:gd name="connsiteY54" fmla="*/ 287633 h 394227"/>
                    <a:gd name="connsiteX55" fmla="*/ 1672 w 849129"/>
                    <a:gd name="connsiteY55" fmla="*/ 179284 h 394227"/>
                    <a:gd name="connsiteX56" fmla="*/ 60117 w 849129"/>
                    <a:gd name="connsiteY56" fmla="*/ 64641 h 394227"/>
                    <a:gd name="connsiteX57" fmla="*/ 181672 w 849129"/>
                    <a:gd name="connsiteY57" fmla="*/ 2318 h 39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849129" h="394227">
                      <a:moveTo>
                        <a:pt x="479574" y="322251"/>
                      </a:moveTo>
                      <a:cubicBezTo>
                        <a:pt x="487217" y="339785"/>
                        <a:pt x="490363" y="360016"/>
                        <a:pt x="483171" y="367209"/>
                      </a:cubicBezTo>
                      <a:cubicBezTo>
                        <a:pt x="460242" y="388789"/>
                        <a:pt x="416633" y="374852"/>
                        <a:pt x="381566" y="357768"/>
                      </a:cubicBezTo>
                      <a:cubicBezTo>
                        <a:pt x="389658" y="361814"/>
                        <a:pt x="411688" y="363612"/>
                        <a:pt x="417982" y="364062"/>
                      </a:cubicBezTo>
                      <a:cubicBezTo>
                        <a:pt x="456646" y="365860"/>
                        <a:pt x="480473" y="352822"/>
                        <a:pt x="479574" y="322251"/>
                      </a:cubicBezTo>
                      <a:close/>
                      <a:moveTo>
                        <a:pt x="293000" y="315057"/>
                      </a:moveTo>
                      <a:cubicBezTo>
                        <a:pt x="301541" y="332141"/>
                        <a:pt x="305138" y="350574"/>
                        <a:pt x="298395" y="357767"/>
                      </a:cubicBezTo>
                      <a:cubicBezTo>
                        <a:pt x="277264" y="380696"/>
                        <a:pt x="235903" y="374851"/>
                        <a:pt x="199487" y="360015"/>
                      </a:cubicBezTo>
                      <a:cubicBezTo>
                        <a:pt x="208029" y="363612"/>
                        <a:pt x="227811" y="361364"/>
                        <a:pt x="234554" y="361364"/>
                      </a:cubicBezTo>
                      <a:cubicBezTo>
                        <a:pt x="273218" y="360015"/>
                        <a:pt x="296147" y="345629"/>
                        <a:pt x="293000" y="315057"/>
                      </a:cubicBezTo>
                      <a:close/>
                      <a:moveTo>
                        <a:pt x="648617" y="294826"/>
                      </a:moveTo>
                      <a:cubicBezTo>
                        <a:pt x="652214" y="306066"/>
                        <a:pt x="654462" y="314158"/>
                        <a:pt x="656710" y="318654"/>
                      </a:cubicBezTo>
                      <a:cubicBezTo>
                        <a:pt x="659857" y="329894"/>
                        <a:pt x="661655" y="334839"/>
                        <a:pt x="662105" y="346528"/>
                      </a:cubicBezTo>
                      <a:cubicBezTo>
                        <a:pt x="661655" y="363163"/>
                        <a:pt x="653113" y="378449"/>
                        <a:pt x="637378" y="383844"/>
                      </a:cubicBezTo>
                      <a:cubicBezTo>
                        <a:pt x="605458" y="394633"/>
                        <a:pt x="565895" y="393734"/>
                        <a:pt x="543865" y="365860"/>
                      </a:cubicBezTo>
                      <a:cubicBezTo>
                        <a:pt x="529479" y="346978"/>
                        <a:pt x="520487" y="331692"/>
                        <a:pt x="520487" y="331692"/>
                      </a:cubicBezTo>
                      <a:cubicBezTo>
                        <a:pt x="531726" y="339784"/>
                        <a:pt x="541617" y="350574"/>
                        <a:pt x="547012" y="355070"/>
                      </a:cubicBezTo>
                      <a:cubicBezTo>
                        <a:pt x="566344" y="372154"/>
                        <a:pt x="584777" y="369007"/>
                        <a:pt x="609953" y="364511"/>
                      </a:cubicBezTo>
                      <a:cubicBezTo>
                        <a:pt x="635579" y="360016"/>
                        <a:pt x="637378" y="349226"/>
                        <a:pt x="645021" y="329444"/>
                      </a:cubicBezTo>
                      <a:cubicBezTo>
                        <a:pt x="648168" y="321352"/>
                        <a:pt x="647718" y="306965"/>
                        <a:pt x="648617" y="294826"/>
                      </a:cubicBezTo>
                      <a:close/>
                      <a:moveTo>
                        <a:pt x="93836" y="230537"/>
                      </a:moveTo>
                      <a:cubicBezTo>
                        <a:pt x="101928" y="228289"/>
                        <a:pt x="103727" y="237730"/>
                        <a:pt x="106424" y="243126"/>
                      </a:cubicBezTo>
                      <a:cubicBezTo>
                        <a:pt x="116764" y="262008"/>
                        <a:pt x="118113" y="266054"/>
                        <a:pt x="124407" y="278642"/>
                      </a:cubicBezTo>
                      <a:cubicBezTo>
                        <a:pt x="130252" y="291231"/>
                        <a:pt x="143739" y="302020"/>
                        <a:pt x="158126" y="316857"/>
                      </a:cubicBezTo>
                      <a:cubicBezTo>
                        <a:pt x="110470" y="308314"/>
                        <a:pt x="89340" y="286285"/>
                        <a:pt x="86643" y="249869"/>
                      </a:cubicBezTo>
                      <a:cubicBezTo>
                        <a:pt x="86193" y="242676"/>
                        <a:pt x="84395" y="232785"/>
                        <a:pt x="93836" y="230537"/>
                      </a:cubicBezTo>
                      <a:close/>
                      <a:moveTo>
                        <a:pt x="237096" y="101633"/>
                      </a:moveTo>
                      <a:cubicBezTo>
                        <a:pt x="238712" y="102828"/>
                        <a:pt x="240286" y="105441"/>
                        <a:pt x="241747" y="110049"/>
                      </a:cubicBezTo>
                      <a:cubicBezTo>
                        <a:pt x="257033" y="155007"/>
                        <a:pt x="267373" y="202663"/>
                        <a:pt x="292550" y="243125"/>
                      </a:cubicBezTo>
                      <a:cubicBezTo>
                        <a:pt x="293449" y="245373"/>
                        <a:pt x="260180" y="257961"/>
                        <a:pt x="260180" y="257961"/>
                      </a:cubicBezTo>
                      <a:cubicBezTo>
                        <a:pt x="210726" y="224692"/>
                        <a:pt x="195889" y="164448"/>
                        <a:pt x="223314" y="113646"/>
                      </a:cubicBezTo>
                      <a:cubicBezTo>
                        <a:pt x="227023" y="107239"/>
                        <a:pt x="232249" y="98051"/>
                        <a:pt x="237096" y="101633"/>
                      </a:cubicBezTo>
                      <a:close/>
                      <a:moveTo>
                        <a:pt x="392806" y="72733"/>
                      </a:moveTo>
                      <a:cubicBezTo>
                        <a:pt x="397302" y="70036"/>
                        <a:pt x="401348" y="74532"/>
                        <a:pt x="403147" y="79028"/>
                      </a:cubicBezTo>
                      <a:cubicBezTo>
                        <a:pt x="420680" y="114095"/>
                        <a:pt x="446306" y="149612"/>
                        <a:pt x="456646" y="189625"/>
                      </a:cubicBezTo>
                      <a:cubicBezTo>
                        <a:pt x="457096" y="190074"/>
                        <a:pt x="443159" y="195919"/>
                        <a:pt x="440911" y="197717"/>
                      </a:cubicBezTo>
                      <a:cubicBezTo>
                        <a:pt x="441361" y="197717"/>
                        <a:pt x="432818" y="208057"/>
                        <a:pt x="426974" y="212553"/>
                      </a:cubicBezTo>
                      <a:cubicBezTo>
                        <a:pt x="406743" y="174339"/>
                        <a:pt x="391907" y="135225"/>
                        <a:pt x="388759" y="89368"/>
                      </a:cubicBezTo>
                      <a:cubicBezTo>
                        <a:pt x="388310" y="83523"/>
                        <a:pt x="387411" y="75880"/>
                        <a:pt x="392806" y="72733"/>
                      </a:cubicBezTo>
                      <a:close/>
                      <a:moveTo>
                        <a:pt x="547012" y="43062"/>
                      </a:moveTo>
                      <a:cubicBezTo>
                        <a:pt x="580730" y="65991"/>
                        <a:pt x="598264" y="101058"/>
                        <a:pt x="617596" y="134777"/>
                      </a:cubicBezTo>
                      <a:cubicBezTo>
                        <a:pt x="654462" y="200415"/>
                        <a:pt x="690878" y="262008"/>
                        <a:pt x="726844" y="327646"/>
                      </a:cubicBezTo>
                      <a:cubicBezTo>
                        <a:pt x="747524" y="365410"/>
                        <a:pt x="770453" y="380246"/>
                        <a:pt x="801924" y="373503"/>
                      </a:cubicBezTo>
                      <a:cubicBezTo>
                        <a:pt x="822604" y="368557"/>
                        <a:pt x="849129" y="338436"/>
                        <a:pt x="849129" y="339784"/>
                      </a:cubicBezTo>
                      <a:cubicBezTo>
                        <a:pt x="849129" y="351923"/>
                        <a:pt x="849129" y="360015"/>
                        <a:pt x="843284" y="367209"/>
                      </a:cubicBezTo>
                      <a:cubicBezTo>
                        <a:pt x="837889" y="373503"/>
                        <a:pt x="781242" y="427902"/>
                        <a:pt x="730889" y="361814"/>
                      </a:cubicBezTo>
                      <a:cubicBezTo>
                        <a:pt x="721449" y="349675"/>
                        <a:pt x="682785" y="282239"/>
                        <a:pt x="662104" y="255713"/>
                      </a:cubicBezTo>
                      <a:cubicBezTo>
                        <a:pt x="646819" y="234583"/>
                        <a:pt x="607256" y="179285"/>
                        <a:pt x="547012" y="43062"/>
                      </a:cubicBezTo>
                      <a:close/>
                      <a:moveTo>
                        <a:pt x="181672" y="2318"/>
                      </a:moveTo>
                      <a:cubicBezTo>
                        <a:pt x="229946" y="-4483"/>
                        <a:pt x="280411" y="3498"/>
                        <a:pt x="316378" y="28674"/>
                      </a:cubicBezTo>
                      <a:cubicBezTo>
                        <a:pt x="306037" y="33620"/>
                        <a:pt x="290301" y="37217"/>
                        <a:pt x="280411" y="38116"/>
                      </a:cubicBezTo>
                      <a:cubicBezTo>
                        <a:pt x="249839" y="42162"/>
                        <a:pt x="218369" y="48906"/>
                        <a:pt x="190046" y="58796"/>
                      </a:cubicBezTo>
                      <a:cubicBezTo>
                        <a:pt x="116314" y="84423"/>
                        <a:pt x="70907" y="137473"/>
                        <a:pt x="64163" y="215700"/>
                      </a:cubicBezTo>
                      <a:cubicBezTo>
                        <a:pt x="61915" y="243574"/>
                        <a:pt x="56970" y="287183"/>
                        <a:pt x="60567" y="314608"/>
                      </a:cubicBezTo>
                      <a:cubicBezTo>
                        <a:pt x="45731" y="313259"/>
                        <a:pt x="24151" y="302020"/>
                        <a:pt x="20105" y="287633"/>
                      </a:cubicBezTo>
                      <a:cubicBezTo>
                        <a:pt x="20105" y="287633"/>
                        <a:pt x="-6871" y="221545"/>
                        <a:pt x="1672" y="179284"/>
                      </a:cubicBezTo>
                      <a:cubicBezTo>
                        <a:pt x="10663" y="135225"/>
                        <a:pt x="30445" y="97910"/>
                        <a:pt x="60117" y="64641"/>
                      </a:cubicBezTo>
                      <a:cubicBezTo>
                        <a:pt x="87317" y="30698"/>
                        <a:pt x="133399" y="9118"/>
                        <a:pt x="181672" y="2318"/>
                      </a:cubicBezTo>
                      <a:close/>
                    </a:path>
                  </a:pathLst>
                </a:custGeom>
                <a:solidFill>
                  <a:srgbClr val="EABB95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38827B11-9E57-4D49-997C-50E290E391C2}"/>
                    </a:ext>
                  </a:extLst>
                </p:cNvPr>
                <p:cNvSpPr/>
                <p:nvPr/>
              </p:nvSpPr>
              <p:spPr>
                <a:xfrm>
                  <a:off x="8368917" y="5675344"/>
                  <a:ext cx="791411" cy="377232"/>
                </a:xfrm>
                <a:custGeom>
                  <a:avLst/>
                  <a:gdLst>
                    <a:gd name="connsiteX0" fmla="*/ 609299 w 1191746"/>
                    <a:gd name="connsiteY0" fmla="*/ 543861 h 568055"/>
                    <a:gd name="connsiteX1" fmla="*/ 413647 w 1191746"/>
                    <a:gd name="connsiteY1" fmla="*/ 453820 h 568055"/>
                    <a:gd name="connsiteX2" fmla="*/ 368288 w 1191746"/>
                    <a:gd name="connsiteY2" fmla="*/ 385444 h 568055"/>
                    <a:gd name="connsiteX3" fmla="*/ 261999 w 1191746"/>
                    <a:gd name="connsiteY3" fmla="*/ 161357 h 568055"/>
                    <a:gd name="connsiteX4" fmla="*/ 249813 w 1191746"/>
                    <a:gd name="connsiteY4" fmla="*/ 264938 h 568055"/>
                    <a:gd name="connsiteX5" fmla="*/ 324283 w 1191746"/>
                    <a:gd name="connsiteY5" fmla="*/ 390183 h 568055"/>
                    <a:gd name="connsiteX6" fmla="*/ 356102 w 1191746"/>
                    <a:gd name="connsiteY6" fmla="*/ 456528 h 568055"/>
                    <a:gd name="connsiteX7" fmla="*/ 205131 w 1191746"/>
                    <a:gd name="connsiteY7" fmla="*/ 517458 h 568055"/>
                    <a:gd name="connsiteX8" fmla="*/ 66346 w 1191746"/>
                    <a:gd name="connsiteY8" fmla="*/ 455174 h 568055"/>
                    <a:gd name="connsiteX9" fmla="*/ 0 w 1191746"/>
                    <a:gd name="connsiteY9" fmla="*/ 453820 h 568055"/>
                    <a:gd name="connsiteX10" fmla="*/ 6093 w 1191746"/>
                    <a:gd name="connsiteY10" fmla="*/ 293371 h 568055"/>
                    <a:gd name="connsiteX11" fmla="*/ 202423 w 1191746"/>
                    <a:gd name="connsiteY11" fmla="*/ 55745 h 568055"/>
                    <a:gd name="connsiteX12" fmla="*/ 375734 w 1191746"/>
                    <a:gd name="connsiteY12" fmla="*/ 21218 h 568055"/>
                    <a:gd name="connsiteX13" fmla="*/ 565294 w 1191746"/>
                    <a:gd name="connsiteY13" fmla="*/ 20541 h 568055"/>
                    <a:gd name="connsiteX14" fmla="*/ 609976 w 1191746"/>
                    <a:gd name="connsiteY14" fmla="*/ 11063 h 568055"/>
                    <a:gd name="connsiteX15" fmla="*/ 1101478 w 1191746"/>
                    <a:gd name="connsiteY15" fmla="*/ 287279 h 568055"/>
                    <a:gd name="connsiteX16" fmla="*/ 1156314 w 1191746"/>
                    <a:gd name="connsiteY16" fmla="*/ 392890 h 568055"/>
                    <a:gd name="connsiteX17" fmla="*/ 1191518 w 1191746"/>
                    <a:gd name="connsiteY17" fmla="*/ 503241 h 568055"/>
                    <a:gd name="connsiteX18" fmla="*/ 1173916 w 1191746"/>
                    <a:gd name="connsiteY18" fmla="*/ 540476 h 568055"/>
                    <a:gd name="connsiteX19" fmla="*/ 1006698 w 1191746"/>
                    <a:gd name="connsiteY19" fmla="*/ 512719 h 568055"/>
                    <a:gd name="connsiteX20" fmla="*/ 890254 w 1191746"/>
                    <a:gd name="connsiteY20" fmla="*/ 303526 h 568055"/>
                    <a:gd name="connsiteX21" fmla="*/ 762978 w 1191746"/>
                    <a:gd name="connsiteY21" fmla="*/ 76055 h 568055"/>
                    <a:gd name="connsiteX22" fmla="*/ 844218 w 1191746"/>
                    <a:gd name="connsiteY22" fmla="*/ 277124 h 568055"/>
                    <a:gd name="connsiteX23" fmla="*/ 907179 w 1191746"/>
                    <a:gd name="connsiteY23" fmla="*/ 489701 h 568055"/>
                    <a:gd name="connsiteX24" fmla="*/ 752823 w 1191746"/>
                    <a:gd name="connsiteY24" fmla="*/ 547246 h 568055"/>
                    <a:gd name="connsiteX25" fmla="*/ 694601 w 1191746"/>
                    <a:gd name="connsiteY25" fmla="*/ 470745 h 568055"/>
                    <a:gd name="connsiteX26" fmla="*/ 511812 w 1191746"/>
                    <a:gd name="connsiteY26" fmla="*/ 108551 h 568055"/>
                    <a:gd name="connsiteX27" fmla="*/ 648565 w 1191746"/>
                    <a:gd name="connsiteY27" fmla="*/ 500533 h 568055"/>
                    <a:gd name="connsiteX28" fmla="*/ 609299 w 1191746"/>
                    <a:gd name="connsiteY28" fmla="*/ 543861 h 568055"/>
                    <a:gd name="connsiteX29" fmla="*/ 609299 w 1191746"/>
                    <a:gd name="connsiteY29" fmla="*/ 543861 h 568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191746" h="568055">
                      <a:moveTo>
                        <a:pt x="609299" y="543861"/>
                      </a:moveTo>
                      <a:cubicBezTo>
                        <a:pt x="557847" y="547246"/>
                        <a:pt x="470514" y="526259"/>
                        <a:pt x="413647" y="453820"/>
                      </a:cubicBezTo>
                      <a:cubicBezTo>
                        <a:pt x="396722" y="432156"/>
                        <a:pt x="383859" y="407108"/>
                        <a:pt x="368288" y="385444"/>
                      </a:cubicBezTo>
                      <a:cubicBezTo>
                        <a:pt x="360164" y="375965"/>
                        <a:pt x="278247" y="233119"/>
                        <a:pt x="261999" y="161357"/>
                      </a:cubicBezTo>
                      <a:cubicBezTo>
                        <a:pt x="231534" y="193853"/>
                        <a:pt x="232211" y="223641"/>
                        <a:pt x="249813" y="264938"/>
                      </a:cubicBezTo>
                      <a:cubicBezTo>
                        <a:pt x="264707" y="298788"/>
                        <a:pt x="320220" y="380028"/>
                        <a:pt x="324283" y="390183"/>
                      </a:cubicBezTo>
                      <a:cubicBezTo>
                        <a:pt x="333084" y="410493"/>
                        <a:pt x="347300" y="434188"/>
                        <a:pt x="356102" y="456528"/>
                      </a:cubicBezTo>
                      <a:cubicBezTo>
                        <a:pt x="377089" y="510688"/>
                        <a:pt x="361518" y="574326"/>
                        <a:pt x="205131" y="517458"/>
                      </a:cubicBezTo>
                      <a:cubicBezTo>
                        <a:pt x="205131" y="517458"/>
                        <a:pt x="134723" y="472776"/>
                        <a:pt x="66346" y="455174"/>
                      </a:cubicBezTo>
                      <a:cubicBezTo>
                        <a:pt x="54160" y="451789"/>
                        <a:pt x="12863" y="456528"/>
                        <a:pt x="0" y="453820"/>
                      </a:cubicBezTo>
                      <a:cubicBezTo>
                        <a:pt x="5416" y="400338"/>
                        <a:pt x="0" y="347531"/>
                        <a:pt x="6093" y="293371"/>
                      </a:cubicBezTo>
                      <a:cubicBezTo>
                        <a:pt x="18956" y="184375"/>
                        <a:pt x="95457" y="86887"/>
                        <a:pt x="202423" y="55745"/>
                      </a:cubicBezTo>
                      <a:cubicBezTo>
                        <a:pt x="258614" y="38820"/>
                        <a:pt x="318190" y="37466"/>
                        <a:pt x="375734" y="21218"/>
                      </a:cubicBezTo>
                      <a:cubicBezTo>
                        <a:pt x="438695" y="38820"/>
                        <a:pt x="502333" y="48975"/>
                        <a:pt x="565294" y="20541"/>
                      </a:cubicBezTo>
                      <a:cubicBezTo>
                        <a:pt x="580865" y="17156"/>
                        <a:pt x="595082" y="14448"/>
                        <a:pt x="609976" y="11063"/>
                      </a:cubicBezTo>
                      <a:cubicBezTo>
                        <a:pt x="849634" y="-42420"/>
                        <a:pt x="1012791" y="105843"/>
                        <a:pt x="1101478" y="287279"/>
                      </a:cubicBezTo>
                      <a:cubicBezTo>
                        <a:pt x="1118402" y="322483"/>
                        <a:pt x="1138712" y="357686"/>
                        <a:pt x="1156314" y="392890"/>
                      </a:cubicBezTo>
                      <a:cubicBezTo>
                        <a:pt x="1182041" y="444343"/>
                        <a:pt x="1193549" y="461268"/>
                        <a:pt x="1191518" y="503241"/>
                      </a:cubicBezTo>
                      <a:cubicBezTo>
                        <a:pt x="1190841" y="518135"/>
                        <a:pt x="1183394" y="529644"/>
                        <a:pt x="1173916" y="540476"/>
                      </a:cubicBezTo>
                      <a:cubicBezTo>
                        <a:pt x="1133297" y="585835"/>
                        <a:pt x="1048672" y="574326"/>
                        <a:pt x="1006698" y="512719"/>
                      </a:cubicBezTo>
                      <a:cubicBezTo>
                        <a:pt x="962016" y="446373"/>
                        <a:pt x="928843" y="373258"/>
                        <a:pt x="890254" y="303526"/>
                      </a:cubicBezTo>
                      <a:cubicBezTo>
                        <a:pt x="849634" y="231088"/>
                        <a:pt x="823231" y="143755"/>
                        <a:pt x="762978" y="76055"/>
                      </a:cubicBezTo>
                      <a:cubicBezTo>
                        <a:pt x="795474" y="149848"/>
                        <a:pt x="822554" y="212809"/>
                        <a:pt x="844218" y="277124"/>
                      </a:cubicBezTo>
                      <a:cubicBezTo>
                        <a:pt x="860466" y="325868"/>
                        <a:pt x="898378" y="436895"/>
                        <a:pt x="907179" y="489701"/>
                      </a:cubicBezTo>
                      <a:cubicBezTo>
                        <a:pt x="918688" y="557401"/>
                        <a:pt x="784642" y="575003"/>
                        <a:pt x="752823" y="547246"/>
                      </a:cubicBezTo>
                      <a:cubicBezTo>
                        <a:pt x="740637" y="537091"/>
                        <a:pt x="712880" y="510011"/>
                        <a:pt x="694601" y="470745"/>
                      </a:cubicBezTo>
                      <a:cubicBezTo>
                        <a:pt x="662782" y="403045"/>
                        <a:pt x="575449" y="179636"/>
                        <a:pt x="511812" y="108551"/>
                      </a:cubicBezTo>
                      <a:cubicBezTo>
                        <a:pt x="496917" y="216194"/>
                        <a:pt x="638410" y="430125"/>
                        <a:pt x="648565" y="500533"/>
                      </a:cubicBezTo>
                      <a:cubicBezTo>
                        <a:pt x="650596" y="524228"/>
                        <a:pt x="638410" y="543861"/>
                        <a:pt x="609299" y="543861"/>
                      </a:cubicBezTo>
                      <a:lnTo>
                        <a:pt x="609299" y="543861"/>
                      </a:lnTo>
                      <a:close/>
                    </a:path>
                  </a:pathLst>
                </a:custGeom>
                <a:solidFill>
                  <a:srgbClr val="F9C9A2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DC65C8CB-BAF9-4E9B-B41A-4A6F62A4D4F1}"/>
                    </a:ext>
                  </a:extLst>
                </p:cNvPr>
                <p:cNvSpPr/>
                <p:nvPr/>
              </p:nvSpPr>
              <p:spPr>
                <a:xfrm>
                  <a:off x="9434420" y="5703425"/>
                  <a:ext cx="1066109" cy="446195"/>
                </a:xfrm>
                <a:custGeom>
                  <a:avLst/>
                  <a:gdLst>
                    <a:gd name="connsiteX0" fmla="*/ 1596364 w 1605399"/>
                    <a:gd name="connsiteY0" fmla="*/ 404763 h 671903"/>
                    <a:gd name="connsiteX1" fmla="*/ 1362799 w 1605399"/>
                    <a:gd name="connsiteY1" fmla="*/ 121778 h 671903"/>
                    <a:gd name="connsiteX2" fmla="*/ 1362799 w 1605399"/>
                    <a:gd name="connsiteY2" fmla="*/ 121778 h 671903"/>
                    <a:gd name="connsiteX3" fmla="*/ 1234169 w 1605399"/>
                    <a:gd name="connsiteY3" fmla="*/ 77096 h 671903"/>
                    <a:gd name="connsiteX4" fmla="*/ 819846 w 1605399"/>
                    <a:gd name="connsiteY4" fmla="*/ 21582 h 671903"/>
                    <a:gd name="connsiteX5" fmla="*/ 702725 w 1605399"/>
                    <a:gd name="connsiteY5" fmla="*/ 6688 h 671903"/>
                    <a:gd name="connsiteX6" fmla="*/ 590343 w 1605399"/>
                    <a:gd name="connsiteY6" fmla="*/ 6011 h 671903"/>
                    <a:gd name="connsiteX7" fmla="*/ 414323 w 1605399"/>
                    <a:gd name="connsiteY7" fmla="*/ 76419 h 671903"/>
                    <a:gd name="connsiteX8" fmla="*/ 238304 w 1605399"/>
                    <a:gd name="connsiteY8" fmla="*/ 189478 h 671903"/>
                    <a:gd name="connsiteX9" fmla="*/ 114413 w 1605399"/>
                    <a:gd name="connsiteY9" fmla="*/ 333002 h 671903"/>
                    <a:gd name="connsiteX10" fmla="*/ 90041 w 1605399"/>
                    <a:gd name="connsiteY10" fmla="*/ 358051 h 671903"/>
                    <a:gd name="connsiteX11" fmla="*/ 5416 w 1605399"/>
                    <a:gd name="connsiteY11" fmla="*/ 483295 h 671903"/>
                    <a:gd name="connsiteX12" fmla="*/ 0 w 1605399"/>
                    <a:gd name="connsiteY12" fmla="*/ 515114 h 671903"/>
                    <a:gd name="connsiteX13" fmla="*/ 4739 w 1605399"/>
                    <a:gd name="connsiteY13" fmla="*/ 527300 h 671903"/>
                    <a:gd name="connsiteX14" fmla="*/ 133369 w 1605399"/>
                    <a:gd name="connsiteY14" fmla="*/ 546256 h 671903"/>
                    <a:gd name="connsiteX15" fmla="*/ 235596 w 1605399"/>
                    <a:gd name="connsiteY15" fmla="*/ 563858 h 671903"/>
                    <a:gd name="connsiteX16" fmla="*/ 289756 w 1605399"/>
                    <a:gd name="connsiteY16" fmla="*/ 573336 h 671903"/>
                    <a:gd name="connsiteX17" fmla="*/ 336469 w 1605399"/>
                    <a:gd name="connsiteY17" fmla="*/ 563858 h 671903"/>
                    <a:gd name="connsiteX18" fmla="*/ 374380 w 1605399"/>
                    <a:gd name="connsiteY18" fmla="*/ 525269 h 671903"/>
                    <a:gd name="connsiteX19" fmla="*/ 587635 w 1605399"/>
                    <a:gd name="connsiteY19" fmla="*/ 282904 h 671903"/>
                    <a:gd name="connsiteX20" fmla="*/ 611330 w 1605399"/>
                    <a:gd name="connsiteY20" fmla="*/ 274779 h 671903"/>
                    <a:gd name="connsiteX21" fmla="*/ 441403 w 1605399"/>
                    <a:gd name="connsiteY21" fmla="*/ 522561 h 671903"/>
                    <a:gd name="connsiteX22" fmla="*/ 441403 w 1605399"/>
                    <a:gd name="connsiteY22" fmla="*/ 523238 h 671903"/>
                    <a:gd name="connsiteX23" fmla="*/ 440727 w 1605399"/>
                    <a:gd name="connsiteY23" fmla="*/ 566566 h 671903"/>
                    <a:gd name="connsiteX24" fmla="*/ 489470 w 1605399"/>
                    <a:gd name="connsiteY24" fmla="*/ 599062 h 671903"/>
                    <a:gd name="connsiteX25" fmla="*/ 635702 w 1605399"/>
                    <a:gd name="connsiteY25" fmla="*/ 512406 h 671903"/>
                    <a:gd name="connsiteX26" fmla="*/ 676999 w 1605399"/>
                    <a:gd name="connsiteY26" fmla="*/ 463662 h 671903"/>
                    <a:gd name="connsiteX27" fmla="*/ 802921 w 1605399"/>
                    <a:gd name="connsiteY27" fmla="*/ 361436 h 671903"/>
                    <a:gd name="connsiteX28" fmla="*/ 1076429 w 1605399"/>
                    <a:gd name="connsiteY28" fmla="*/ 263271 h 671903"/>
                    <a:gd name="connsiteX29" fmla="*/ 1150899 w 1605399"/>
                    <a:gd name="connsiteY29" fmla="*/ 262594 h 671903"/>
                    <a:gd name="connsiteX30" fmla="*/ 1077106 w 1605399"/>
                    <a:gd name="connsiteY30" fmla="*/ 288319 h 671903"/>
                    <a:gd name="connsiteX31" fmla="*/ 815784 w 1605399"/>
                    <a:gd name="connsiteY31" fmla="*/ 407471 h 671903"/>
                    <a:gd name="connsiteX32" fmla="*/ 664136 w 1605399"/>
                    <a:gd name="connsiteY32" fmla="*/ 517145 h 671903"/>
                    <a:gd name="connsiteX33" fmla="*/ 664813 w 1605399"/>
                    <a:gd name="connsiteY33" fmla="*/ 577398 h 671903"/>
                    <a:gd name="connsiteX34" fmla="*/ 950506 w 1605399"/>
                    <a:gd name="connsiteY34" fmla="*/ 550318 h 671903"/>
                    <a:gd name="connsiteX35" fmla="*/ 1096061 w 1605399"/>
                    <a:gd name="connsiteY35" fmla="*/ 519853 h 671903"/>
                    <a:gd name="connsiteX36" fmla="*/ 1184071 w 1605399"/>
                    <a:gd name="connsiteY36" fmla="*/ 553026 h 671903"/>
                    <a:gd name="connsiteX37" fmla="*/ 1328949 w 1605399"/>
                    <a:gd name="connsiteY37" fmla="*/ 643067 h 671903"/>
                    <a:gd name="connsiteX38" fmla="*/ 1417636 w 1605399"/>
                    <a:gd name="connsiteY38" fmla="*/ 671501 h 671903"/>
                    <a:gd name="connsiteX39" fmla="*/ 1569284 w 1605399"/>
                    <a:gd name="connsiteY39" fmla="*/ 662023 h 671903"/>
                    <a:gd name="connsiteX40" fmla="*/ 1596364 w 1605399"/>
                    <a:gd name="connsiteY40" fmla="*/ 404763 h 671903"/>
                    <a:gd name="connsiteX41" fmla="*/ 1596364 w 1605399"/>
                    <a:gd name="connsiteY41" fmla="*/ 404763 h 671903"/>
                    <a:gd name="connsiteX42" fmla="*/ 248459 w 1605399"/>
                    <a:gd name="connsiteY42" fmla="*/ 388516 h 671903"/>
                    <a:gd name="connsiteX43" fmla="*/ 248459 w 1605399"/>
                    <a:gd name="connsiteY43" fmla="*/ 388516 h 671903"/>
                    <a:gd name="connsiteX44" fmla="*/ 248459 w 1605399"/>
                    <a:gd name="connsiteY44" fmla="*/ 388516 h 671903"/>
                    <a:gd name="connsiteX45" fmla="*/ 248459 w 1605399"/>
                    <a:gd name="connsiteY45" fmla="*/ 388516 h 671903"/>
                    <a:gd name="connsiteX46" fmla="*/ 248459 w 1605399"/>
                    <a:gd name="connsiteY46" fmla="*/ 388516 h 671903"/>
                    <a:gd name="connsiteX47" fmla="*/ 249136 w 1605399"/>
                    <a:gd name="connsiteY47" fmla="*/ 387838 h 671903"/>
                    <a:gd name="connsiteX48" fmla="*/ 249136 w 1605399"/>
                    <a:gd name="connsiteY48" fmla="*/ 387838 h 671903"/>
                    <a:gd name="connsiteX49" fmla="*/ 249812 w 1605399"/>
                    <a:gd name="connsiteY49" fmla="*/ 385807 h 671903"/>
                    <a:gd name="connsiteX50" fmla="*/ 249136 w 1605399"/>
                    <a:gd name="connsiteY50" fmla="*/ 387838 h 671903"/>
                    <a:gd name="connsiteX51" fmla="*/ 249136 w 1605399"/>
                    <a:gd name="connsiteY51" fmla="*/ 387838 h 671903"/>
                    <a:gd name="connsiteX52" fmla="*/ 249136 w 1605399"/>
                    <a:gd name="connsiteY52" fmla="*/ 387838 h 671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605399" h="671903">
                      <a:moveTo>
                        <a:pt x="1596364" y="404763"/>
                      </a:moveTo>
                      <a:cubicBezTo>
                        <a:pt x="1566575" y="271394"/>
                        <a:pt x="1495491" y="171199"/>
                        <a:pt x="1362799" y="121778"/>
                      </a:cubicBezTo>
                      <a:lnTo>
                        <a:pt x="1362799" y="121778"/>
                      </a:lnTo>
                      <a:cubicBezTo>
                        <a:pt x="1309316" y="95375"/>
                        <a:pt x="1279529" y="83189"/>
                        <a:pt x="1234169" y="77096"/>
                      </a:cubicBezTo>
                      <a:cubicBezTo>
                        <a:pt x="1096739" y="57463"/>
                        <a:pt x="957954" y="40538"/>
                        <a:pt x="819846" y="21582"/>
                      </a:cubicBezTo>
                      <a:cubicBezTo>
                        <a:pt x="781257" y="16166"/>
                        <a:pt x="741314" y="10750"/>
                        <a:pt x="702725" y="6688"/>
                      </a:cubicBezTo>
                      <a:cubicBezTo>
                        <a:pt x="666167" y="-2790"/>
                        <a:pt x="628255" y="-1436"/>
                        <a:pt x="590343" y="6011"/>
                      </a:cubicBezTo>
                      <a:cubicBezTo>
                        <a:pt x="530090" y="27675"/>
                        <a:pt x="477285" y="71003"/>
                        <a:pt x="414323" y="76419"/>
                      </a:cubicBezTo>
                      <a:cubicBezTo>
                        <a:pt x="331730" y="83866"/>
                        <a:pt x="286371" y="136672"/>
                        <a:pt x="238304" y="189478"/>
                      </a:cubicBezTo>
                      <a:cubicBezTo>
                        <a:pt x="194976" y="235514"/>
                        <a:pt x="155710" y="284934"/>
                        <a:pt x="114413" y="333002"/>
                      </a:cubicBezTo>
                      <a:cubicBezTo>
                        <a:pt x="108320" y="340448"/>
                        <a:pt x="97488" y="350603"/>
                        <a:pt x="90041" y="358051"/>
                      </a:cubicBezTo>
                      <a:cubicBezTo>
                        <a:pt x="50775" y="391901"/>
                        <a:pt x="25049" y="436582"/>
                        <a:pt x="5416" y="483295"/>
                      </a:cubicBezTo>
                      <a:cubicBezTo>
                        <a:pt x="2708" y="494127"/>
                        <a:pt x="0" y="504959"/>
                        <a:pt x="0" y="515114"/>
                      </a:cubicBezTo>
                      <a:cubicBezTo>
                        <a:pt x="677" y="519853"/>
                        <a:pt x="2031" y="523915"/>
                        <a:pt x="4739" y="527300"/>
                      </a:cubicBezTo>
                      <a:cubicBezTo>
                        <a:pt x="45359" y="570628"/>
                        <a:pt x="94780" y="560473"/>
                        <a:pt x="133369" y="546256"/>
                      </a:cubicBezTo>
                      <a:cubicBezTo>
                        <a:pt x="201069" y="513083"/>
                        <a:pt x="228826" y="563181"/>
                        <a:pt x="235596" y="563858"/>
                      </a:cubicBezTo>
                      <a:cubicBezTo>
                        <a:pt x="251844" y="560473"/>
                        <a:pt x="273507" y="567243"/>
                        <a:pt x="289756" y="573336"/>
                      </a:cubicBezTo>
                      <a:cubicBezTo>
                        <a:pt x="303972" y="574013"/>
                        <a:pt x="322929" y="570628"/>
                        <a:pt x="336469" y="563858"/>
                      </a:cubicBezTo>
                      <a:cubicBezTo>
                        <a:pt x="353394" y="552349"/>
                        <a:pt x="377089" y="527300"/>
                        <a:pt x="374380" y="525269"/>
                      </a:cubicBezTo>
                      <a:cubicBezTo>
                        <a:pt x="446142" y="437259"/>
                        <a:pt x="511135" y="359404"/>
                        <a:pt x="587635" y="282904"/>
                      </a:cubicBezTo>
                      <a:cubicBezTo>
                        <a:pt x="593728" y="276811"/>
                        <a:pt x="603883" y="273426"/>
                        <a:pt x="611330" y="274779"/>
                      </a:cubicBezTo>
                      <a:cubicBezTo>
                        <a:pt x="550400" y="353988"/>
                        <a:pt x="477285" y="427104"/>
                        <a:pt x="441403" y="522561"/>
                      </a:cubicBezTo>
                      <a:lnTo>
                        <a:pt x="441403" y="523238"/>
                      </a:lnTo>
                      <a:cubicBezTo>
                        <a:pt x="433280" y="552349"/>
                        <a:pt x="438695" y="560473"/>
                        <a:pt x="440727" y="566566"/>
                      </a:cubicBezTo>
                      <a:cubicBezTo>
                        <a:pt x="446142" y="580783"/>
                        <a:pt x="469837" y="597031"/>
                        <a:pt x="489470" y="599062"/>
                      </a:cubicBezTo>
                      <a:cubicBezTo>
                        <a:pt x="560555" y="606509"/>
                        <a:pt x="618100" y="530008"/>
                        <a:pt x="635702" y="512406"/>
                      </a:cubicBezTo>
                      <a:cubicBezTo>
                        <a:pt x="635702" y="512406"/>
                        <a:pt x="669552" y="471109"/>
                        <a:pt x="676999" y="463662"/>
                      </a:cubicBezTo>
                      <a:cubicBezTo>
                        <a:pt x="726420" y="411533"/>
                        <a:pt x="748761" y="395286"/>
                        <a:pt x="802921" y="361436"/>
                      </a:cubicBezTo>
                      <a:cubicBezTo>
                        <a:pt x="885515" y="301183"/>
                        <a:pt x="955923" y="265302"/>
                        <a:pt x="1076429" y="263271"/>
                      </a:cubicBezTo>
                      <a:cubicBezTo>
                        <a:pt x="1103509" y="262594"/>
                        <a:pt x="1129234" y="263948"/>
                        <a:pt x="1150899" y="262594"/>
                      </a:cubicBezTo>
                      <a:cubicBezTo>
                        <a:pt x="1131942" y="270041"/>
                        <a:pt x="1109601" y="277488"/>
                        <a:pt x="1077106" y="288319"/>
                      </a:cubicBezTo>
                      <a:cubicBezTo>
                        <a:pt x="984356" y="316077"/>
                        <a:pt x="903794" y="369559"/>
                        <a:pt x="815784" y="407471"/>
                      </a:cubicBezTo>
                      <a:cubicBezTo>
                        <a:pt x="762978" y="440644"/>
                        <a:pt x="703402" y="464339"/>
                        <a:pt x="664136" y="517145"/>
                      </a:cubicBezTo>
                      <a:cubicBezTo>
                        <a:pt x="653981" y="538809"/>
                        <a:pt x="653304" y="558442"/>
                        <a:pt x="664813" y="577398"/>
                      </a:cubicBezTo>
                      <a:cubicBezTo>
                        <a:pt x="683092" y="599739"/>
                        <a:pt x="804275" y="599062"/>
                        <a:pt x="950506" y="550318"/>
                      </a:cubicBezTo>
                      <a:cubicBezTo>
                        <a:pt x="989096" y="537455"/>
                        <a:pt x="1056796" y="525269"/>
                        <a:pt x="1096061" y="519853"/>
                      </a:cubicBezTo>
                      <a:cubicBezTo>
                        <a:pt x="1117726" y="516468"/>
                        <a:pt x="1165116" y="536101"/>
                        <a:pt x="1184071" y="553026"/>
                      </a:cubicBezTo>
                      <a:cubicBezTo>
                        <a:pt x="1207089" y="573336"/>
                        <a:pt x="1320825" y="641036"/>
                        <a:pt x="1328949" y="643067"/>
                      </a:cubicBezTo>
                      <a:cubicBezTo>
                        <a:pt x="1358737" y="651868"/>
                        <a:pt x="1385817" y="669470"/>
                        <a:pt x="1417636" y="671501"/>
                      </a:cubicBezTo>
                      <a:cubicBezTo>
                        <a:pt x="1467734" y="671501"/>
                        <a:pt x="1519186" y="674886"/>
                        <a:pt x="1569284" y="662023"/>
                      </a:cubicBezTo>
                      <a:cubicBezTo>
                        <a:pt x="1599072" y="580106"/>
                        <a:pt x="1617350" y="494804"/>
                        <a:pt x="1596364" y="404763"/>
                      </a:cubicBezTo>
                      <a:lnTo>
                        <a:pt x="1596364" y="404763"/>
                      </a:lnTo>
                      <a:close/>
                      <a:moveTo>
                        <a:pt x="248459" y="388516"/>
                      </a:moveTo>
                      <a:cubicBezTo>
                        <a:pt x="248459" y="388516"/>
                        <a:pt x="249136" y="387838"/>
                        <a:pt x="248459" y="388516"/>
                      </a:cubicBezTo>
                      <a:cubicBezTo>
                        <a:pt x="249136" y="387838"/>
                        <a:pt x="249136" y="387838"/>
                        <a:pt x="248459" y="388516"/>
                      </a:cubicBezTo>
                      <a:cubicBezTo>
                        <a:pt x="249136" y="387838"/>
                        <a:pt x="249136" y="387838"/>
                        <a:pt x="248459" y="388516"/>
                      </a:cubicBezTo>
                      <a:lnTo>
                        <a:pt x="248459" y="388516"/>
                      </a:lnTo>
                      <a:close/>
                      <a:moveTo>
                        <a:pt x="249136" y="387838"/>
                      </a:moveTo>
                      <a:lnTo>
                        <a:pt x="249136" y="387838"/>
                      </a:lnTo>
                      <a:cubicBezTo>
                        <a:pt x="249136" y="387162"/>
                        <a:pt x="249812" y="387162"/>
                        <a:pt x="249812" y="385807"/>
                      </a:cubicBezTo>
                      <a:lnTo>
                        <a:pt x="249136" y="387838"/>
                      </a:lnTo>
                      <a:lnTo>
                        <a:pt x="249136" y="387838"/>
                      </a:lnTo>
                      <a:lnTo>
                        <a:pt x="249136" y="387838"/>
                      </a:lnTo>
                      <a:close/>
                    </a:path>
                  </a:pathLst>
                </a:custGeom>
                <a:solidFill>
                  <a:srgbClr val="F9C9A2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59CCF0F3-AEB6-48F1-BDD3-84DEDB3296CB}"/>
                    </a:ext>
                  </a:extLst>
                </p:cNvPr>
                <p:cNvSpPr/>
                <p:nvPr/>
              </p:nvSpPr>
              <p:spPr>
                <a:xfrm>
                  <a:off x="9478029" y="5760016"/>
                  <a:ext cx="1021895" cy="390626"/>
                </a:xfrm>
                <a:custGeom>
                  <a:avLst/>
                  <a:gdLst>
                    <a:gd name="connsiteX0" fmla="*/ 651532 w 1021895"/>
                    <a:gd name="connsiteY0" fmla="*/ 87922 h 390626"/>
                    <a:gd name="connsiteX1" fmla="*/ 714382 w 1021895"/>
                    <a:gd name="connsiteY1" fmla="*/ 107001 h 390626"/>
                    <a:gd name="connsiteX2" fmla="*/ 714831 w 1021895"/>
                    <a:gd name="connsiteY2" fmla="*/ 117791 h 390626"/>
                    <a:gd name="connsiteX3" fmla="*/ 670323 w 1021895"/>
                    <a:gd name="connsiteY3" fmla="*/ 118240 h 390626"/>
                    <a:gd name="connsiteX4" fmla="*/ 481949 w 1021895"/>
                    <a:gd name="connsiteY4" fmla="*/ 191971 h 390626"/>
                    <a:gd name="connsiteX5" fmla="*/ 385740 w 1021895"/>
                    <a:gd name="connsiteY5" fmla="*/ 277841 h 390626"/>
                    <a:gd name="connsiteX6" fmla="*/ 371802 w 1021895"/>
                    <a:gd name="connsiteY6" fmla="*/ 294925 h 390626"/>
                    <a:gd name="connsiteX7" fmla="*/ 321000 w 1021895"/>
                    <a:gd name="connsiteY7" fmla="*/ 337635 h 390626"/>
                    <a:gd name="connsiteX8" fmla="*/ 277841 w 1021895"/>
                    <a:gd name="connsiteY8" fmla="*/ 345727 h 390626"/>
                    <a:gd name="connsiteX9" fmla="*/ 246370 w 1021895"/>
                    <a:gd name="connsiteY9" fmla="*/ 309761 h 390626"/>
                    <a:gd name="connsiteX10" fmla="*/ 268399 w 1021895"/>
                    <a:gd name="connsiteY10" fmla="*/ 318753 h 390626"/>
                    <a:gd name="connsiteX11" fmla="*/ 351121 w 1021895"/>
                    <a:gd name="connsiteY11" fmla="*/ 284135 h 390626"/>
                    <a:gd name="connsiteX12" fmla="*/ 552983 w 1021895"/>
                    <a:gd name="connsiteY12" fmla="*/ 109249 h 390626"/>
                    <a:gd name="connsiteX13" fmla="*/ 613227 w 1021895"/>
                    <a:gd name="connsiteY13" fmla="*/ 89173 h 390626"/>
                    <a:gd name="connsiteX14" fmla="*/ 651532 w 1021895"/>
                    <a:gd name="connsiteY14" fmla="*/ 87922 h 390626"/>
                    <a:gd name="connsiteX15" fmla="*/ 854201 w 1021895"/>
                    <a:gd name="connsiteY15" fmla="*/ 19783 h 390626"/>
                    <a:gd name="connsiteX16" fmla="*/ 1017398 w 1021895"/>
                    <a:gd name="connsiteY16" fmla="*/ 217149 h 390626"/>
                    <a:gd name="connsiteX17" fmla="*/ 998066 w 1021895"/>
                    <a:gd name="connsiteY17" fmla="*/ 383043 h 390626"/>
                    <a:gd name="connsiteX18" fmla="*/ 763836 w 1021895"/>
                    <a:gd name="connsiteY18" fmla="*/ 328644 h 390626"/>
                    <a:gd name="connsiteX19" fmla="*/ 684710 w 1021895"/>
                    <a:gd name="connsiteY19" fmla="*/ 293577 h 390626"/>
                    <a:gd name="connsiteX20" fmla="*/ 585802 w 1021895"/>
                    <a:gd name="connsiteY20" fmla="*/ 312909 h 390626"/>
                    <a:gd name="connsiteX21" fmla="*/ 500831 w 1021895"/>
                    <a:gd name="connsiteY21" fmla="*/ 334938 h 390626"/>
                    <a:gd name="connsiteX22" fmla="*/ 403723 w 1021895"/>
                    <a:gd name="connsiteY22" fmla="*/ 331341 h 390626"/>
                    <a:gd name="connsiteX23" fmla="*/ 392033 w 1021895"/>
                    <a:gd name="connsiteY23" fmla="*/ 309762 h 390626"/>
                    <a:gd name="connsiteX24" fmla="*/ 646945 w 1021895"/>
                    <a:gd name="connsiteY24" fmla="*/ 266603 h 390626"/>
                    <a:gd name="connsiteX25" fmla="*/ 798902 w 1021895"/>
                    <a:gd name="connsiteY25" fmla="*/ 293127 h 390626"/>
                    <a:gd name="connsiteX26" fmla="*/ 866790 w 1021895"/>
                    <a:gd name="connsiteY26" fmla="*/ 346627 h 390626"/>
                    <a:gd name="connsiteX27" fmla="*/ 961650 w 1021895"/>
                    <a:gd name="connsiteY27" fmla="*/ 361913 h 390626"/>
                    <a:gd name="connsiteX28" fmla="*/ 988175 w 1021895"/>
                    <a:gd name="connsiteY28" fmla="*/ 296274 h 390626"/>
                    <a:gd name="connsiteX29" fmla="*/ 900508 w 1021895"/>
                    <a:gd name="connsiteY29" fmla="*/ 68338 h 390626"/>
                    <a:gd name="connsiteX30" fmla="*/ 854201 w 1021895"/>
                    <a:gd name="connsiteY30" fmla="*/ 19783 h 390626"/>
                    <a:gd name="connsiteX31" fmla="*/ 489143 w 1021895"/>
                    <a:gd name="connsiteY31" fmla="*/ 0 h 390626"/>
                    <a:gd name="connsiteX32" fmla="*/ 361462 w 1021895"/>
                    <a:gd name="connsiteY32" fmla="*/ 126782 h 390626"/>
                    <a:gd name="connsiteX33" fmla="*/ 335836 w 1021895"/>
                    <a:gd name="connsiteY33" fmla="*/ 150160 h 390626"/>
                    <a:gd name="connsiteX34" fmla="*/ 238727 w 1021895"/>
                    <a:gd name="connsiteY34" fmla="*/ 257609 h 390626"/>
                    <a:gd name="connsiteX35" fmla="*/ 211303 w 1021895"/>
                    <a:gd name="connsiteY35" fmla="*/ 292226 h 390626"/>
                    <a:gd name="connsiteX36" fmla="*/ 207706 w 1021895"/>
                    <a:gd name="connsiteY36" fmla="*/ 295824 h 390626"/>
                    <a:gd name="connsiteX37" fmla="*/ 178033 w 1021895"/>
                    <a:gd name="connsiteY37" fmla="*/ 322798 h 390626"/>
                    <a:gd name="connsiteX38" fmla="*/ 108349 w 1021895"/>
                    <a:gd name="connsiteY38" fmla="*/ 318752 h 390626"/>
                    <a:gd name="connsiteX39" fmla="*/ 40462 w 1021895"/>
                    <a:gd name="connsiteY39" fmla="*/ 311559 h 390626"/>
                    <a:gd name="connsiteX40" fmla="*/ 0 w 1021895"/>
                    <a:gd name="connsiteY40" fmla="*/ 316953 h 390626"/>
                    <a:gd name="connsiteX41" fmla="*/ 84521 w 1021895"/>
                    <a:gd name="connsiteY41" fmla="*/ 245020 h 390626"/>
                    <a:gd name="connsiteX42" fmla="*/ 117789 w 1021895"/>
                    <a:gd name="connsiteY42" fmla="*/ 201862 h 390626"/>
                    <a:gd name="connsiteX43" fmla="*/ 98009 w 1021895"/>
                    <a:gd name="connsiteY43" fmla="*/ 252214 h 390626"/>
                    <a:gd name="connsiteX44" fmla="*/ 111946 w 1021895"/>
                    <a:gd name="connsiteY44" fmla="*/ 307063 h 390626"/>
                    <a:gd name="connsiteX45" fmla="*/ 172189 w 1021895"/>
                    <a:gd name="connsiteY45" fmla="*/ 285933 h 390626"/>
                    <a:gd name="connsiteX46" fmla="*/ 394731 w 1021895"/>
                    <a:gd name="connsiteY46" fmla="*/ 56647 h 390626"/>
                    <a:gd name="connsiteX47" fmla="*/ 489143 w 1021895"/>
                    <a:gd name="connsiteY47" fmla="*/ 0 h 390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1021895" h="390626">
                      <a:moveTo>
                        <a:pt x="651532" y="87922"/>
                      </a:moveTo>
                      <a:cubicBezTo>
                        <a:pt x="686280" y="90832"/>
                        <a:pt x="709577" y="103966"/>
                        <a:pt x="714382" y="107001"/>
                      </a:cubicBezTo>
                      <a:cubicBezTo>
                        <a:pt x="721575" y="112396"/>
                        <a:pt x="722024" y="120038"/>
                        <a:pt x="714831" y="117791"/>
                      </a:cubicBezTo>
                      <a:cubicBezTo>
                        <a:pt x="709437" y="118240"/>
                        <a:pt x="687857" y="118240"/>
                        <a:pt x="670323" y="118240"/>
                      </a:cubicBezTo>
                      <a:cubicBezTo>
                        <a:pt x="597491" y="116442"/>
                        <a:pt x="537697" y="150610"/>
                        <a:pt x="481949" y="191971"/>
                      </a:cubicBezTo>
                      <a:cubicBezTo>
                        <a:pt x="445533" y="215799"/>
                        <a:pt x="411815" y="242324"/>
                        <a:pt x="385740" y="277841"/>
                      </a:cubicBezTo>
                      <a:cubicBezTo>
                        <a:pt x="380794" y="284135"/>
                        <a:pt x="376748" y="289530"/>
                        <a:pt x="371802" y="294925"/>
                      </a:cubicBezTo>
                      <a:cubicBezTo>
                        <a:pt x="359663" y="307513"/>
                        <a:pt x="342130" y="322349"/>
                        <a:pt x="321000" y="337635"/>
                      </a:cubicBezTo>
                      <a:cubicBezTo>
                        <a:pt x="304815" y="345727"/>
                        <a:pt x="298521" y="347975"/>
                        <a:pt x="277841" y="345727"/>
                      </a:cubicBezTo>
                      <a:cubicBezTo>
                        <a:pt x="264803" y="341232"/>
                        <a:pt x="246370" y="331790"/>
                        <a:pt x="246370" y="309761"/>
                      </a:cubicBezTo>
                      <a:cubicBezTo>
                        <a:pt x="252214" y="309761"/>
                        <a:pt x="256261" y="316954"/>
                        <a:pt x="268399" y="318753"/>
                      </a:cubicBezTo>
                      <a:cubicBezTo>
                        <a:pt x="309761" y="325496"/>
                        <a:pt x="322348" y="319652"/>
                        <a:pt x="351121" y="284135"/>
                      </a:cubicBezTo>
                      <a:cubicBezTo>
                        <a:pt x="408219" y="213551"/>
                        <a:pt x="473408" y="151059"/>
                        <a:pt x="552983" y="109249"/>
                      </a:cubicBezTo>
                      <a:cubicBezTo>
                        <a:pt x="574451" y="98010"/>
                        <a:pt x="594738" y="91912"/>
                        <a:pt x="613227" y="89173"/>
                      </a:cubicBezTo>
                      <a:cubicBezTo>
                        <a:pt x="627094" y="87118"/>
                        <a:pt x="639949" y="86952"/>
                        <a:pt x="651532" y="87922"/>
                      </a:cubicBezTo>
                      <a:close/>
                      <a:moveTo>
                        <a:pt x="854201" y="19783"/>
                      </a:moveTo>
                      <a:cubicBezTo>
                        <a:pt x="942768" y="53502"/>
                        <a:pt x="989974" y="109250"/>
                        <a:pt x="1017398" y="217149"/>
                      </a:cubicBezTo>
                      <a:cubicBezTo>
                        <a:pt x="1017398" y="217149"/>
                        <a:pt x="1035831" y="316505"/>
                        <a:pt x="998066" y="383043"/>
                      </a:cubicBezTo>
                      <a:cubicBezTo>
                        <a:pt x="925684" y="400577"/>
                        <a:pt x="842961" y="389787"/>
                        <a:pt x="763836" y="328644"/>
                      </a:cubicBezTo>
                      <a:cubicBezTo>
                        <a:pt x="753046" y="320102"/>
                        <a:pt x="710336" y="290430"/>
                        <a:pt x="684710" y="293577"/>
                      </a:cubicBezTo>
                      <a:lnTo>
                        <a:pt x="585802" y="312909"/>
                      </a:lnTo>
                      <a:cubicBezTo>
                        <a:pt x="561974" y="320102"/>
                        <a:pt x="526457" y="329094"/>
                        <a:pt x="500831" y="334938"/>
                      </a:cubicBezTo>
                      <a:cubicBezTo>
                        <a:pt x="483747" y="338984"/>
                        <a:pt x="441487" y="338984"/>
                        <a:pt x="403723" y="331341"/>
                      </a:cubicBezTo>
                      <a:cubicBezTo>
                        <a:pt x="394731" y="329544"/>
                        <a:pt x="387088" y="321900"/>
                        <a:pt x="392033" y="309762"/>
                      </a:cubicBezTo>
                      <a:cubicBezTo>
                        <a:pt x="393831" y="307963"/>
                        <a:pt x="580407" y="286383"/>
                        <a:pt x="646945" y="266603"/>
                      </a:cubicBezTo>
                      <a:cubicBezTo>
                        <a:pt x="704490" y="249518"/>
                        <a:pt x="754395" y="249968"/>
                        <a:pt x="798902" y="293127"/>
                      </a:cubicBezTo>
                      <a:cubicBezTo>
                        <a:pt x="820033" y="313808"/>
                        <a:pt x="842512" y="330442"/>
                        <a:pt x="866790" y="346627"/>
                      </a:cubicBezTo>
                      <a:cubicBezTo>
                        <a:pt x="890617" y="362362"/>
                        <a:pt x="933776" y="374951"/>
                        <a:pt x="961650" y="361913"/>
                      </a:cubicBezTo>
                      <a:cubicBezTo>
                        <a:pt x="990873" y="347976"/>
                        <a:pt x="988625" y="316056"/>
                        <a:pt x="988175" y="296274"/>
                      </a:cubicBezTo>
                      <a:cubicBezTo>
                        <a:pt x="986827" y="205909"/>
                        <a:pt x="965247" y="132628"/>
                        <a:pt x="900508" y="68338"/>
                      </a:cubicBezTo>
                      <a:cubicBezTo>
                        <a:pt x="887470" y="54850"/>
                        <a:pt x="863192" y="44960"/>
                        <a:pt x="854201" y="19783"/>
                      </a:cubicBezTo>
                      <a:close/>
                      <a:moveTo>
                        <a:pt x="489143" y="0"/>
                      </a:moveTo>
                      <a:cubicBezTo>
                        <a:pt x="445084" y="40912"/>
                        <a:pt x="401025" y="81824"/>
                        <a:pt x="361462" y="126782"/>
                      </a:cubicBezTo>
                      <a:cubicBezTo>
                        <a:pt x="352471" y="134425"/>
                        <a:pt x="344378" y="142067"/>
                        <a:pt x="335836" y="150160"/>
                      </a:cubicBezTo>
                      <a:cubicBezTo>
                        <a:pt x="300769" y="183429"/>
                        <a:pt x="269748" y="220294"/>
                        <a:pt x="238727" y="257609"/>
                      </a:cubicBezTo>
                      <a:cubicBezTo>
                        <a:pt x="229286" y="268849"/>
                        <a:pt x="221643" y="281886"/>
                        <a:pt x="211303" y="292226"/>
                      </a:cubicBezTo>
                      <a:cubicBezTo>
                        <a:pt x="209953" y="293576"/>
                        <a:pt x="209055" y="294474"/>
                        <a:pt x="207706" y="295824"/>
                      </a:cubicBezTo>
                      <a:cubicBezTo>
                        <a:pt x="198264" y="305265"/>
                        <a:pt x="189273" y="315156"/>
                        <a:pt x="178033" y="322798"/>
                      </a:cubicBezTo>
                      <a:cubicBezTo>
                        <a:pt x="169042" y="327294"/>
                        <a:pt x="129029" y="343478"/>
                        <a:pt x="108349" y="318752"/>
                      </a:cubicBezTo>
                      <a:cubicBezTo>
                        <a:pt x="86769" y="304365"/>
                        <a:pt x="64740" y="298072"/>
                        <a:pt x="40462" y="311559"/>
                      </a:cubicBezTo>
                      <a:cubicBezTo>
                        <a:pt x="36416" y="314256"/>
                        <a:pt x="13038" y="320999"/>
                        <a:pt x="0" y="316953"/>
                      </a:cubicBezTo>
                      <a:cubicBezTo>
                        <a:pt x="39563" y="303916"/>
                        <a:pt x="64290" y="270198"/>
                        <a:pt x="84521" y="245020"/>
                      </a:cubicBezTo>
                      <a:cubicBezTo>
                        <a:pt x="95761" y="231084"/>
                        <a:pt x="101605" y="212202"/>
                        <a:pt x="117789" y="201862"/>
                      </a:cubicBezTo>
                      <a:cubicBezTo>
                        <a:pt x="111046" y="218496"/>
                        <a:pt x="103853" y="235130"/>
                        <a:pt x="98009" y="252214"/>
                      </a:cubicBezTo>
                      <a:cubicBezTo>
                        <a:pt x="91714" y="273345"/>
                        <a:pt x="86769" y="293576"/>
                        <a:pt x="111946" y="307063"/>
                      </a:cubicBezTo>
                      <a:cubicBezTo>
                        <a:pt x="137572" y="314705"/>
                        <a:pt x="155105" y="301668"/>
                        <a:pt x="172189" y="285933"/>
                      </a:cubicBezTo>
                      <a:cubicBezTo>
                        <a:pt x="251764" y="214000"/>
                        <a:pt x="315605" y="128580"/>
                        <a:pt x="394731" y="56647"/>
                      </a:cubicBezTo>
                      <a:cubicBezTo>
                        <a:pt x="422155" y="31920"/>
                        <a:pt x="453177" y="12588"/>
                        <a:pt x="489143" y="0"/>
                      </a:cubicBezTo>
                      <a:close/>
                    </a:path>
                  </a:pathLst>
                </a:custGeom>
                <a:solidFill>
                  <a:srgbClr val="EDBE98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9420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529</Words>
  <Application>Microsoft Office PowerPoint</Application>
  <PresentationFormat>On-screen Show (16:9)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AGENDA</vt:lpstr>
      <vt:lpstr>Introduction</vt:lpstr>
      <vt:lpstr>Objective &amp; Methodology</vt:lpstr>
      <vt:lpstr>Objective &amp; Methodology</vt:lpstr>
      <vt:lpstr>Problem Statement &amp; Data Source</vt:lpstr>
      <vt:lpstr>Root Cause Analysis</vt:lpstr>
      <vt:lpstr>Solution Description</vt:lpstr>
      <vt:lpstr>Business Impact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Ganesh Kumar</cp:lastModifiedBy>
  <cp:revision>78</cp:revision>
  <dcterms:created xsi:type="dcterms:W3CDTF">2014-04-01T16:27:38Z</dcterms:created>
  <dcterms:modified xsi:type="dcterms:W3CDTF">2020-06-21T17:48:45Z</dcterms:modified>
</cp:coreProperties>
</file>