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Untitled Slide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Welcome and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Untitled Slide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Iterating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For loops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Untitled Slide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User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Untitled Slide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Using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Untitled Slide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Inline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Using state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Untitled Slide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Integrating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Install libraries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Untitled Slide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Testing with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Untitled Slide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Create reusable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Define props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Export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Untitled Slide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Connect to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Fetch,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Handle server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Untitled Slide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Use tools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Untitled Slide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GraphQL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Concurrency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Hooks and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Untitled Slide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Key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Untitled Slide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Mock external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Share components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Untitled Slide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Recap of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Thank you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Untitled Slide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Building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Untitled Slide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Components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Functions are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Untitled Slide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Writing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Untitled Slide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Redux: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Context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Untitled Slide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Functional components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Untitled Slide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Writing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Untitled Slide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2024-11-06T14:20:56Z</dcterms:created>
  <dcterms:modified xsi:type="dcterms:W3CDTF">2024-11-06T14:20:56Z</dcterms:modified>
</cp:coreProperties>
</file>