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Ganesh.D</a:t>
            </a:r>
            <a:endParaRPr lang="en-IN" dirty="0">
              <a:solidFill>
                <a:schemeClr val="tx1"/>
              </a:solidFill>
            </a:endParaRP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Dhabaswini Ganesamoorthi</cp:lastModifiedBy>
  <cp:revision>26</cp:revision>
  <dcterms:created xsi:type="dcterms:W3CDTF">2024-04-04T06:50:27Z</dcterms:created>
  <dcterms:modified xsi:type="dcterms:W3CDTF">2024-04-30T16:51:25Z</dcterms:modified>
</cp:coreProperties>
</file>