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B558-0ACD-4C6E-8554-5A6893309D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B714-EF23-45E2-AB8B-54CB6BC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0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B558-0ACD-4C6E-8554-5A6893309D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B714-EF23-45E2-AB8B-54CB6BC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4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B558-0ACD-4C6E-8554-5A6893309D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B714-EF23-45E2-AB8B-54CB6BC54A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705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B558-0ACD-4C6E-8554-5A6893309D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B714-EF23-45E2-AB8B-54CB6BC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86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B558-0ACD-4C6E-8554-5A6893309D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B714-EF23-45E2-AB8B-54CB6BC54A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30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B558-0ACD-4C6E-8554-5A6893309D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B714-EF23-45E2-AB8B-54CB6BC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2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B558-0ACD-4C6E-8554-5A6893309D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B714-EF23-45E2-AB8B-54CB6BC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8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B558-0ACD-4C6E-8554-5A6893309D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B714-EF23-45E2-AB8B-54CB6BC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2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B558-0ACD-4C6E-8554-5A6893309D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B714-EF23-45E2-AB8B-54CB6BC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B558-0ACD-4C6E-8554-5A6893309D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B714-EF23-45E2-AB8B-54CB6BC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2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B558-0ACD-4C6E-8554-5A6893309D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B714-EF23-45E2-AB8B-54CB6BC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B558-0ACD-4C6E-8554-5A6893309D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B714-EF23-45E2-AB8B-54CB6BC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B558-0ACD-4C6E-8554-5A6893309D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B714-EF23-45E2-AB8B-54CB6BC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B558-0ACD-4C6E-8554-5A6893309D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B714-EF23-45E2-AB8B-54CB6BC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7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B558-0ACD-4C6E-8554-5A6893309D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B714-EF23-45E2-AB8B-54CB6BC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B558-0ACD-4C6E-8554-5A6893309D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B714-EF23-45E2-AB8B-54CB6BC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3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9B558-0ACD-4C6E-8554-5A6893309D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18B714-EF23-45E2-AB8B-54CB6BC5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5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85B9-F0A7-4252-BCA0-517A2435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b="1" dirty="0">
                <a:latin typeface="Agency FB" panose="020B0503020202020204" pitchFamily="34" charset="0"/>
              </a:rPr>
              <a:t>HACKATHON DECODE </a:t>
            </a:r>
            <a:br>
              <a:rPr lang="en-US" sz="7200" b="1" dirty="0">
                <a:latin typeface="Agency FB" panose="020B0503020202020204" pitchFamily="34" charset="0"/>
              </a:rPr>
            </a:br>
            <a:r>
              <a:rPr lang="en-US" sz="7200" b="1" dirty="0">
                <a:solidFill>
                  <a:schemeClr val="accent2"/>
                </a:solidFill>
                <a:latin typeface="Agency FB" panose="020B0503020202020204" pitchFamily="34" charset="0"/>
              </a:rPr>
              <a:t>10.3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4F1E-F78C-4A14-93C1-85C3FDDC3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Performed by Ganesh Devare</a:t>
            </a:r>
          </a:p>
        </p:txBody>
      </p:sp>
    </p:spTree>
    <p:extLst>
      <p:ext uri="{BB962C8B-B14F-4D97-AF65-F5344CB8AC3E}">
        <p14:creationId xmlns:p14="http://schemas.microsoft.com/office/powerpoint/2010/main" val="227409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A930-C83E-48F6-999A-739C2962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841" y="2768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8800" b="1" dirty="0">
                <a:latin typeface="Agency FB" panose="020B0503020202020204" pitchFamily="34" charset="0"/>
              </a:rPr>
              <a:t>TABLEAU DASHBOARD</a:t>
            </a:r>
          </a:p>
        </p:txBody>
      </p:sp>
    </p:spTree>
    <p:extLst>
      <p:ext uri="{BB962C8B-B14F-4D97-AF65-F5344CB8AC3E}">
        <p14:creationId xmlns:p14="http://schemas.microsoft.com/office/powerpoint/2010/main" val="121451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05E66D-4A21-4468-8081-4B577BF7B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9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CBBBF-E9A4-484A-8F5D-642AAD2CF197}"/>
              </a:ext>
            </a:extLst>
          </p:cNvPr>
          <p:cNvSpPr/>
          <p:nvPr/>
        </p:nvSpPr>
        <p:spPr>
          <a:xfrm>
            <a:off x="550985" y="259303"/>
            <a:ext cx="64299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Problem Statement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AD09C-6156-4DF6-939F-0D976675169D}"/>
              </a:ext>
            </a:extLst>
          </p:cNvPr>
          <p:cNvSpPr txBox="1"/>
          <p:nvPr/>
        </p:nvSpPr>
        <p:spPr>
          <a:xfrm>
            <a:off x="550985" y="1859339"/>
            <a:ext cx="91234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Marital-Status of people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Number of Females are working.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Which one of the marital-status works more weekly. – {DIVORCED}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How much of the people take highest education 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How many peoples are work in PRIVATE-SECTOR 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How many peoples are works for their nations ?</a:t>
            </a:r>
          </a:p>
        </p:txBody>
      </p:sp>
    </p:spTree>
    <p:extLst>
      <p:ext uri="{BB962C8B-B14F-4D97-AF65-F5344CB8AC3E}">
        <p14:creationId xmlns:p14="http://schemas.microsoft.com/office/powerpoint/2010/main" val="34922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EB9F-6243-457D-9BCE-ADD7E0F4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Agency FB" panose="020B0503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05C62-E803-4F00-B7F2-554DE3336958}"/>
              </a:ext>
            </a:extLst>
          </p:cNvPr>
          <p:cNvSpPr txBox="1"/>
          <p:nvPr/>
        </p:nvSpPr>
        <p:spPr>
          <a:xfrm>
            <a:off x="567267" y="2690336"/>
            <a:ext cx="88168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DIVORCED PEOPLES ARE WORKING MORE ON WEEKLY, THAT’S WHY THEY GET 50+ INCOME.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HIGHER STUDIES PEOPLE ARE TAKE 50+ INCOME BUT THEY ALSO WORK MORE THAN 40+ HOURS WEEKLY.</a:t>
            </a:r>
          </a:p>
        </p:txBody>
      </p:sp>
    </p:spTree>
    <p:extLst>
      <p:ext uri="{BB962C8B-B14F-4D97-AF65-F5344CB8AC3E}">
        <p14:creationId xmlns:p14="http://schemas.microsoft.com/office/powerpoint/2010/main" val="192685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798B-685D-4A85-835C-6E87E41F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749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Agency FB" panose="020B0503020202020204" pitchFamily="34" charset="0"/>
              </a:rPr>
              <a:t>MACHINE-LEARNING : </a:t>
            </a:r>
            <a:r>
              <a:rPr lang="en-US" sz="5000" b="1" dirty="0">
                <a:solidFill>
                  <a:srgbClr val="FF0000"/>
                </a:solidFill>
                <a:latin typeface="Agency FB" panose="020B0503020202020204" pitchFamily="34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9456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6B61A8-D3E7-4D80-A56D-56220DECA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2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5B0E-2851-4B88-A95C-BEB25482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0353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STEPS OF MODEL –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634D9-7BDD-4985-BAB0-16B338B7AF70}"/>
              </a:ext>
            </a:extLst>
          </p:cNvPr>
          <p:cNvSpPr txBox="1"/>
          <p:nvPr/>
        </p:nvSpPr>
        <p:spPr>
          <a:xfrm>
            <a:off x="677334" y="1324708"/>
            <a:ext cx="90293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TRAINING DATASET : 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Deal with Training model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Clean Data first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Performed FEATURE ENGINEERING as well as EDA on Training dataset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Learn the data by using Logistic Regression.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TESTING DATASET : 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Read the Testing Data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Also clean this data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Did Feature engineering on it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And predict the INCOME of persons.</a:t>
            </a:r>
          </a:p>
        </p:txBody>
      </p:sp>
    </p:spTree>
    <p:extLst>
      <p:ext uri="{BB962C8B-B14F-4D97-AF65-F5344CB8AC3E}">
        <p14:creationId xmlns:p14="http://schemas.microsoft.com/office/powerpoint/2010/main" val="46859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0353-9602-4C7B-8477-072B27B0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857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Agency FB" panose="020B0503020202020204" pitchFamily="34" charset="0"/>
              </a:rPr>
              <a:t>THANK YOU,</a:t>
            </a:r>
            <a:br>
              <a:rPr lang="en-US" sz="3800" b="1" dirty="0">
                <a:latin typeface="Agency FB" panose="020B0503020202020204" pitchFamily="34" charset="0"/>
              </a:rPr>
            </a:br>
            <a:r>
              <a:rPr lang="en-US" sz="3800" b="1" dirty="0">
                <a:solidFill>
                  <a:srgbClr val="00B0F0"/>
                </a:solidFill>
                <a:latin typeface="Agency FB" panose="020B0503020202020204" pitchFamily="34" charset="0"/>
              </a:rPr>
              <a:t>BOARD INFINTY</a:t>
            </a:r>
            <a:r>
              <a:rPr lang="en-US" sz="3800" b="1" dirty="0">
                <a:latin typeface="Agency FB" panose="020B0503020202020204" pitchFamily="34" charset="0"/>
              </a:rPr>
              <a:t> FOR CONDUCTING THIS HACKATHON</a:t>
            </a:r>
          </a:p>
        </p:txBody>
      </p:sp>
    </p:spTree>
    <p:extLst>
      <p:ext uri="{BB962C8B-B14F-4D97-AF65-F5344CB8AC3E}">
        <p14:creationId xmlns:p14="http://schemas.microsoft.com/office/powerpoint/2010/main" val="1111291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164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Trebuchet MS</vt:lpstr>
      <vt:lpstr>Wingdings 3</vt:lpstr>
      <vt:lpstr>Facet</vt:lpstr>
      <vt:lpstr>HACKATHON DECODE  10.3</vt:lpstr>
      <vt:lpstr>TABLEAU DASHBOARD</vt:lpstr>
      <vt:lpstr>PowerPoint Presentation</vt:lpstr>
      <vt:lpstr>PowerPoint Presentation</vt:lpstr>
      <vt:lpstr>CONCLUSION</vt:lpstr>
      <vt:lpstr>MACHINE-LEARNING : CLASSIFICATION</vt:lpstr>
      <vt:lpstr>PowerPoint Presentation</vt:lpstr>
      <vt:lpstr>STEPS OF MODEL – </vt:lpstr>
      <vt:lpstr>THANK YOU, BOARD INFINTY FOR CONDUCTING THIS HACKATHON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DECODE  10.3</dc:title>
  <dc:creator>Ganesh Devare</dc:creator>
  <cp:lastModifiedBy>Ganesh Devare</cp:lastModifiedBy>
  <cp:revision>5</cp:revision>
  <dcterms:created xsi:type="dcterms:W3CDTF">2021-06-13T11:26:35Z</dcterms:created>
  <dcterms:modified xsi:type="dcterms:W3CDTF">2021-06-13T12:09:32Z</dcterms:modified>
</cp:coreProperties>
</file>