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90" r:id="rId6"/>
    <p:sldId id="261" r:id="rId7"/>
    <p:sldId id="293" r:id="rId8"/>
    <p:sldId id="275" r:id="rId9"/>
    <p:sldId id="276" r:id="rId10"/>
    <p:sldId id="262" r:id="rId11"/>
    <p:sldId id="296" r:id="rId12"/>
    <p:sldId id="280" r:id="rId13"/>
    <p:sldId id="263" r:id="rId14"/>
    <p:sldId id="291" r:id="rId15"/>
    <p:sldId id="294" r:id="rId16"/>
    <p:sldId id="286" r:id="rId17"/>
    <p:sldId id="29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0A8DCC-CE51-4961-AA5B-3032B9395406}">
          <p14:sldIdLst>
            <p14:sldId id="258"/>
            <p14:sldId id="259"/>
            <p14:sldId id="260"/>
            <p14:sldId id="290"/>
            <p14:sldId id="261"/>
            <p14:sldId id="293"/>
            <p14:sldId id="275"/>
            <p14:sldId id="276"/>
            <p14:sldId id="262"/>
            <p14:sldId id="296"/>
            <p14:sldId id="280"/>
            <p14:sldId id="263"/>
            <p14:sldId id="291"/>
            <p14:sldId id="294"/>
            <p14:sldId id="286"/>
            <p14:sldId id="295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1BB7-99EE-4F65-A1BD-12D613DD8C1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DE4D3-E5EF-4D14-A9A2-FA5ADEF47E7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www.javatpoint.com/android-working-with-button" TargetMode="External"/><Relationship Id="rId6" Type="http://schemas.openxmlformats.org/officeDocument/2006/relationships/hyperlink" Target="https://www.google.com/search?client=firefox-b-d&amp;q=hoew+we+can+use+button+in+andriod#kpvalbx=1" TargetMode="External"/><Relationship Id="rId5" Type="http://schemas.openxmlformats.org/officeDocument/2006/relationships/hyperlink" Target="https://abhiandroid.com/ui/edittext#Example_I_8211_EditText_in_Android_Studio" TargetMode="External"/><Relationship Id="rId4" Type="http://schemas.openxmlformats.org/officeDocument/2006/relationships/hyperlink" Target="https://developer.android.com/training/basics/firstapp/creating-project" TargetMode="External"/><Relationship Id="rId3" Type="http://schemas.openxmlformats.org/officeDocument/2006/relationships/hyperlink" Target="https://www.youtube.com/watch?v=gzZ-bb11Q_s" TargetMode="External"/><Relationship Id="rId2" Type="http://schemas.openxmlformats.org/officeDocument/2006/relationships/hyperlink" Target="https://www.godaddy.com/garage/how-to-make-a-minecraft-server/" TargetMode="External"/><Relationship Id="rId1" Type="http://schemas.openxmlformats.org/officeDocument/2006/relationships/hyperlink" Target="https://www.instructables.com/id/Set-up-your-very-own-Web-server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/>
          <p:nvPr/>
        </p:nvSpPr>
        <p:spPr>
          <a:xfrm>
            <a:off x="846160" y="1415751"/>
            <a:ext cx="10372299" cy="50440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		By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Bhoyar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2.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Sinha	    3. Vishal Dixit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4.Ganesh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Gawali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5.Santoshi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Nawkhare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Font typeface="Arial" panose="020B0604020202020204" pitchFamily="34" charset="0"/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Font typeface="Arial" panose="020B060402020202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B.E. 7</a:t>
            </a:r>
            <a:r>
              <a:rPr lang="en-US" sz="1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Font typeface="Arial" panose="020B060402020202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Department of CSE-IT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Font typeface="Arial" panose="020B0604020202020204" pitchFamily="34" charset="0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Prof.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Pranjali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Ulhe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Prof.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Supriya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Sawwashere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Prof.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Madhuri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Pal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Project Guide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Project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Incharge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H.O.D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IT-CSE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 algn="ctr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 algn="ctr">
              <a:buFont typeface="Arial" panose="020B0604020202020204" pitchFamily="34" charset="0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 algn="ctr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 College Of Engineering &amp; Management Nagpur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 algn="ctr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2019-20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 txBox="1"/>
          <p:nvPr/>
        </p:nvSpPr>
        <p:spPr>
          <a:xfrm>
            <a:off x="1639256" y="245455"/>
            <a:ext cx="8229600" cy="1143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V2V Communication approach towards Autonomous Driving using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Vanet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Telematics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" descr="JD Engineering 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18" y="5018987"/>
            <a:ext cx="9302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96" y="603661"/>
            <a:ext cx="10534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096" y="1764405"/>
            <a:ext cx="1128189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output information obtained from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to be given to server using GSM/GPRS module. Then a webpage has to be created according to fetch the live information from the vehicle and to be monitored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assistants for some vehicles like Toyota,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Wolkswagon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commercially available, so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upgradation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these cars is impossible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functions performed by these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assistants ids limited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lack of profound performance evaluation of different schemes and versatile and comprehensive real-life scenarios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62" y="327546"/>
            <a:ext cx="11109856" cy="601022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r="24671"/>
          <a:stretch>
            <a:fillRect/>
          </a:stretch>
        </p:blipFill>
        <p:spPr>
          <a:xfrm>
            <a:off x="1225988" y="3137822"/>
            <a:ext cx="3805064" cy="30045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50" y="3096846"/>
            <a:ext cx="4596965" cy="30454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3815" y="6313916"/>
            <a:ext cx="655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 Infotainment System in cars handled using android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852501" y="642110"/>
            <a:ext cx="5011578" cy="57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" y="1296938"/>
            <a:ext cx="107479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research this concept is entirely new and yet to be implemented.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proposed project is the simulation to the real time product.”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project facilitates with following-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Remote Car Control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Location Sharing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Vehicle Diagnostics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294368"/>
            <a:ext cx="10962016" cy="753992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7" y="2403432"/>
            <a:ext cx="5569209" cy="301705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36" y="2381092"/>
            <a:ext cx="6172118" cy="3047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69" y="365126"/>
            <a:ext cx="10542431" cy="587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8" y="1468192"/>
            <a:ext cx="10380371" cy="428866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Speed of Communication between vehicles.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Innovation in Automobile Industry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step towards better future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69" y="355354"/>
            <a:ext cx="9066727" cy="629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7" y="249215"/>
            <a:ext cx="10971663" cy="75399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262130"/>
            <a:ext cx="11311880" cy="534338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Shouyang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Wei, Yuan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Member, IEEE,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Xudong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Tao Zhang, and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Xiaoliang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 ,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An Integrated Longitudinal and Lateral Vehicle Following Control System with Radar and Vehicle-to-Vehicle Communication  “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 0018-9545 (c) 2018.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Michal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Taraba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Juraj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Adamec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Danko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Peter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Drgona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“  Utilization of modern sensors in autonomous vehicles  “, IEEE  978-1-5386-4759-2/18 , 2018.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T.Banerjee1, S.Bose2, A.Chakraborty3 , T.Samadder4 , “ Self Driving Cars: A Peep into the Future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2017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Lv1,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Hongzi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Zhu1, Shan Chang2,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Mianxiong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Dong3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“Synthesizing Vehicle-to-Vehicle Communication Trace for VANET Research “ , IEEE 2017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Youngho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 ,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Chul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Sur†  , Si-Wan Noh‡  , and Kyung-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Hyune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Rhee ∗ 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Secure Vehicle Location-Sharing for Trajectory-Based Message Delivery on VANETs ” , IEEE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7" y="249215"/>
            <a:ext cx="10971663" cy="75399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262130"/>
            <a:ext cx="11311880" cy="5343386"/>
          </a:xfrm>
        </p:spPr>
        <p:txBody>
          <a:bodyPr>
            <a:normAutofit/>
          </a:bodyPr>
          <a:lstStyle/>
          <a:p>
            <a:pPr algn="just" fontAlgn="base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Giuseppe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Lugano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ERAdiate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  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Assistants and Self-Driving Cars:- To what extent is Artificial Intelligence needed in Next-Generation Autonomous Vehicles?” 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IEEE  2017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 M. Barker, Gary J. Capps, Mary Beth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Lascurain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 for Intelligent Vehicle Research A Case     Study of Hardware-In-the-Loop Data bus Testing Techniques “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ACM  2016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Dhivyasri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Rajeswari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Mariappan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“Advanced Fuel Level Tracking System Using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Telematic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“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IEEE   2015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t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Keshav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Bimbraw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 Autonomous Cars: Past, Present and Future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Review of the Developments in the Last Century, the Present Scenario  and the Expected Future of Autonomous Vehicle Technology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, 2014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4084"/>
            <a:ext cx="10515600" cy="455287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://www.instructables.com/id/Set-up-your-very-own-Web-server/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://www.godaddy.com/garage/how-to-make-a-minecraft-server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https://www.youtube.com/watch?v=gzZ-bb11Q_s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developer.android.com/training/basics/firstapp/creating-project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abhiandroid.com/ui/edittext#Example_I_8211_EditText_in_Android_Studio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www.google.com/search?client=firefox-b-d&amp;q=hoew+we+can+use+button+in+andriod#kpvalbx=1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www.javatpoint.com/android-working-with-button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427" y="2507823"/>
            <a:ext cx="6277970" cy="1231663"/>
          </a:xfrm>
        </p:spPr>
        <p:txBody>
          <a:bodyPr>
            <a:normAutofit/>
          </a:bodyPr>
          <a:lstStyle/>
          <a:p>
            <a:pPr algn="ctr"/>
            <a:r>
              <a:rPr lang="en-IN" sz="5400" b="1" i="1" dirty="0" smtClean="0"/>
              <a:t>Thank You</a:t>
            </a:r>
            <a:endParaRPr lang="en-IN" sz="5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013"/>
            <a:ext cx="10769600" cy="65698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8" y="1336900"/>
            <a:ext cx="10951693" cy="4097986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7" y="274974"/>
            <a:ext cx="10612190" cy="652305"/>
          </a:xfrm>
        </p:spPr>
        <p:txBody>
          <a:bodyPr/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42" y="1068947"/>
            <a:ext cx="11205854" cy="5306095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 leads to reduction in physical operation of machines.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WSNs combining with the latest upcoming technology Vanet and Telematics provides various advantages.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is now going to be implemented in Indian Automobile Industry.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Adhoc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Network:-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to computer connection.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Set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 wireless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sharing a files or document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Vanet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- Consists of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web of vehicles”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“WLAN technology”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all the vehicles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communication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Several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of vehicle communication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to vehicle (V2V) , Vehicle to infrastructure (V2I) etc.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The main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VANETs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to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Intelligent Transport System (ITS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5" y="1197735"/>
            <a:ext cx="9659154" cy="5409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V2V Communication :-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Data exchange platform.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Vehicles can share information among themselves.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Telematics :-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Technology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sending, receiving and storing information using telecommunication devices to control remote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in a packaged format to a data center. The data then gets decoded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Autonomous Driving :-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power self-driving car systems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Vehicle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uses a combination of sensors, cameras, radar and artificial intelligence (AI) to travel between destinations without a human operator.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5307" y="274974"/>
            <a:ext cx="10740980" cy="652305"/>
          </a:xfrm>
        </p:spPr>
        <p:txBody>
          <a:bodyPr/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1" y="167425"/>
            <a:ext cx="11065836" cy="6002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</p:nvPr>
        </p:nvGraphicFramePr>
        <p:xfrm>
          <a:off x="296216" y="875764"/>
          <a:ext cx="11668257" cy="570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04"/>
                <a:gridCol w="4077999"/>
                <a:gridCol w="1409094"/>
                <a:gridCol w="1492909"/>
                <a:gridCol w="4098951"/>
              </a:tblGrid>
              <a:tr h="727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Paper’s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Author’s Name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5087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Integrated Longitudinal and Lateral Vehicle Following Control System with Radar and Vehicle-to-Vehicle Communication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Shouyang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Wei, Yuan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Zou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Xudong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Zhang, Tao Zhang, and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Xiaoliang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 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9032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Utilization of modern sensors in autonomous vehicles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Michal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Taraba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Juraj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Adamec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Matus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Danko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Peter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Drgona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781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Self Driving Cars: A Peep into the Future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T.Banerjee1, S.Bose2, 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A.Chakraborty3 ,</a:t>
                      </a:r>
                      <a:endParaRPr lang="en-IN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T.Samadder4</a:t>
                      </a:r>
                      <a:endParaRPr lang="en-IN" sz="18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  <a:tr h="99522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Synthesizing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Vehicle-to-Vehicle Communication Trace for VANET Research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Feng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Lv1,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Hongzi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Zhu1, Shan Chang2,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Mianxiong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Dong3</a:t>
                      </a:r>
                      <a:endParaRPr lang="en-IN" sz="18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659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Vehicle Location-Sharing for Trajectory-Based Message Delivery on VANETs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Youngho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Park</a:t>
                      </a:r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∗  , </a:t>
                      </a:r>
                      <a:r>
                        <a:rPr lang="en-IN" sz="1800" i="1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Chul</a:t>
                      </a:r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Sur†  , Si-Wan Noh‡  , and Kyung-</a:t>
                      </a:r>
                      <a:r>
                        <a:rPr lang="en-IN" sz="1800" i="1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Hyune</a:t>
                      </a:r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Rhee ∗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0" y="1"/>
            <a:ext cx="11052957" cy="6439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7485" y="746821"/>
          <a:ext cx="11728353" cy="591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39"/>
                <a:gridCol w="4099002"/>
                <a:gridCol w="1416352"/>
                <a:gridCol w="1500598"/>
                <a:gridCol w="4120062"/>
              </a:tblGrid>
              <a:tr h="637546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Paper’s Name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r>
                        <a:rPr lang="en-US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Author’s Name</a:t>
                      </a:r>
                      <a:endParaRPr lang="en-US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4013"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Virtual Assistants and Self-Driving Cars:-</a:t>
                      </a:r>
                      <a:endParaRPr lang="en-IN" sz="1800" b="0" i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what extent is Artificial Intelligence needed in Next-Generation Autonomous Vehicles?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Giuseppe </a:t>
                      </a:r>
                      <a:r>
                        <a:rPr lang="en-IN" sz="1800" i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Lugano</a:t>
                      </a:r>
                      <a:endParaRPr lang="en-IN" sz="1800" i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i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ERAdiate</a:t>
                      </a:r>
                      <a:r>
                        <a:rPr lang="en-IN" sz="180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team,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1322"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empus Sans ITC" panose="04020404030D07020202" pitchFamily="82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communication in VANETs: Protocols, applications and challenges 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Elsevier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Felipe Cunha , Leandro Villas 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Azzedine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Boukerche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Guilherme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Maia 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4013"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Embedded Systems for Intelligent Vehicle Research A Case Study of Hardware-In-the-Loop Data bus Testing Techniques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Alan M. Barker, Gary J. Capps, Mary Beth </a:t>
                      </a:r>
                      <a:r>
                        <a:rPr lang="en-IN" sz="1800" i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Lascurain</a:t>
                      </a:r>
                      <a:endParaRPr lang="en-IN" sz="1800" i="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  <a:tr h="794999"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Advanced Fuel Level Tracking System Using </a:t>
                      </a:r>
                      <a:r>
                        <a:rPr lang="en-IN" sz="1800" i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Telematic</a:t>
                      </a:r>
                      <a:r>
                        <a:rPr lang="en-IN" sz="180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Unit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Dhivyasri</a:t>
                      </a:r>
                      <a:r>
                        <a:rPr lang="en-IN" sz="180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 , </a:t>
                      </a:r>
                      <a:r>
                        <a:rPr lang="en-IN" sz="1800" i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Rajeswari</a:t>
                      </a:r>
                      <a:r>
                        <a:rPr lang="en-IN" sz="180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i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Mariappan</a:t>
                      </a:r>
                      <a:endParaRPr lang="en-IN" sz="1800" i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57247"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Autonomous Cars: Past, Present and Future :- A Review of the Developments in the Last Century, the Present Scenario</a:t>
                      </a:r>
                      <a:endParaRPr lang="en-IN" sz="1800" b="0" i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Expected Future of Autonomous Vehicle Technology</a:t>
                      </a:r>
                      <a:endParaRPr 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Keshav</a:t>
                      </a:r>
                      <a:r>
                        <a:rPr lang="en-IN" sz="1800" i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i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Bimbraw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93" y="160410"/>
            <a:ext cx="11095245" cy="5608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1" y="798490"/>
            <a:ext cx="11320530" cy="5859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suggests ,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longitudinal and lateral control framework in vehicle following scenarios with millimeter wave radar and V2V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 Path Estimation Method to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trajectory of the preceding vehicle based on its historical movement data transmitted by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V2V.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and adaptability of the proposed method are validated by simulations and tests under several driving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suggests ,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used to locate the position in autonomous vehicle systems are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necessary to use more types of sensors in order to improve the autonomous system.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principle of the operation of individual sensors was described, from which it can be concluded that no sensor provides sufficient information about the surroundings.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a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sensors is that the disadvantage of one sensor can be improved by the advantage of the second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suggests,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embedded controller design of a driverless, green energy powered, collision protected and GSM destination guided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functionality of the entire system is divided into obstacle sensing, locomotion, traffic light detection, information to the user and the navigation of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source is renewable and will not face problem due to scarcity of conventional fuel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suggests,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the statistical analysis results on V2V communication performance, based on a large volume of real-world measurement trace collected in Shanghai city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 a novel scheme to synthesize V2V communication traces which can be of great value for VANET-related research, such as network protocol design and simulations.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12" y="133306"/>
            <a:ext cx="10539533" cy="45912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721218"/>
            <a:ext cx="11436439" cy="5731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suggests,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 a secure location-sharing system to allow a vehicle to share its driving trajectory with roadside units authorized by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was designed by exploiting an id-based proxy re-encryption scheme with pseudonym management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the trajectory data are hidden from not only unauthorized entities but also the central manager by making use of proxy re-encryption schemes.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suggests,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research from 2012-2018, it has been found that a lot of research has been carried out in the field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anet and Telematics separately.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the most of the research has not been implemented yet in the real world.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it has also been concluded from the research that the Vanet and Telematics together has never been used yet.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upcoming technology with Vanet and Telematics together can make a great future in Indian automobile Industry.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9394</Words>
  <Application>WPS Presentation</Application>
  <PresentationFormat>Custom</PresentationFormat>
  <Paragraphs>297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Calibri</vt:lpstr>
      <vt:lpstr>Tempus Sans ITC</vt:lpstr>
      <vt:lpstr>Microsoft YaHei</vt:lpstr>
      <vt:lpstr>Arial Unicode MS</vt:lpstr>
      <vt:lpstr>Calibri Light</vt:lpstr>
      <vt:lpstr>Office Theme</vt:lpstr>
      <vt:lpstr>PowerPoint 演示文稿</vt:lpstr>
      <vt:lpstr>Index</vt:lpstr>
      <vt:lpstr>Introduction</vt:lpstr>
      <vt:lpstr>Introduction</vt:lpstr>
      <vt:lpstr>Literature Survey</vt:lpstr>
      <vt:lpstr>Literature Survey</vt:lpstr>
      <vt:lpstr>Literature Survey</vt:lpstr>
      <vt:lpstr>Literature Survey </vt:lpstr>
      <vt:lpstr>Problem Statement</vt:lpstr>
      <vt:lpstr>PowerPoint 演示文稿</vt:lpstr>
      <vt:lpstr>Proposed Methodology</vt:lpstr>
      <vt:lpstr>Proposed Methodology</vt:lpstr>
      <vt:lpstr>Advantages</vt:lpstr>
      <vt:lpstr>PowerPoint 演示文稿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Dixit</dc:creator>
  <cp:lastModifiedBy>HP</cp:lastModifiedBy>
  <cp:revision>104</cp:revision>
  <dcterms:created xsi:type="dcterms:W3CDTF">2019-03-18T18:57:00Z</dcterms:created>
  <dcterms:modified xsi:type="dcterms:W3CDTF">2020-07-05T10:20:15Z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