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neshghadge277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neshghadge2772/SpaceX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neshghadge2772/SpaceX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neshghadge2772/SpaceX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neshghadge2772/SpaceX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neshghadge2772/SpaceX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neshghadge2772/SpaceX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ganeshghadge2772/Space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ganeshghadge2772/SpaceX/blob/mai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ganeshghadge2772/SpaceX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22525" y="44196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525" y="4491115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Ganesh Ghadge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dirty="0">
                <a:hlinkClick r:id="rId2"/>
              </a:rPr>
              <a:t>ganeshghadge2772 (Ganesh Ghadge) (github.com)</a:t>
            </a:r>
            <a:endParaRPr lang="en-IN" sz="2400" dirty="0"/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2/08/2021</a:t>
            </a:r>
            <a:endParaRPr lang="en-IN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716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dirty="0">
                <a:hlinkClick r:id="rId2"/>
              </a:rPr>
              <a:t>SpaceX/Data wrangling .</a:t>
            </a:r>
            <a:r>
              <a:rPr lang="en-IN" sz="1800" dirty="0" err="1">
                <a:hlinkClick r:id="rId2"/>
              </a:rPr>
              <a:t>ipynb</a:t>
            </a:r>
            <a:r>
              <a:rPr lang="en-IN" sz="1800" dirty="0">
                <a:hlinkClick r:id="rId2"/>
              </a:rPr>
              <a:t> at main · ganeshghadge2772/SpaceX (github.com)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dirty="0">
                <a:hlinkClick r:id="rId2"/>
              </a:rPr>
              <a:t>SpaceX/EDA with </a:t>
            </a:r>
            <a:r>
              <a:rPr lang="en-IN" sz="2000" dirty="0" err="1">
                <a:hlinkClick r:id="rId2"/>
              </a:rPr>
              <a:t>Visualization.ipynb</a:t>
            </a:r>
            <a:r>
              <a:rPr lang="en-IN" sz="2000" dirty="0">
                <a:hlinkClick r:id="rId2"/>
              </a:rPr>
              <a:t> at main · ganeshghadge2772/SpaceX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dirty="0">
                <a:hlinkClick r:id="rId2"/>
              </a:rPr>
              <a:t>SpaceX/EDA with </a:t>
            </a:r>
            <a:r>
              <a:rPr lang="en-IN" sz="2000" dirty="0" err="1">
                <a:hlinkClick r:id="rId2"/>
              </a:rPr>
              <a:t>SQL.ipynb</a:t>
            </a:r>
            <a:r>
              <a:rPr lang="en-IN" sz="2000" dirty="0">
                <a:hlinkClick r:id="rId2"/>
              </a:rPr>
              <a:t> at main · ganeshghadge2772/SpaceX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dirty="0">
                <a:hlinkClick r:id="rId2"/>
              </a:rPr>
              <a:t>SpaceX/Interactive Visual Analytics with </a:t>
            </a:r>
            <a:r>
              <a:rPr lang="en-IN" sz="2000" dirty="0" err="1">
                <a:hlinkClick r:id="rId2"/>
              </a:rPr>
              <a:t>Folium.ipynb</a:t>
            </a:r>
            <a:r>
              <a:rPr lang="en-IN" sz="2000" dirty="0">
                <a:hlinkClick r:id="rId2"/>
              </a:rPr>
              <a:t> at main · ganeshghadge2772/SpaceX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538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dirty="0">
                <a:hlinkClick r:id="rId2"/>
              </a:rPr>
              <a:t>SpaceX/spacex_dash_app.py at main · ganeshghadge2772/SpaceX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5651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hlinkClick r:id="rId2"/>
              </a:rPr>
              <a:t>SpaceX/Machine Learning </a:t>
            </a:r>
            <a:r>
              <a:rPr lang="en-IN" sz="2000" dirty="0" err="1">
                <a:hlinkClick r:id="rId2"/>
              </a:rPr>
              <a:t>Prediction.ipynb</a:t>
            </a:r>
            <a:r>
              <a:rPr lang="en-IN" sz="2000" dirty="0">
                <a:hlinkClick r:id="rId2"/>
              </a:rPr>
              <a:t> at main · ganeshghadge2772/SpaceX (github.com)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82091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dirty="0">
                <a:hlinkClick r:id="rId2"/>
              </a:rPr>
              <a:t>ganeshghadge2772/SpaceX: IBM Data Science Professional Final Capstone Project (github.com)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91512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600" dirty="0">
                <a:hlinkClick r:id="rId23"/>
              </a:rPr>
              <a:t>SpaceX/Data Collection </a:t>
            </a:r>
            <a:r>
              <a:rPr lang="en-IN" sz="1600" dirty="0" err="1">
                <a:hlinkClick r:id="rId23"/>
              </a:rPr>
              <a:t>Api</a:t>
            </a:r>
            <a:r>
              <a:rPr lang="en-IN" sz="1600" dirty="0">
                <a:hlinkClick r:id="rId23"/>
              </a:rPr>
              <a:t> .</a:t>
            </a:r>
            <a:r>
              <a:rPr lang="en-IN" sz="1600" dirty="0" err="1">
                <a:hlinkClick r:id="rId23"/>
              </a:rPr>
              <a:t>ipynb</a:t>
            </a:r>
            <a:r>
              <a:rPr lang="en-IN" sz="1600" dirty="0">
                <a:hlinkClick r:id="rId23"/>
              </a:rPr>
              <a:t> at main · ganeshghadge2772/SpaceX (github.com)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9223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600" dirty="0">
                <a:hlinkClick r:id="rId17"/>
              </a:rPr>
              <a:t>SpaceX/Data Collection with Web </a:t>
            </a:r>
            <a:r>
              <a:rPr lang="en-IN" sz="1600" dirty="0" err="1">
                <a:hlinkClick r:id="rId17"/>
              </a:rPr>
              <a:t>Scraping.ipynb</a:t>
            </a:r>
            <a:r>
              <a:rPr lang="en-IN" sz="1600" dirty="0">
                <a:hlinkClick r:id="rId17"/>
              </a:rPr>
              <a:t> at main · ganeshghadge2772/SpaceX (github.com)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2794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ganeshghadge2772@outlook.com</cp:lastModifiedBy>
  <cp:revision>2</cp:revision>
  <dcterms:created xsi:type="dcterms:W3CDTF">2021-08-26T16:53:12Z</dcterms:created>
  <dcterms:modified xsi:type="dcterms:W3CDTF">2022-04-02T04:51:17Z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