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5"/>
  </p:notesMasterIdLst>
  <p:sldIdLst>
    <p:sldId id="285" r:id="rId2"/>
    <p:sldId id="260" r:id="rId3"/>
    <p:sldId id="286" r:id="rId4"/>
    <p:sldId id="287" r:id="rId5"/>
    <p:sldId id="262" r:id="rId6"/>
    <p:sldId id="263" r:id="rId7"/>
    <p:sldId id="264" r:id="rId8"/>
    <p:sldId id="265" r:id="rId9"/>
    <p:sldId id="267" r:id="rId10"/>
    <p:sldId id="288" r:id="rId11"/>
    <p:sldId id="269" r:id="rId12"/>
    <p:sldId id="271" r:id="rId13"/>
    <p:sldId id="273" r:id="rId14"/>
    <p:sldId id="274" r:id="rId15"/>
    <p:sldId id="275" r:id="rId16"/>
    <p:sldId id="276" r:id="rId17"/>
    <p:sldId id="277" r:id="rId18"/>
    <p:sldId id="278" r:id="rId19"/>
    <p:sldId id="279" r:id="rId20"/>
    <p:sldId id="280" r:id="rId21"/>
    <p:sldId id="281" r:id="rId22"/>
    <p:sldId id="282" r:id="rId23"/>
    <p:sldId id="28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DADF"/>
    <a:srgbClr val="D5E8EB"/>
    <a:srgbClr val="C6E0E4"/>
    <a:srgbClr val="B3D6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A9D0E-7084-4B78-94C3-A0DFBAEB03DB}" v="28" dt="2024-07-28T17:31:16.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576" y="58"/>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palnitkar" userId="2227903441cbdba4" providerId="LiveId" clId="{D1A4D268-4657-46AD-A5A3-DC00BBB9AC43}"/>
    <pc:docChg chg="custSel addSld modSld">
      <pc:chgData name="Ganesh palnitkar" userId="2227903441cbdba4" providerId="LiveId" clId="{D1A4D268-4657-46AD-A5A3-DC00BBB9AC43}" dt="2022-08-30T05:48:13.794" v="130"/>
      <pc:docMkLst>
        <pc:docMk/>
      </pc:docMkLst>
      <pc:sldChg chg="addSp modSp mod">
        <pc:chgData name="Ganesh palnitkar" userId="2227903441cbdba4" providerId="LiveId" clId="{D1A4D268-4657-46AD-A5A3-DC00BBB9AC43}" dt="2022-08-30T05:42:35.789" v="71" actId="1037"/>
        <pc:sldMkLst>
          <pc:docMk/>
          <pc:sldMk cId="379985724" sldId="260"/>
        </pc:sldMkLst>
        <pc:spChg chg="add mod">
          <ac:chgData name="Ganesh palnitkar" userId="2227903441cbdba4" providerId="LiveId" clId="{D1A4D268-4657-46AD-A5A3-DC00BBB9AC43}" dt="2022-08-30T05:42:35.789" v="71" actId="1037"/>
          <ac:spMkLst>
            <pc:docMk/>
            <pc:sldMk cId="379985724" sldId="260"/>
            <ac:spMk id="5" creationId="{98838A31-40D0-3404-C938-60FD5839EC81}"/>
          </ac:spMkLst>
        </pc:spChg>
      </pc:sldChg>
      <pc:sldChg chg="addSp modSp mod">
        <pc:chgData name="Ganesh palnitkar" userId="2227903441cbdba4" providerId="LiveId" clId="{D1A4D268-4657-46AD-A5A3-DC00BBB9AC43}" dt="2022-08-30T05:42:12.749" v="68" actId="207"/>
        <pc:sldMkLst>
          <pc:docMk/>
          <pc:sldMk cId="3563257075" sldId="262"/>
        </pc:sldMkLst>
        <pc:spChg chg="add mod">
          <ac:chgData name="Ganesh palnitkar" userId="2227903441cbdba4" providerId="LiveId" clId="{D1A4D268-4657-46AD-A5A3-DC00BBB9AC43}" dt="2022-08-30T05:42:12.749" v="68" actId="207"/>
          <ac:spMkLst>
            <pc:docMk/>
            <pc:sldMk cId="3563257075" sldId="262"/>
            <ac:spMk id="2" creationId="{4C055E0D-C133-3687-35B4-D9420761C008}"/>
          </ac:spMkLst>
        </pc:spChg>
      </pc:sldChg>
      <pc:sldChg chg="addSp modSp mod">
        <pc:chgData name="Ganesh palnitkar" userId="2227903441cbdba4" providerId="LiveId" clId="{D1A4D268-4657-46AD-A5A3-DC00BBB9AC43}" dt="2022-08-30T05:42:57.572" v="74" actId="14100"/>
        <pc:sldMkLst>
          <pc:docMk/>
          <pc:sldMk cId="1582961104" sldId="263"/>
        </pc:sldMkLst>
        <pc:spChg chg="add mod">
          <ac:chgData name="Ganesh palnitkar" userId="2227903441cbdba4" providerId="LiveId" clId="{D1A4D268-4657-46AD-A5A3-DC00BBB9AC43}" dt="2022-08-30T05:42:57.572" v="74" actId="14100"/>
          <ac:spMkLst>
            <pc:docMk/>
            <pc:sldMk cId="1582961104" sldId="263"/>
            <ac:spMk id="3" creationId="{E5DF7897-54FD-6A18-44C8-139BB588D239}"/>
          </ac:spMkLst>
        </pc:spChg>
      </pc:sldChg>
      <pc:sldChg chg="addSp modSp">
        <pc:chgData name="Ganesh palnitkar" userId="2227903441cbdba4" providerId="LiveId" clId="{D1A4D268-4657-46AD-A5A3-DC00BBB9AC43}" dt="2022-08-30T05:43:04.344" v="75"/>
        <pc:sldMkLst>
          <pc:docMk/>
          <pc:sldMk cId="3689396418" sldId="264"/>
        </pc:sldMkLst>
        <pc:spChg chg="add mod">
          <ac:chgData name="Ganesh palnitkar" userId="2227903441cbdba4" providerId="LiveId" clId="{D1A4D268-4657-46AD-A5A3-DC00BBB9AC43}" dt="2022-08-30T05:43:04.344" v="75"/>
          <ac:spMkLst>
            <pc:docMk/>
            <pc:sldMk cId="3689396418" sldId="264"/>
            <ac:spMk id="2" creationId="{12262D35-D1F5-091B-8298-F30B07FAFF20}"/>
          </ac:spMkLst>
        </pc:spChg>
      </pc:sldChg>
      <pc:sldChg chg="addSp modSp mod">
        <pc:chgData name="Ganesh palnitkar" userId="2227903441cbdba4" providerId="LiveId" clId="{D1A4D268-4657-46AD-A5A3-DC00BBB9AC43}" dt="2022-08-30T05:43:23.097" v="83" actId="207"/>
        <pc:sldMkLst>
          <pc:docMk/>
          <pc:sldMk cId="704428932" sldId="265"/>
        </pc:sldMkLst>
        <pc:spChg chg="add mod">
          <ac:chgData name="Ganesh palnitkar" userId="2227903441cbdba4" providerId="LiveId" clId="{D1A4D268-4657-46AD-A5A3-DC00BBB9AC43}" dt="2022-08-30T05:43:23.097" v="83" actId="207"/>
          <ac:spMkLst>
            <pc:docMk/>
            <pc:sldMk cId="704428932" sldId="265"/>
            <ac:spMk id="3" creationId="{A4631B06-34A0-4AEC-D1C5-43B04A616B05}"/>
          </ac:spMkLst>
        </pc:spChg>
      </pc:sldChg>
      <pc:sldChg chg="addSp modSp mod">
        <pc:chgData name="Ganesh palnitkar" userId="2227903441cbdba4" providerId="LiveId" clId="{D1A4D268-4657-46AD-A5A3-DC00BBB9AC43}" dt="2022-08-30T05:46:18.548" v="105" actId="14100"/>
        <pc:sldMkLst>
          <pc:docMk/>
          <pc:sldMk cId="3530143515" sldId="267"/>
        </pc:sldMkLst>
        <pc:spChg chg="mod">
          <ac:chgData name="Ganesh palnitkar" userId="2227903441cbdba4" providerId="LiveId" clId="{D1A4D268-4657-46AD-A5A3-DC00BBB9AC43}" dt="2022-08-30T05:46:18.548" v="105" actId="14100"/>
          <ac:spMkLst>
            <pc:docMk/>
            <pc:sldMk cId="3530143515" sldId="267"/>
            <ac:spMk id="3" creationId="{00000000-0000-0000-0000-000000000000}"/>
          </ac:spMkLst>
        </pc:spChg>
        <pc:spChg chg="add mod ord">
          <ac:chgData name="Ganesh palnitkar" userId="2227903441cbdba4" providerId="LiveId" clId="{D1A4D268-4657-46AD-A5A3-DC00BBB9AC43}" dt="2022-08-30T05:43:40.968" v="85" actId="167"/>
          <ac:spMkLst>
            <pc:docMk/>
            <pc:sldMk cId="3530143515" sldId="267"/>
            <ac:spMk id="5" creationId="{C60EDC21-3843-1B43-D188-942F34D3E799}"/>
          </ac:spMkLst>
        </pc:spChg>
      </pc:sldChg>
      <pc:sldChg chg="addSp modSp mod">
        <pc:chgData name="Ganesh palnitkar" userId="2227903441cbdba4" providerId="LiveId" clId="{D1A4D268-4657-46AD-A5A3-DC00BBB9AC43}" dt="2022-08-30T05:47:12.108" v="117" actId="207"/>
        <pc:sldMkLst>
          <pc:docMk/>
          <pc:sldMk cId="2046137611" sldId="268"/>
        </pc:sldMkLst>
        <pc:spChg chg="add mod ord">
          <ac:chgData name="Ganesh palnitkar" userId="2227903441cbdba4" providerId="LiveId" clId="{D1A4D268-4657-46AD-A5A3-DC00BBB9AC43}" dt="2022-08-30T05:47:12.108" v="117" actId="207"/>
          <ac:spMkLst>
            <pc:docMk/>
            <pc:sldMk cId="2046137611" sldId="268"/>
            <ac:spMk id="2" creationId="{4E6B8BA9-2471-0A6C-E434-5FFB559E64A7}"/>
          </ac:spMkLst>
        </pc:spChg>
      </pc:sldChg>
      <pc:sldChg chg="addSp modSp">
        <pc:chgData name="Ganesh palnitkar" userId="2227903441cbdba4" providerId="LiveId" clId="{D1A4D268-4657-46AD-A5A3-DC00BBB9AC43}" dt="2022-08-30T05:47:22.656" v="118"/>
        <pc:sldMkLst>
          <pc:docMk/>
          <pc:sldMk cId="2938325735" sldId="269"/>
        </pc:sldMkLst>
        <pc:spChg chg="add mod">
          <ac:chgData name="Ganesh palnitkar" userId="2227903441cbdba4" providerId="LiveId" clId="{D1A4D268-4657-46AD-A5A3-DC00BBB9AC43}" dt="2022-08-30T05:47:22.656" v="118"/>
          <ac:spMkLst>
            <pc:docMk/>
            <pc:sldMk cId="2938325735" sldId="269"/>
            <ac:spMk id="4" creationId="{6A1BD11F-2A74-F147-07CD-F06FCE628C3A}"/>
          </ac:spMkLst>
        </pc:spChg>
      </pc:sldChg>
      <pc:sldChg chg="addSp modSp mod">
        <pc:chgData name="Ganesh palnitkar" userId="2227903441cbdba4" providerId="LiveId" clId="{D1A4D268-4657-46AD-A5A3-DC00BBB9AC43}" dt="2022-08-30T05:47:31.302" v="120" actId="1035"/>
        <pc:sldMkLst>
          <pc:docMk/>
          <pc:sldMk cId="1849123329" sldId="271"/>
        </pc:sldMkLst>
        <pc:spChg chg="add mod">
          <ac:chgData name="Ganesh palnitkar" userId="2227903441cbdba4" providerId="LiveId" clId="{D1A4D268-4657-46AD-A5A3-DC00BBB9AC43}" dt="2022-08-30T05:47:31.302" v="120" actId="1035"/>
          <ac:spMkLst>
            <pc:docMk/>
            <pc:sldMk cId="1849123329" sldId="271"/>
            <ac:spMk id="5" creationId="{61954663-390C-4D3D-6739-0CD0748C130B}"/>
          </ac:spMkLst>
        </pc:spChg>
      </pc:sldChg>
      <pc:sldChg chg="addSp modSp">
        <pc:chgData name="Ganesh palnitkar" userId="2227903441cbdba4" providerId="LiveId" clId="{D1A4D268-4657-46AD-A5A3-DC00BBB9AC43}" dt="2022-08-30T05:47:37.571" v="121"/>
        <pc:sldMkLst>
          <pc:docMk/>
          <pc:sldMk cId="1549085114" sldId="272"/>
        </pc:sldMkLst>
        <pc:spChg chg="add mod">
          <ac:chgData name="Ganesh palnitkar" userId="2227903441cbdba4" providerId="LiveId" clId="{D1A4D268-4657-46AD-A5A3-DC00BBB9AC43}" dt="2022-08-30T05:47:37.571" v="121"/>
          <ac:spMkLst>
            <pc:docMk/>
            <pc:sldMk cId="1549085114" sldId="272"/>
            <ac:spMk id="3" creationId="{55CE6BAF-769C-5258-A752-89B0F83A9BAC}"/>
          </ac:spMkLst>
        </pc:spChg>
      </pc:sldChg>
      <pc:sldChg chg="addSp modSp">
        <pc:chgData name="Ganesh palnitkar" userId="2227903441cbdba4" providerId="LiveId" clId="{D1A4D268-4657-46AD-A5A3-DC00BBB9AC43}" dt="2022-08-30T05:47:43.420" v="122"/>
        <pc:sldMkLst>
          <pc:docMk/>
          <pc:sldMk cId="2985892791" sldId="273"/>
        </pc:sldMkLst>
        <pc:spChg chg="add mod">
          <ac:chgData name="Ganesh palnitkar" userId="2227903441cbdba4" providerId="LiveId" clId="{D1A4D268-4657-46AD-A5A3-DC00BBB9AC43}" dt="2022-08-30T05:47:43.420" v="122"/>
          <ac:spMkLst>
            <pc:docMk/>
            <pc:sldMk cId="2985892791" sldId="273"/>
            <ac:spMk id="4" creationId="{C907F02E-D737-EABD-922E-386B36719818}"/>
          </ac:spMkLst>
        </pc:spChg>
      </pc:sldChg>
      <pc:sldChg chg="addSp modSp">
        <pc:chgData name="Ganesh palnitkar" userId="2227903441cbdba4" providerId="LiveId" clId="{D1A4D268-4657-46AD-A5A3-DC00BBB9AC43}" dt="2022-08-30T05:47:46.959" v="123"/>
        <pc:sldMkLst>
          <pc:docMk/>
          <pc:sldMk cId="146394775" sldId="274"/>
        </pc:sldMkLst>
        <pc:spChg chg="add mod">
          <ac:chgData name="Ganesh palnitkar" userId="2227903441cbdba4" providerId="LiveId" clId="{D1A4D268-4657-46AD-A5A3-DC00BBB9AC43}" dt="2022-08-30T05:47:46.959" v="123"/>
          <ac:spMkLst>
            <pc:docMk/>
            <pc:sldMk cId="146394775" sldId="274"/>
            <ac:spMk id="5" creationId="{4330A1A0-B6CC-BF1C-FFF8-3A2B78B3B1AB}"/>
          </ac:spMkLst>
        </pc:spChg>
      </pc:sldChg>
      <pc:sldChg chg="addSp modSp">
        <pc:chgData name="Ganesh palnitkar" userId="2227903441cbdba4" providerId="LiveId" clId="{D1A4D268-4657-46AD-A5A3-DC00BBB9AC43}" dt="2022-08-30T05:47:49.379" v="124"/>
        <pc:sldMkLst>
          <pc:docMk/>
          <pc:sldMk cId="3561356442" sldId="275"/>
        </pc:sldMkLst>
        <pc:spChg chg="add mod">
          <ac:chgData name="Ganesh palnitkar" userId="2227903441cbdba4" providerId="LiveId" clId="{D1A4D268-4657-46AD-A5A3-DC00BBB9AC43}" dt="2022-08-30T05:47:49.379" v="124"/>
          <ac:spMkLst>
            <pc:docMk/>
            <pc:sldMk cId="3561356442" sldId="275"/>
            <ac:spMk id="5" creationId="{1CCE364D-3D2B-4DD2-8E76-0B5C7DA8CCE1}"/>
          </ac:spMkLst>
        </pc:spChg>
      </pc:sldChg>
      <pc:sldChg chg="addSp modSp">
        <pc:chgData name="Ganesh palnitkar" userId="2227903441cbdba4" providerId="LiveId" clId="{D1A4D268-4657-46AD-A5A3-DC00BBB9AC43}" dt="2022-08-30T05:47:53.056" v="125"/>
        <pc:sldMkLst>
          <pc:docMk/>
          <pc:sldMk cId="1518364262" sldId="276"/>
        </pc:sldMkLst>
        <pc:spChg chg="add mod">
          <ac:chgData name="Ganesh palnitkar" userId="2227903441cbdba4" providerId="LiveId" clId="{D1A4D268-4657-46AD-A5A3-DC00BBB9AC43}" dt="2022-08-30T05:47:53.056" v="125"/>
          <ac:spMkLst>
            <pc:docMk/>
            <pc:sldMk cId="1518364262" sldId="276"/>
            <ac:spMk id="3" creationId="{4325351E-DC67-F70F-628A-B93608B146F3}"/>
          </ac:spMkLst>
        </pc:spChg>
      </pc:sldChg>
      <pc:sldChg chg="addSp modSp">
        <pc:chgData name="Ganesh palnitkar" userId="2227903441cbdba4" providerId="LiveId" clId="{D1A4D268-4657-46AD-A5A3-DC00BBB9AC43}" dt="2022-08-30T05:47:57.170" v="126"/>
        <pc:sldMkLst>
          <pc:docMk/>
          <pc:sldMk cId="4013881016" sldId="278"/>
        </pc:sldMkLst>
        <pc:spChg chg="add mod">
          <ac:chgData name="Ganesh palnitkar" userId="2227903441cbdba4" providerId="LiveId" clId="{D1A4D268-4657-46AD-A5A3-DC00BBB9AC43}" dt="2022-08-30T05:47:57.170" v="126"/>
          <ac:spMkLst>
            <pc:docMk/>
            <pc:sldMk cId="4013881016" sldId="278"/>
            <ac:spMk id="3" creationId="{D266C312-FCA1-F9CE-3867-6B1E523588A5}"/>
          </ac:spMkLst>
        </pc:spChg>
      </pc:sldChg>
      <pc:sldChg chg="addSp modSp">
        <pc:chgData name="Ganesh palnitkar" userId="2227903441cbdba4" providerId="LiveId" clId="{D1A4D268-4657-46AD-A5A3-DC00BBB9AC43}" dt="2022-08-30T05:48:04.059" v="127"/>
        <pc:sldMkLst>
          <pc:docMk/>
          <pc:sldMk cId="2074083704" sldId="279"/>
        </pc:sldMkLst>
        <pc:spChg chg="add mod">
          <ac:chgData name="Ganesh palnitkar" userId="2227903441cbdba4" providerId="LiveId" clId="{D1A4D268-4657-46AD-A5A3-DC00BBB9AC43}" dt="2022-08-30T05:48:04.059" v="127"/>
          <ac:spMkLst>
            <pc:docMk/>
            <pc:sldMk cId="2074083704" sldId="279"/>
            <ac:spMk id="5" creationId="{9F12B506-BD35-1510-7CF0-852410E347A1}"/>
          </ac:spMkLst>
        </pc:spChg>
      </pc:sldChg>
      <pc:sldChg chg="addSp modSp">
        <pc:chgData name="Ganesh palnitkar" userId="2227903441cbdba4" providerId="LiveId" clId="{D1A4D268-4657-46AD-A5A3-DC00BBB9AC43}" dt="2022-08-30T05:48:08.163" v="128"/>
        <pc:sldMkLst>
          <pc:docMk/>
          <pc:sldMk cId="4086847353" sldId="280"/>
        </pc:sldMkLst>
        <pc:spChg chg="add mod">
          <ac:chgData name="Ganesh palnitkar" userId="2227903441cbdba4" providerId="LiveId" clId="{D1A4D268-4657-46AD-A5A3-DC00BBB9AC43}" dt="2022-08-30T05:48:08.163" v="128"/>
          <ac:spMkLst>
            <pc:docMk/>
            <pc:sldMk cId="4086847353" sldId="280"/>
            <ac:spMk id="2" creationId="{BCE34405-5AFB-CEB8-E97A-BF27AC02F257}"/>
          </ac:spMkLst>
        </pc:spChg>
      </pc:sldChg>
      <pc:sldChg chg="addSp modSp">
        <pc:chgData name="Ganesh palnitkar" userId="2227903441cbdba4" providerId="LiveId" clId="{D1A4D268-4657-46AD-A5A3-DC00BBB9AC43}" dt="2022-08-30T05:48:11.314" v="129"/>
        <pc:sldMkLst>
          <pc:docMk/>
          <pc:sldMk cId="498853859" sldId="281"/>
        </pc:sldMkLst>
        <pc:spChg chg="add mod">
          <ac:chgData name="Ganesh palnitkar" userId="2227903441cbdba4" providerId="LiveId" clId="{D1A4D268-4657-46AD-A5A3-DC00BBB9AC43}" dt="2022-08-30T05:48:11.314" v="129"/>
          <ac:spMkLst>
            <pc:docMk/>
            <pc:sldMk cId="498853859" sldId="281"/>
            <ac:spMk id="3" creationId="{4580519A-2228-57BD-40AA-AD316EF3B36C}"/>
          </ac:spMkLst>
        </pc:spChg>
      </pc:sldChg>
      <pc:sldChg chg="addSp modSp">
        <pc:chgData name="Ganesh palnitkar" userId="2227903441cbdba4" providerId="LiveId" clId="{D1A4D268-4657-46AD-A5A3-DC00BBB9AC43}" dt="2022-08-30T05:48:13.794" v="130"/>
        <pc:sldMkLst>
          <pc:docMk/>
          <pc:sldMk cId="3652393016" sldId="282"/>
        </pc:sldMkLst>
        <pc:spChg chg="add mod">
          <ac:chgData name="Ganesh palnitkar" userId="2227903441cbdba4" providerId="LiveId" clId="{D1A4D268-4657-46AD-A5A3-DC00BBB9AC43}" dt="2022-08-30T05:48:13.794" v="130"/>
          <ac:spMkLst>
            <pc:docMk/>
            <pc:sldMk cId="3652393016" sldId="282"/>
            <ac:spMk id="3" creationId="{69AF7D13-85B0-7B64-0727-3127A968095E}"/>
          </ac:spMkLst>
        </pc:spChg>
      </pc:sldChg>
      <pc:sldChg chg="addSp modSp">
        <pc:chgData name="Ganesh palnitkar" userId="2227903441cbdba4" providerId="LiveId" clId="{D1A4D268-4657-46AD-A5A3-DC00BBB9AC43}" dt="2022-08-30T05:42:27.155" v="69"/>
        <pc:sldMkLst>
          <pc:docMk/>
          <pc:sldMk cId="1893391592" sldId="286"/>
        </pc:sldMkLst>
        <pc:spChg chg="add mod">
          <ac:chgData name="Ganesh palnitkar" userId="2227903441cbdba4" providerId="LiveId" clId="{D1A4D268-4657-46AD-A5A3-DC00BBB9AC43}" dt="2022-08-30T05:42:27.155" v="69"/>
          <ac:spMkLst>
            <pc:docMk/>
            <pc:sldMk cId="1893391592" sldId="286"/>
            <ac:spMk id="5" creationId="{0603CA59-52F9-CC47-78DF-41320AB1046F}"/>
          </ac:spMkLst>
        </pc:spChg>
      </pc:sldChg>
      <pc:sldChg chg="addSp delSp modSp new mod">
        <pc:chgData name="Ganesh palnitkar" userId="2227903441cbdba4" providerId="LiveId" clId="{D1A4D268-4657-46AD-A5A3-DC00BBB9AC43}" dt="2022-08-30T05:39:46.204" v="38" actId="14100"/>
        <pc:sldMkLst>
          <pc:docMk/>
          <pc:sldMk cId="1783058045" sldId="287"/>
        </pc:sldMkLst>
        <pc:spChg chg="mod">
          <ac:chgData name="Ganesh palnitkar" userId="2227903441cbdba4" providerId="LiveId" clId="{D1A4D268-4657-46AD-A5A3-DC00BBB9AC43}" dt="2022-08-30T05:37:12.718" v="34" actId="1076"/>
          <ac:spMkLst>
            <pc:docMk/>
            <pc:sldMk cId="1783058045" sldId="287"/>
            <ac:spMk id="2" creationId="{7F3AD30D-E9DD-A9CA-C255-D0F6A5ED01F3}"/>
          </ac:spMkLst>
        </pc:spChg>
        <pc:spChg chg="del">
          <ac:chgData name="Ganesh palnitkar" userId="2227903441cbdba4" providerId="LiveId" clId="{D1A4D268-4657-46AD-A5A3-DC00BBB9AC43}" dt="2022-08-30T05:33:56.171" v="1" actId="22"/>
          <ac:spMkLst>
            <pc:docMk/>
            <pc:sldMk cId="1783058045" sldId="287"/>
            <ac:spMk id="3" creationId="{FB4B503D-D6E0-30D8-26DE-9D64802CA23A}"/>
          </ac:spMkLst>
        </pc:spChg>
        <pc:spChg chg="add del mod">
          <ac:chgData name="Ganesh palnitkar" userId="2227903441cbdba4" providerId="LiveId" clId="{D1A4D268-4657-46AD-A5A3-DC00BBB9AC43}" dt="2022-08-30T05:35:09.292" v="3" actId="22"/>
          <ac:spMkLst>
            <pc:docMk/>
            <pc:sldMk cId="1783058045" sldId="287"/>
            <ac:spMk id="8" creationId="{9B678958-743A-5E88-B760-0D0F6405F83C}"/>
          </ac:spMkLst>
        </pc:spChg>
        <pc:picChg chg="add del mod ord">
          <ac:chgData name="Ganesh palnitkar" userId="2227903441cbdba4" providerId="LiveId" clId="{D1A4D268-4657-46AD-A5A3-DC00BBB9AC43}" dt="2022-08-30T05:35:07.151" v="2" actId="478"/>
          <ac:picMkLst>
            <pc:docMk/>
            <pc:sldMk cId="1783058045" sldId="287"/>
            <ac:picMk id="6" creationId="{3F68F8CF-E778-616F-2A97-DFCF49FFC977}"/>
          </ac:picMkLst>
        </pc:picChg>
        <pc:picChg chg="add mod ord">
          <ac:chgData name="Ganesh palnitkar" userId="2227903441cbdba4" providerId="LiveId" clId="{D1A4D268-4657-46AD-A5A3-DC00BBB9AC43}" dt="2022-08-30T05:39:46.204" v="38" actId="14100"/>
          <ac:picMkLst>
            <pc:docMk/>
            <pc:sldMk cId="1783058045" sldId="287"/>
            <ac:picMk id="10" creationId="{B9DA5308-E6F7-9656-EE43-732E3EA803C4}"/>
          </ac:picMkLst>
        </pc:picChg>
      </pc:sldChg>
    </pc:docChg>
  </pc:docChgLst>
  <pc:docChgLst>
    <pc:chgData name="Ganesh palnitkar" userId="2227903441cbdba4" providerId="LiveId" clId="{0F91E834-ECF2-4712-92AD-F54FA26C90A1}"/>
    <pc:docChg chg="modSld">
      <pc:chgData name="Ganesh palnitkar" userId="2227903441cbdba4" providerId="LiveId" clId="{0F91E834-ECF2-4712-92AD-F54FA26C90A1}" dt="2023-12-05T01:59:55.551" v="9" actId="20577"/>
      <pc:docMkLst>
        <pc:docMk/>
      </pc:docMkLst>
      <pc:sldChg chg="modSp mod">
        <pc:chgData name="Ganesh palnitkar" userId="2227903441cbdba4" providerId="LiveId" clId="{0F91E834-ECF2-4712-92AD-F54FA26C90A1}" dt="2023-12-05T01:59:55.551" v="9" actId="20577"/>
        <pc:sldMkLst>
          <pc:docMk/>
          <pc:sldMk cId="139904998" sldId="285"/>
        </pc:sldMkLst>
        <pc:spChg chg="mod">
          <ac:chgData name="Ganesh palnitkar" userId="2227903441cbdba4" providerId="LiveId" clId="{0F91E834-ECF2-4712-92AD-F54FA26C90A1}" dt="2023-12-05T01:59:55.551" v="9" actId="20577"/>
          <ac:spMkLst>
            <pc:docMk/>
            <pc:sldMk cId="139904998" sldId="285"/>
            <ac:spMk id="2" creationId="{00000000-0000-0000-0000-000000000000}"/>
          </ac:spMkLst>
        </pc:spChg>
      </pc:sldChg>
    </pc:docChg>
  </pc:docChgLst>
  <pc:docChgLst>
    <pc:chgData name="Ganesh palnitkar" userId="2227903441cbdba4" providerId="LiveId" clId="{BF197250-8385-4870-8C1F-B0619DE6ADE7}"/>
    <pc:docChg chg="undo redo custSel addSld delSld modSld modMainMaster">
      <pc:chgData name="Ganesh palnitkar" userId="2227903441cbdba4" providerId="LiveId" clId="{BF197250-8385-4870-8C1F-B0619DE6ADE7}" dt="2023-07-13T02:12:59.019" v="909" actId="108"/>
      <pc:docMkLst>
        <pc:docMk/>
      </pc:docMkLst>
      <pc:sldChg chg="modSp mod">
        <pc:chgData name="Ganesh palnitkar" userId="2227903441cbdba4" providerId="LiveId" clId="{BF197250-8385-4870-8C1F-B0619DE6ADE7}" dt="2023-07-12T11:46:43.378" v="864" actId="27636"/>
        <pc:sldMkLst>
          <pc:docMk/>
          <pc:sldMk cId="379985724" sldId="260"/>
        </pc:sldMkLst>
        <pc:spChg chg="mod">
          <ac:chgData name="Ganesh palnitkar" userId="2227903441cbdba4" providerId="LiveId" clId="{BF197250-8385-4870-8C1F-B0619DE6ADE7}" dt="2023-07-12T02:26:38.107" v="55" actId="403"/>
          <ac:spMkLst>
            <pc:docMk/>
            <pc:sldMk cId="379985724" sldId="260"/>
            <ac:spMk id="2" creationId="{00000000-0000-0000-0000-000000000000}"/>
          </ac:spMkLst>
        </pc:spChg>
        <pc:spChg chg="mod">
          <ac:chgData name="Ganesh palnitkar" userId="2227903441cbdba4" providerId="LiveId" clId="{BF197250-8385-4870-8C1F-B0619DE6ADE7}" dt="2023-07-12T11:46:43.378" v="864" actId="27636"/>
          <ac:spMkLst>
            <pc:docMk/>
            <pc:sldMk cId="379985724" sldId="260"/>
            <ac:spMk id="3" creationId="{00000000-0000-0000-0000-000000000000}"/>
          </ac:spMkLst>
        </pc:spChg>
        <pc:spChg chg="mod ord">
          <ac:chgData name="Ganesh palnitkar" userId="2227903441cbdba4" providerId="LiveId" clId="{BF197250-8385-4870-8C1F-B0619DE6ADE7}" dt="2023-07-12T02:25:42.862" v="47" actId="167"/>
          <ac:spMkLst>
            <pc:docMk/>
            <pc:sldMk cId="379985724" sldId="260"/>
            <ac:spMk id="5" creationId="{98838A31-40D0-3404-C938-60FD5839EC81}"/>
          </ac:spMkLst>
        </pc:spChg>
      </pc:sldChg>
      <pc:sldChg chg="addSp delSp modSp mod">
        <pc:chgData name="Ganesh palnitkar" userId="2227903441cbdba4" providerId="LiveId" clId="{BF197250-8385-4870-8C1F-B0619DE6ADE7}" dt="2023-07-12T02:41:37.925" v="259" actId="1036"/>
        <pc:sldMkLst>
          <pc:docMk/>
          <pc:sldMk cId="3563257075" sldId="262"/>
        </pc:sldMkLst>
        <pc:spChg chg="del mod">
          <ac:chgData name="Ganesh palnitkar" userId="2227903441cbdba4" providerId="LiveId" clId="{BF197250-8385-4870-8C1F-B0619DE6ADE7}" dt="2023-07-12T02:30:46.084" v="114" actId="21"/>
          <ac:spMkLst>
            <pc:docMk/>
            <pc:sldMk cId="3563257075" sldId="262"/>
            <ac:spMk id="2" creationId="{4C055E0D-C133-3687-35B4-D9420761C008}"/>
          </ac:spMkLst>
        </pc:spChg>
        <pc:spChg chg="add mod">
          <ac:chgData name="Ganesh palnitkar" userId="2227903441cbdba4" providerId="LiveId" clId="{BF197250-8385-4870-8C1F-B0619DE6ADE7}" dt="2023-07-12T02:35:51.394" v="163" actId="14100"/>
          <ac:spMkLst>
            <pc:docMk/>
            <pc:sldMk cId="3563257075" sldId="262"/>
            <ac:spMk id="3" creationId="{19BA5D47-9E64-7C3C-481D-B17A3171C340}"/>
          </ac:spMkLst>
        </pc:spChg>
        <pc:spChg chg="mod">
          <ac:chgData name="Ganesh palnitkar" userId="2227903441cbdba4" providerId="LiveId" clId="{BF197250-8385-4870-8C1F-B0619DE6ADE7}" dt="2023-07-12T02:41:37.925" v="259" actId="1036"/>
          <ac:spMkLst>
            <pc:docMk/>
            <pc:sldMk cId="3563257075" sldId="262"/>
            <ac:spMk id="5" creationId="{00000000-0000-0000-0000-000000000000}"/>
          </ac:spMkLst>
        </pc:spChg>
        <pc:spChg chg="mod">
          <ac:chgData name="Ganesh palnitkar" userId="2227903441cbdba4" providerId="LiveId" clId="{BF197250-8385-4870-8C1F-B0619DE6ADE7}" dt="2023-07-12T02:41:37.925" v="259" actId="1036"/>
          <ac:spMkLst>
            <pc:docMk/>
            <pc:sldMk cId="3563257075" sldId="262"/>
            <ac:spMk id="6" creationId="{00000000-0000-0000-0000-000000000000}"/>
          </ac:spMkLst>
        </pc:spChg>
        <pc:spChg chg="mod">
          <ac:chgData name="Ganesh palnitkar" userId="2227903441cbdba4" providerId="LiveId" clId="{BF197250-8385-4870-8C1F-B0619DE6ADE7}" dt="2023-07-12T02:41:37.925" v="259" actId="1036"/>
          <ac:spMkLst>
            <pc:docMk/>
            <pc:sldMk cId="3563257075" sldId="262"/>
            <ac:spMk id="7" creationId="{00000000-0000-0000-0000-000000000000}"/>
          </ac:spMkLst>
        </pc:spChg>
        <pc:spChg chg="mod">
          <ac:chgData name="Ganesh palnitkar" userId="2227903441cbdba4" providerId="LiveId" clId="{BF197250-8385-4870-8C1F-B0619DE6ADE7}" dt="2023-07-12T02:41:37.925" v="259" actId="1036"/>
          <ac:spMkLst>
            <pc:docMk/>
            <pc:sldMk cId="3563257075" sldId="262"/>
            <ac:spMk id="8" creationId="{00000000-0000-0000-0000-000000000000}"/>
          </ac:spMkLst>
        </pc:spChg>
        <pc:spChg chg="del mod">
          <ac:chgData name="Ganesh palnitkar" userId="2227903441cbdba4" providerId="LiveId" clId="{BF197250-8385-4870-8C1F-B0619DE6ADE7}" dt="2023-07-12T02:34:03.808" v="141" actId="21"/>
          <ac:spMkLst>
            <pc:docMk/>
            <pc:sldMk cId="3563257075" sldId="262"/>
            <ac:spMk id="10" creationId="{00000000-0000-0000-0000-000000000000}"/>
          </ac:spMkLst>
        </pc:spChg>
        <pc:spChg chg="add mod">
          <ac:chgData name="Ganesh palnitkar" userId="2227903441cbdba4" providerId="LiveId" clId="{BF197250-8385-4870-8C1F-B0619DE6ADE7}" dt="2023-07-12T02:36:41.042" v="199" actId="14100"/>
          <ac:spMkLst>
            <pc:docMk/>
            <pc:sldMk cId="3563257075" sldId="262"/>
            <ac:spMk id="12" creationId="{E11B7627-357B-B852-B0B9-92EC2A7E0567}"/>
          </ac:spMkLst>
        </pc:spChg>
        <pc:spChg chg="add mod">
          <ac:chgData name="Ganesh palnitkar" userId="2227903441cbdba4" providerId="LiveId" clId="{BF197250-8385-4870-8C1F-B0619DE6ADE7}" dt="2023-07-12T02:38:39.486" v="237" actId="1076"/>
          <ac:spMkLst>
            <pc:docMk/>
            <pc:sldMk cId="3563257075" sldId="262"/>
            <ac:spMk id="13" creationId="{97655E1D-2FC1-936B-506A-1B40E14D2C77}"/>
          </ac:spMkLst>
        </pc:spChg>
        <pc:spChg chg="del mod">
          <ac:chgData name="Ganesh palnitkar" userId="2227903441cbdba4" providerId="LiveId" clId="{BF197250-8385-4870-8C1F-B0619DE6ADE7}" dt="2023-07-12T02:37:22.423" v="209" actId="478"/>
          <ac:spMkLst>
            <pc:docMk/>
            <pc:sldMk cId="3563257075" sldId="262"/>
            <ac:spMk id="16" creationId="{00000000-0000-0000-0000-000000000000}"/>
          </ac:spMkLst>
        </pc:spChg>
        <pc:grpChg chg="mod">
          <ac:chgData name="Ganesh palnitkar" userId="2227903441cbdba4" providerId="LiveId" clId="{BF197250-8385-4870-8C1F-B0619DE6ADE7}" dt="2023-07-12T02:41:37.925" v="259" actId="1036"/>
          <ac:grpSpMkLst>
            <pc:docMk/>
            <pc:sldMk cId="3563257075" sldId="262"/>
            <ac:grpSpMk id="4" creationId="{00000000-0000-0000-0000-000000000000}"/>
          </ac:grpSpMkLst>
        </pc:grpChg>
        <pc:grpChg chg="mod">
          <ac:chgData name="Ganesh palnitkar" userId="2227903441cbdba4" providerId="LiveId" clId="{BF197250-8385-4870-8C1F-B0619DE6ADE7}" dt="2023-07-12T02:41:37.925" v="259" actId="1036"/>
          <ac:grpSpMkLst>
            <pc:docMk/>
            <pc:sldMk cId="3563257075" sldId="262"/>
            <ac:grpSpMk id="9" creationId="{00000000-0000-0000-0000-000000000000}"/>
          </ac:grpSpMkLst>
        </pc:grpChg>
        <pc:grpChg chg="del mod">
          <ac:chgData name="Ganesh palnitkar" userId="2227903441cbdba4" providerId="LiveId" clId="{BF197250-8385-4870-8C1F-B0619DE6ADE7}" dt="2023-07-12T02:34:03.808" v="141" actId="21"/>
          <ac:grpSpMkLst>
            <pc:docMk/>
            <pc:sldMk cId="3563257075" sldId="262"/>
            <ac:grpSpMk id="11" creationId="{00000000-0000-0000-0000-000000000000}"/>
          </ac:grpSpMkLst>
        </pc:grpChg>
        <pc:grpChg chg="mod">
          <ac:chgData name="Ganesh palnitkar" userId="2227903441cbdba4" providerId="LiveId" clId="{BF197250-8385-4870-8C1F-B0619DE6ADE7}" dt="2023-07-12T02:41:37.925" v="259" actId="1036"/>
          <ac:grpSpMkLst>
            <pc:docMk/>
            <pc:sldMk cId="3563257075" sldId="262"/>
            <ac:grpSpMk id="14" creationId="{00000000-0000-0000-0000-000000000000}"/>
          </ac:grpSpMkLst>
        </pc:grpChg>
        <pc:picChg chg="mod">
          <ac:chgData name="Ganesh palnitkar" userId="2227903441cbdba4" providerId="LiveId" clId="{BF197250-8385-4870-8C1F-B0619DE6ADE7}" dt="2023-07-12T02:41:37.925" v="259" actId="1036"/>
          <ac:picMkLst>
            <pc:docMk/>
            <pc:sldMk cId="3563257075" sldId="262"/>
            <ac:picMk id="1027" creationId="{00000000-0000-0000-0000-000000000000}"/>
          </ac:picMkLst>
        </pc:picChg>
      </pc:sldChg>
      <pc:sldChg chg="addSp delSp modSp mod">
        <pc:chgData name="Ganesh palnitkar" userId="2227903441cbdba4" providerId="LiveId" clId="{BF197250-8385-4870-8C1F-B0619DE6ADE7}" dt="2023-07-12T02:45:02.332" v="300" actId="1076"/>
        <pc:sldMkLst>
          <pc:docMk/>
          <pc:sldMk cId="1582961104" sldId="263"/>
        </pc:sldMkLst>
        <pc:spChg chg="del">
          <ac:chgData name="Ganesh palnitkar" userId="2227903441cbdba4" providerId="LiveId" clId="{BF197250-8385-4870-8C1F-B0619DE6ADE7}" dt="2023-07-12T02:38:47.794" v="238" actId="21"/>
          <ac:spMkLst>
            <pc:docMk/>
            <pc:sldMk cId="1582961104" sldId="263"/>
            <ac:spMk id="3" creationId="{E5DF7897-54FD-6A18-44C8-139BB588D239}"/>
          </ac:spMkLst>
        </pc:spChg>
        <pc:spChg chg="add mod">
          <ac:chgData name="Ganesh palnitkar" userId="2227903441cbdba4" providerId="LiveId" clId="{BF197250-8385-4870-8C1F-B0619DE6ADE7}" dt="2023-07-12T02:45:02.332" v="300" actId="1076"/>
          <ac:spMkLst>
            <pc:docMk/>
            <pc:sldMk cId="1582961104" sldId="263"/>
            <ac:spMk id="4" creationId="{BF5BC1FE-C593-857B-3B5D-BB013DE26666}"/>
          </ac:spMkLst>
        </pc:spChg>
        <pc:spChg chg="mod">
          <ac:chgData name="Ganesh palnitkar" userId="2227903441cbdba4" providerId="LiveId" clId="{BF197250-8385-4870-8C1F-B0619DE6ADE7}" dt="2023-07-12T02:40:36.790" v="255" actId="1035"/>
          <ac:spMkLst>
            <pc:docMk/>
            <pc:sldMk cId="1582961104" sldId="263"/>
            <ac:spMk id="6" creationId="{00000000-0000-0000-0000-000000000000}"/>
          </ac:spMkLst>
        </pc:spChg>
        <pc:picChg chg="mod">
          <ac:chgData name="Ganesh palnitkar" userId="2227903441cbdba4" providerId="LiveId" clId="{BF197250-8385-4870-8C1F-B0619DE6ADE7}" dt="2023-07-12T02:39:15.007" v="242" actId="1076"/>
          <ac:picMkLst>
            <pc:docMk/>
            <pc:sldMk cId="1582961104" sldId="263"/>
            <ac:picMk id="1026" creationId="{00000000-0000-0000-0000-000000000000}"/>
          </ac:picMkLst>
        </pc:picChg>
      </pc:sldChg>
      <pc:sldChg chg="delSp modSp mod">
        <pc:chgData name="Ganesh palnitkar" userId="2227903441cbdba4" providerId="LiveId" clId="{BF197250-8385-4870-8C1F-B0619DE6ADE7}" dt="2023-07-12T02:49:01.295" v="355" actId="255"/>
        <pc:sldMkLst>
          <pc:docMk/>
          <pc:sldMk cId="3689396418" sldId="264"/>
        </pc:sldMkLst>
        <pc:spChg chg="del mod">
          <ac:chgData name="Ganesh palnitkar" userId="2227903441cbdba4" providerId="LiveId" clId="{BF197250-8385-4870-8C1F-B0619DE6ADE7}" dt="2023-07-12T02:45:15.196" v="302" actId="478"/>
          <ac:spMkLst>
            <pc:docMk/>
            <pc:sldMk cId="3689396418" sldId="264"/>
            <ac:spMk id="2" creationId="{12262D35-D1F5-091B-8298-F30B07FAFF20}"/>
          </ac:spMkLst>
        </pc:spChg>
        <pc:spChg chg="mod">
          <ac:chgData name="Ganesh palnitkar" userId="2227903441cbdba4" providerId="LiveId" clId="{BF197250-8385-4870-8C1F-B0619DE6ADE7}" dt="2023-07-12T02:49:01.295" v="355" actId="255"/>
          <ac:spMkLst>
            <pc:docMk/>
            <pc:sldMk cId="3689396418" sldId="264"/>
            <ac:spMk id="4" creationId="{00000000-0000-0000-0000-000000000000}"/>
          </ac:spMkLst>
        </pc:spChg>
        <pc:spChg chg="mod">
          <ac:chgData name="Ganesh palnitkar" userId="2227903441cbdba4" providerId="LiveId" clId="{BF197250-8385-4870-8C1F-B0619DE6ADE7}" dt="2023-07-12T02:47:27.529" v="349" actId="108"/>
          <ac:spMkLst>
            <pc:docMk/>
            <pc:sldMk cId="3689396418" sldId="264"/>
            <ac:spMk id="5" creationId="{00000000-0000-0000-0000-000000000000}"/>
          </ac:spMkLst>
        </pc:spChg>
        <pc:picChg chg="mod">
          <ac:chgData name="Ganesh palnitkar" userId="2227903441cbdba4" providerId="LiveId" clId="{BF197250-8385-4870-8C1F-B0619DE6ADE7}" dt="2023-07-12T02:45:46.835" v="306" actId="1076"/>
          <ac:picMkLst>
            <pc:docMk/>
            <pc:sldMk cId="3689396418" sldId="264"/>
            <ac:picMk id="2050" creationId="{00000000-0000-0000-0000-000000000000}"/>
          </ac:picMkLst>
        </pc:picChg>
      </pc:sldChg>
      <pc:sldChg chg="delSp modSp mod">
        <pc:chgData name="Ganesh palnitkar" userId="2227903441cbdba4" providerId="LiveId" clId="{BF197250-8385-4870-8C1F-B0619DE6ADE7}" dt="2023-07-12T02:51:15.963" v="377" actId="1076"/>
        <pc:sldMkLst>
          <pc:docMk/>
          <pc:sldMk cId="704428932" sldId="265"/>
        </pc:sldMkLst>
        <pc:spChg chg="mod">
          <ac:chgData name="Ganesh palnitkar" userId="2227903441cbdba4" providerId="LiveId" clId="{BF197250-8385-4870-8C1F-B0619DE6ADE7}" dt="2023-07-12T02:51:15.963" v="377" actId="1076"/>
          <ac:spMkLst>
            <pc:docMk/>
            <pc:sldMk cId="704428932" sldId="265"/>
            <ac:spMk id="2" creationId="{00000000-0000-0000-0000-000000000000}"/>
          </ac:spMkLst>
        </pc:spChg>
        <pc:spChg chg="del mod">
          <ac:chgData name="Ganesh palnitkar" userId="2227903441cbdba4" providerId="LiveId" clId="{BF197250-8385-4870-8C1F-B0619DE6ADE7}" dt="2023-07-12T02:49:19.320" v="357" actId="478"/>
          <ac:spMkLst>
            <pc:docMk/>
            <pc:sldMk cId="704428932" sldId="265"/>
            <ac:spMk id="3" creationId="{A4631B06-34A0-4AEC-D1C5-43B04A616B05}"/>
          </ac:spMkLst>
        </pc:spChg>
        <pc:spChg chg="mod">
          <ac:chgData name="Ganesh palnitkar" userId="2227903441cbdba4" providerId="LiveId" clId="{BF197250-8385-4870-8C1F-B0619DE6ADE7}" dt="2023-07-12T02:49:33.537" v="359" actId="14100"/>
          <ac:spMkLst>
            <pc:docMk/>
            <pc:sldMk cId="704428932" sldId="265"/>
            <ac:spMk id="6" creationId="{00000000-0000-0000-0000-000000000000}"/>
          </ac:spMkLst>
        </pc:spChg>
        <pc:spChg chg="mod">
          <ac:chgData name="Ganesh palnitkar" userId="2227903441cbdba4" providerId="LiveId" clId="{BF197250-8385-4870-8C1F-B0619DE6ADE7}" dt="2023-07-12T02:49:33.537" v="359" actId="14100"/>
          <ac:spMkLst>
            <pc:docMk/>
            <pc:sldMk cId="704428932" sldId="265"/>
            <ac:spMk id="7" creationId="{00000000-0000-0000-0000-000000000000}"/>
          </ac:spMkLst>
        </pc:spChg>
        <pc:spChg chg="mod">
          <ac:chgData name="Ganesh palnitkar" userId="2227903441cbdba4" providerId="LiveId" clId="{BF197250-8385-4870-8C1F-B0619DE6ADE7}" dt="2023-07-12T02:49:33.537" v="359" actId="14100"/>
          <ac:spMkLst>
            <pc:docMk/>
            <pc:sldMk cId="704428932" sldId="265"/>
            <ac:spMk id="8" creationId="{00000000-0000-0000-0000-000000000000}"/>
          </ac:spMkLst>
        </pc:spChg>
        <pc:spChg chg="mod">
          <ac:chgData name="Ganesh palnitkar" userId="2227903441cbdba4" providerId="LiveId" clId="{BF197250-8385-4870-8C1F-B0619DE6ADE7}" dt="2023-07-12T02:49:33.537" v="359" actId="14100"/>
          <ac:spMkLst>
            <pc:docMk/>
            <pc:sldMk cId="704428932" sldId="265"/>
            <ac:spMk id="9" creationId="{00000000-0000-0000-0000-000000000000}"/>
          </ac:spMkLst>
        </pc:spChg>
        <pc:spChg chg="mod">
          <ac:chgData name="Ganesh palnitkar" userId="2227903441cbdba4" providerId="LiveId" clId="{BF197250-8385-4870-8C1F-B0619DE6ADE7}" dt="2023-07-12T02:49:33.537" v="359" actId="14100"/>
          <ac:spMkLst>
            <pc:docMk/>
            <pc:sldMk cId="704428932" sldId="265"/>
            <ac:spMk id="10" creationId="{00000000-0000-0000-0000-000000000000}"/>
          </ac:spMkLst>
        </pc:spChg>
        <pc:spChg chg="mod">
          <ac:chgData name="Ganesh palnitkar" userId="2227903441cbdba4" providerId="LiveId" clId="{BF197250-8385-4870-8C1F-B0619DE6ADE7}" dt="2023-07-12T02:49:33.537" v="359" actId="14100"/>
          <ac:spMkLst>
            <pc:docMk/>
            <pc:sldMk cId="704428932" sldId="265"/>
            <ac:spMk id="11" creationId="{00000000-0000-0000-0000-000000000000}"/>
          </ac:spMkLst>
        </pc:spChg>
        <pc:spChg chg="mod">
          <ac:chgData name="Ganesh palnitkar" userId="2227903441cbdba4" providerId="LiveId" clId="{BF197250-8385-4870-8C1F-B0619DE6ADE7}" dt="2023-07-12T02:49:33.537" v="359" actId="14100"/>
          <ac:spMkLst>
            <pc:docMk/>
            <pc:sldMk cId="704428932" sldId="265"/>
            <ac:spMk id="12" creationId="{00000000-0000-0000-0000-000000000000}"/>
          </ac:spMkLst>
        </pc:spChg>
        <pc:spChg chg="mod">
          <ac:chgData name="Ganesh palnitkar" userId="2227903441cbdba4" providerId="LiveId" clId="{BF197250-8385-4870-8C1F-B0619DE6ADE7}" dt="2023-07-12T02:49:33.537" v="359" actId="14100"/>
          <ac:spMkLst>
            <pc:docMk/>
            <pc:sldMk cId="704428932" sldId="265"/>
            <ac:spMk id="13" creationId="{00000000-0000-0000-0000-000000000000}"/>
          </ac:spMkLst>
        </pc:spChg>
        <pc:spChg chg="mod">
          <ac:chgData name="Ganesh palnitkar" userId="2227903441cbdba4" providerId="LiveId" clId="{BF197250-8385-4870-8C1F-B0619DE6ADE7}" dt="2023-07-12T02:49:43.063" v="361" actId="404"/>
          <ac:spMkLst>
            <pc:docMk/>
            <pc:sldMk cId="704428932" sldId="265"/>
            <ac:spMk id="14" creationId="{00000000-0000-0000-0000-000000000000}"/>
          </ac:spMkLst>
        </pc:spChg>
        <pc:spChg chg="mod">
          <ac:chgData name="Ganesh palnitkar" userId="2227903441cbdba4" providerId="LiveId" clId="{BF197250-8385-4870-8C1F-B0619DE6ADE7}" dt="2023-07-12T02:49:33.537" v="359" actId="14100"/>
          <ac:spMkLst>
            <pc:docMk/>
            <pc:sldMk cId="704428932" sldId="265"/>
            <ac:spMk id="16" creationId="{00000000-0000-0000-0000-000000000000}"/>
          </ac:spMkLst>
        </pc:spChg>
        <pc:spChg chg="mod">
          <ac:chgData name="Ganesh palnitkar" userId="2227903441cbdba4" providerId="LiveId" clId="{BF197250-8385-4870-8C1F-B0619DE6ADE7}" dt="2023-07-12T02:49:33.537" v="359" actId="14100"/>
          <ac:spMkLst>
            <pc:docMk/>
            <pc:sldMk cId="704428932" sldId="265"/>
            <ac:spMk id="17" creationId="{00000000-0000-0000-0000-000000000000}"/>
          </ac:spMkLst>
        </pc:spChg>
        <pc:spChg chg="mod">
          <ac:chgData name="Ganesh palnitkar" userId="2227903441cbdba4" providerId="LiveId" clId="{BF197250-8385-4870-8C1F-B0619DE6ADE7}" dt="2023-07-12T02:49:33.537" v="359" actId="14100"/>
          <ac:spMkLst>
            <pc:docMk/>
            <pc:sldMk cId="704428932" sldId="265"/>
            <ac:spMk id="18" creationId="{00000000-0000-0000-0000-000000000000}"/>
          </ac:spMkLst>
        </pc:spChg>
        <pc:spChg chg="mod">
          <ac:chgData name="Ganesh palnitkar" userId="2227903441cbdba4" providerId="LiveId" clId="{BF197250-8385-4870-8C1F-B0619DE6ADE7}" dt="2023-07-12T02:49:33.537" v="359" actId="14100"/>
          <ac:spMkLst>
            <pc:docMk/>
            <pc:sldMk cId="704428932" sldId="265"/>
            <ac:spMk id="19" creationId="{00000000-0000-0000-0000-000000000000}"/>
          </ac:spMkLst>
        </pc:spChg>
        <pc:spChg chg="mod">
          <ac:chgData name="Ganesh palnitkar" userId="2227903441cbdba4" providerId="LiveId" clId="{BF197250-8385-4870-8C1F-B0619DE6ADE7}" dt="2023-07-12T02:49:33.537" v="359" actId="14100"/>
          <ac:spMkLst>
            <pc:docMk/>
            <pc:sldMk cId="704428932" sldId="265"/>
            <ac:spMk id="20" creationId="{00000000-0000-0000-0000-000000000000}"/>
          </ac:spMkLst>
        </pc:spChg>
        <pc:spChg chg="mod">
          <ac:chgData name="Ganesh palnitkar" userId="2227903441cbdba4" providerId="LiveId" clId="{BF197250-8385-4870-8C1F-B0619DE6ADE7}" dt="2023-07-12T02:49:33.537" v="359" actId="14100"/>
          <ac:spMkLst>
            <pc:docMk/>
            <pc:sldMk cId="704428932" sldId="265"/>
            <ac:spMk id="21" creationId="{00000000-0000-0000-0000-000000000000}"/>
          </ac:spMkLst>
        </pc:spChg>
        <pc:spChg chg="mod">
          <ac:chgData name="Ganesh palnitkar" userId="2227903441cbdba4" providerId="LiveId" clId="{BF197250-8385-4870-8C1F-B0619DE6ADE7}" dt="2023-07-12T02:49:33.537" v="359" actId="14100"/>
          <ac:spMkLst>
            <pc:docMk/>
            <pc:sldMk cId="704428932" sldId="265"/>
            <ac:spMk id="22" creationId="{00000000-0000-0000-0000-000000000000}"/>
          </ac:spMkLst>
        </pc:spChg>
        <pc:spChg chg="mod">
          <ac:chgData name="Ganesh palnitkar" userId="2227903441cbdba4" providerId="LiveId" clId="{BF197250-8385-4870-8C1F-B0619DE6ADE7}" dt="2023-07-12T02:49:33.537" v="359" actId="14100"/>
          <ac:spMkLst>
            <pc:docMk/>
            <pc:sldMk cId="704428932" sldId="265"/>
            <ac:spMk id="23" creationId="{00000000-0000-0000-0000-000000000000}"/>
          </ac:spMkLst>
        </pc:spChg>
        <pc:spChg chg="mod">
          <ac:chgData name="Ganesh palnitkar" userId="2227903441cbdba4" providerId="LiveId" clId="{BF197250-8385-4870-8C1F-B0619DE6ADE7}" dt="2023-07-12T02:49:33.537" v="359" actId="14100"/>
          <ac:spMkLst>
            <pc:docMk/>
            <pc:sldMk cId="704428932" sldId="265"/>
            <ac:spMk id="24" creationId="{00000000-0000-0000-0000-000000000000}"/>
          </ac:spMkLst>
        </pc:spChg>
        <pc:spChg chg="mod">
          <ac:chgData name="Ganesh palnitkar" userId="2227903441cbdba4" providerId="LiveId" clId="{BF197250-8385-4870-8C1F-B0619DE6ADE7}" dt="2023-07-12T02:49:33.537" v="359" actId="14100"/>
          <ac:spMkLst>
            <pc:docMk/>
            <pc:sldMk cId="704428932" sldId="265"/>
            <ac:spMk id="25" creationId="{00000000-0000-0000-0000-000000000000}"/>
          </ac:spMkLst>
        </pc:spChg>
        <pc:spChg chg="mod">
          <ac:chgData name="Ganesh palnitkar" userId="2227903441cbdba4" providerId="LiveId" clId="{BF197250-8385-4870-8C1F-B0619DE6ADE7}" dt="2023-07-12T02:49:33.537" v="359" actId="14100"/>
          <ac:spMkLst>
            <pc:docMk/>
            <pc:sldMk cId="704428932" sldId="265"/>
            <ac:spMk id="26" creationId="{00000000-0000-0000-0000-000000000000}"/>
          </ac:spMkLst>
        </pc:spChg>
        <pc:spChg chg="mod">
          <ac:chgData name="Ganesh palnitkar" userId="2227903441cbdba4" providerId="LiveId" clId="{BF197250-8385-4870-8C1F-B0619DE6ADE7}" dt="2023-07-12T02:49:33.537" v="359" actId="14100"/>
          <ac:spMkLst>
            <pc:docMk/>
            <pc:sldMk cId="704428932" sldId="265"/>
            <ac:spMk id="27" creationId="{00000000-0000-0000-0000-000000000000}"/>
          </ac:spMkLst>
        </pc:spChg>
        <pc:spChg chg="mod">
          <ac:chgData name="Ganesh palnitkar" userId="2227903441cbdba4" providerId="LiveId" clId="{BF197250-8385-4870-8C1F-B0619DE6ADE7}" dt="2023-07-12T02:49:33.537" v="359" actId="14100"/>
          <ac:spMkLst>
            <pc:docMk/>
            <pc:sldMk cId="704428932" sldId="265"/>
            <ac:spMk id="28" creationId="{00000000-0000-0000-0000-000000000000}"/>
          </ac:spMkLst>
        </pc:spChg>
        <pc:spChg chg="mod">
          <ac:chgData name="Ganesh palnitkar" userId="2227903441cbdba4" providerId="LiveId" clId="{BF197250-8385-4870-8C1F-B0619DE6ADE7}" dt="2023-07-12T02:49:33.537" v="359" actId="14100"/>
          <ac:spMkLst>
            <pc:docMk/>
            <pc:sldMk cId="704428932" sldId="265"/>
            <ac:spMk id="29" creationId="{00000000-0000-0000-0000-000000000000}"/>
          </ac:spMkLst>
        </pc:spChg>
        <pc:spChg chg="mod">
          <ac:chgData name="Ganesh palnitkar" userId="2227903441cbdba4" providerId="LiveId" clId="{BF197250-8385-4870-8C1F-B0619DE6ADE7}" dt="2023-07-12T02:49:33.537" v="359" actId="14100"/>
          <ac:spMkLst>
            <pc:docMk/>
            <pc:sldMk cId="704428932" sldId="265"/>
            <ac:spMk id="30" creationId="{00000000-0000-0000-0000-000000000000}"/>
          </ac:spMkLst>
        </pc:spChg>
        <pc:spChg chg="mod">
          <ac:chgData name="Ganesh palnitkar" userId="2227903441cbdba4" providerId="LiveId" clId="{BF197250-8385-4870-8C1F-B0619DE6ADE7}" dt="2023-07-12T02:49:33.537" v="359" actId="14100"/>
          <ac:spMkLst>
            <pc:docMk/>
            <pc:sldMk cId="704428932" sldId="265"/>
            <ac:spMk id="31" creationId="{00000000-0000-0000-0000-000000000000}"/>
          </ac:spMkLst>
        </pc:spChg>
        <pc:spChg chg="mod">
          <ac:chgData name="Ganesh palnitkar" userId="2227903441cbdba4" providerId="LiveId" clId="{BF197250-8385-4870-8C1F-B0619DE6ADE7}" dt="2023-07-12T02:49:38.727" v="360" actId="404"/>
          <ac:spMkLst>
            <pc:docMk/>
            <pc:sldMk cId="704428932" sldId="265"/>
            <ac:spMk id="32" creationId="{00000000-0000-0000-0000-000000000000}"/>
          </ac:spMkLst>
        </pc:spChg>
        <pc:grpChg chg="mod">
          <ac:chgData name="Ganesh palnitkar" userId="2227903441cbdba4" providerId="LiveId" clId="{BF197250-8385-4870-8C1F-B0619DE6ADE7}" dt="2023-07-12T02:49:33.537" v="359" actId="14100"/>
          <ac:grpSpMkLst>
            <pc:docMk/>
            <pc:sldMk cId="704428932" sldId="265"/>
            <ac:grpSpMk id="4" creationId="{00000000-0000-0000-0000-000000000000}"/>
          </ac:grpSpMkLst>
        </pc:grpChg>
        <pc:grpChg chg="mod">
          <ac:chgData name="Ganesh palnitkar" userId="2227903441cbdba4" providerId="LiveId" clId="{BF197250-8385-4870-8C1F-B0619DE6ADE7}" dt="2023-07-12T02:49:33.537" v="359" actId="14100"/>
          <ac:grpSpMkLst>
            <pc:docMk/>
            <pc:sldMk cId="704428932" sldId="265"/>
            <ac:grpSpMk id="5" creationId="{00000000-0000-0000-0000-000000000000}"/>
          </ac:grpSpMkLst>
        </pc:grpChg>
        <pc:picChg chg="mod">
          <ac:chgData name="Ganesh palnitkar" userId="2227903441cbdba4" providerId="LiveId" clId="{BF197250-8385-4870-8C1F-B0619DE6ADE7}" dt="2023-07-12T02:49:33.537" v="359" actId="14100"/>
          <ac:picMkLst>
            <pc:docMk/>
            <pc:sldMk cId="704428932" sldId="265"/>
            <ac:picMk id="15" creationId="{00000000-0000-0000-0000-000000000000}"/>
          </ac:picMkLst>
        </pc:picChg>
      </pc:sldChg>
      <pc:sldChg chg="modSp del mod">
        <pc:chgData name="Ganesh palnitkar" userId="2227903441cbdba4" providerId="LiveId" clId="{BF197250-8385-4870-8C1F-B0619DE6ADE7}" dt="2023-07-12T02:52:18.418" v="379" actId="2696"/>
        <pc:sldMkLst>
          <pc:docMk/>
          <pc:sldMk cId="778824299" sldId="266"/>
        </pc:sldMkLst>
        <pc:spChg chg="mod">
          <ac:chgData name="Ganesh palnitkar" userId="2227903441cbdba4" providerId="LiveId" clId="{BF197250-8385-4870-8C1F-B0619DE6ADE7}" dt="2023-07-12T02:51:45.853" v="378" actId="1076"/>
          <ac:spMkLst>
            <pc:docMk/>
            <pc:sldMk cId="778824299" sldId="266"/>
            <ac:spMk id="2" creationId="{00000000-0000-0000-0000-000000000000}"/>
          </ac:spMkLst>
        </pc:spChg>
      </pc:sldChg>
      <pc:sldChg chg="delSp modSp mod modShow">
        <pc:chgData name="Ganesh palnitkar" userId="2227903441cbdba4" providerId="LiveId" clId="{BF197250-8385-4870-8C1F-B0619DE6ADE7}" dt="2023-07-12T11:48:03.834" v="873" actId="729"/>
        <pc:sldMkLst>
          <pc:docMk/>
          <pc:sldMk cId="3530143515" sldId="267"/>
        </pc:sldMkLst>
        <pc:spChg chg="mod">
          <ac:chgData name="Ganesh palnitkar" userId="2227903441cbdba4" providerId="LiveId" clId="{BF197250-8385-4870-8C1F-B0619DE6ADE7}" dt="2023-07-12T02:54:24.996" v="402" actId="403"/>
          <ac:spMkLst>
            <pc:docMk/>
            <pc:sldMk cId="3530143515" sldId="267"/>
            <ac:spMk id="2" creationId="{00000000-0000-0000-0000-000000000000}"/>
          </ac:spMkLst>
        </pc:spChg>
        <pc:spChg chg="mod">
          <ac:chgData name="Ganesh palnitkar" userId="2227903441cbdba4" providerId="LiveId" clId="{BF197250-8385-4870-8C1F-B0619DE6ADE7}" dt="2023-07-12T02:55:30.384" v="409" actId="207"/>
          <ac:spMkLst>
            <pc:docMk/>
            <pc:sldMk cId="3530143515" sldId="267"/>
            <ac:spMk id="3" creationId="{00000000-0000-0000-0000-000000000000}"/>
          </ac:spMkLst>
        </pc:spChg>
        <pc:spChg chg="del">
          <ac:chgData name="Ganesh palnitkar" userId="2227903441cbdba4" providerId="LiveId" clId="{BF197250-8385-4870-8C1F-B0619DE6ADE7}" dt="2023-07-12T02:52:27.015" v="381" actId="478"/>
          <ac:spMkLst>
            <pc:docMk/>
            <pc:sldMk cId="3530143515" sldId="267"/>
            <ac:spMk id="5" creationId="{C60EDC21-3843-1B43-D188-942F34D3E799}"/>
          </ac:spMkLst>
        </pc:spChg>
      </pc:sldChg>
      <pc:sldChg chg="delSp del mod">
        <pc:chgData name="Ganesh palnitkar" userId="2227903441cbdba4" providerId="LiveId" clId="{BF197250-8385-4870-8C1F-B0619DE6ADE7}" dt="2023-07-12T02:56:08.980" v="412" actId="47"/>
        <pc:sldMkLst>
          <pc:docMk/>
          <pc:sldMk cId="2046137611" sldId="268"/>
        </pc:sldMkLst>
        <pc:spChg chg="del">
          <ac:chgData name="Ganesh palnitkar" userId="2227903441cbdba4" providerId="LiveId" clId="{BF197250-8385-4870-8C1F-B0619DE6ADE7}" dt="2023-07-12T02:55:45.184" v="410" actId="478"/>
          <ac:spMkLst>
            <pc:docMk/>
            <pc:sldMk cId="2046137611" sldId="268"/>
            <ac:spMk id="2" creationId="{4E6B8BA9-2471-0A6C-E434-5FFB559E64A7}"/>
          </ac:spMkLst>
        </pc:spChg>
        <pc:spChg chg="del">
          <ac:chgData name="Ganesh palnitkar" userId="2227903441cbdba4" providerId="LiveId" clId="{BF197250-8385-4870-8C1F-B0619DE6ADE7}" dt="2023-07-12T02:56:05.107" v="411" actId="21"/>
          <ac:spMkLst>
            <pc:docMk/>
            <pc:sldMk cId="2046137611" sldId="268"/>
            <ac:spMk id="6" creationId="{00000000-0000-0000-0000-000000000000}"/>
          </ac:spMkLst>
        </pc:spChg>
        <pc:spChg chg="del">
          <ac:chgData name="Ganesh palnitkar" userId="2227903441cbdba4" providerId="LiveId" clId="{BF197250-8385-4870-8C1F-B0619DE6ADE7}" dt="2023-07-12T02:56:05.107" v="411" actId="21"/>
          <ac:spMkLst>
            <pc:docMk/>
            <pc:sldMk cId="2046137611" sldId="268"/>
            <ac:spMk id="7" creationId="{00000000-0000-0000-0000-000000000000}"/>
          </ac:spMkLst>
        </pc:spChg>
        <pc:picChg chg="del">
          <ac:chgData name="Ganesh palnitkar" userId="2227903441cbdba4" providerId="LiveId" clId="{BF197250-8385-4870-8C1F-B0619DE6ADE7}" dt="2023-07-12T02:56:05.107" v="411" actId="21"/>
          <ac:picMkLst>
            <pc:docMk/>
            <pc:sldMk cId="2046137611" sldId="268"/>
            <ac:picMk id="1026" creationId="{00000000-0000-0000-0000-000000000000}"/>
          </ac:picMkLst>
        </pc:picChg>
      </pc:sldChg>
      <pc:sldChg chg="addSp delSp modSp mod modShow">
        <pc:chgData name="Ganesh palnitkar" userId="2227903441cbdba4" providerId="LiveId" clId="{BF197250-8385-4870-8C1F-B0619DE6ADE7}" dt="2023-07-12T11:48:12.409" v="875" actId="729"/>
        <pc:sldMkLst>
          <pc:docMk/>
          <pc:sldMk cId="2938325735" sldId="269"/>
        </pc:sldMkLst>
        <pc:spChg chg="del mod">
          <ac:chgData name="Ganesh palnitkar" userId="2227903441cbdba4" providerId="LiveId" clId="{BF197250-8385-4870-8C1F-B0619DE6ADE7}" dt="2023-07-12T02:58:54.190" v="478" actId="478"/>
          <ac:spMkLst>
            <pc:docMk/>
            <pc:sldMk cId="2938325735" sldId="269"/>
            <ac:spMk id="2" creationId="{00000000-0000-0000-0000-000000000000}"/>
          </ac:spMkLst>
        </pc:spChg>
        <pc:spChg chg="mod">
          <ac:chgData name="Ganesh palnitkar" userId="2227903441cbdba4" providerId="LiveId" clId="{BF197250-8385-4870-8C1F-B0619DE6ADE7}" dt="2023-07-12T03:01:11.393" v="520" actId="113"/>
          <ac:spMkLst>
            <pc:docMk/>
            <pc:sldMk cId="2938325735" sldId="269"/>
            <ac:spMk id="3" creationId="{00000000-0000-0000-0000-000000000000}"/>
          </ac:spMkLst>
        </pc:spChg>
        <pc:spChg chg="del">
          <ac:chgData name="Ganesh palnitkar" userId="2227903441cbdba4" providerId="LiveId" clId="{BF197250-8385-4870-8C1F-B0619DE6ADE7}" dt="2023-07-12T02:58:59.671" v="479" actId="478"/>
          <ac:spMkLst>
            <pc:docMk/>
            <pc:sldMk cId="2938325735" sldId="269"/>
            <ac:spMk id="4" creationId="{6A1BD11F-2A74-F147-07CD-F06FCE628C3A}"/>
          </ac:spMkLst>
        </pc:spChg>
        <pc:spChg chg="add mod">
          <ac:chgData name="Ganesh palnitkar" userId="2227903441cbdba4" providerId="LiveId" clId="{BF197250-8385-4870-8C1F-B0619DE6ADE7}" dt="2023-07-12T03:00:48.193" v="517" actId="403"/>
          <ac:spMkLst>
            <pc:docMk/>
            <pc:sldMk cId="2938325735" sldId="269"/>
            <ac:spMk id="6" creationId="{072BFAC6-519F-20E2-3D17-F94218366268}"/>
          </ac:spMkLst>
        </pc:spChg>
        <pc:picChg chg="mod">
          <ac:chgData name="Ganesh palnitkar" userId="2227903441cbdba4" providerId="LiveId" clId="{BF197250-8385-4870-8C1F-B0619DE6ADE7}" dt="2023-07-12T02:59:53.685" v="491" actId="14100"/>
          <ac:picMkLst>
            <pc:docMk/>
            <pc:sldMk cId="2938325735" sldId="269"/>
            <ac:picMk id="1026" creationId="{00000000-0000-0000-0000-000000000000}"/>
          </ac:picMkLst>
        </pc:picChg>
      </pc:sldChg>
      <pc:sldChg chg="addSp delSp modSp mod">
        <pc:chgData name="Ganesh palnitkar" userId="2227903441cbdba4" providerId="LiveId" clId="{BF197250-8385-4870-8C1F-B0619DE6ADE7}" dt="2023-07-12T11:19:05.420" v="573" actId="20577"/>
        <pc:sldMkLst>
          <pc:docMk/>
          <pc:sldMk cId="1849123329" sldId="271"/>
        </pc:sldMkLst>
        <pc:spChg chg="mod">
          <ac:chgData name="Ganesh palnitkar" userId="2227903441cbdba4" providerId="LiveId" clId="{BF197250-8385-4870-8C1F-B0619DE6ADE7}" dt="2023-07-12T02:23:12.783" v="12" actId="27636"/>
          <ac:spMkLst>
            <pc:docMk/>
            <pc:sldMk cId="1849123329" sldId="271"/>
            <ac:spMk id="2" creationId="{00000000-0000-0000-0000-000000000000}"/>
          </ac:spMkLst>
        </pc:spChg>
        <pc:spChg chg="add del mod">
          <ac:chgData name="Ganesh palnitkar" userId="2227903441cbdba4" providerId="LiveId" clId="{BF197250-8385-4870-8C1F-B0619DE6ADE7}" dt="2023-07-12T11:19:05.420" v="573" actId="20577"/>
          <ac:spMkLst>
            <pc:docMk/>
            <pc:sldMk cId="1849123329" sldId="271"/>
            <ac:spMk id="3" creationId="{00000000-0000-0000-0000-000000000000}"/>
          </ac:spMkLst>
        </pc:spChg>
        <pc:spChg chg="del">
          <ac:chgData name="Ganesh palnitkar" userId="2227903441cbdba4" providerId="LiveId" clId="{BF197250-8385-4870-8C1F-B0619DE6ADE7}" dt="2023-07-12T05:08:26.183" v="521" actId="478"/>
          <ac:spMkLst>
            <pc:docMk/>
            <pc:sldMk cId="1849123329" sldId="271"/>
            <ac:spMk id="5" creationId="{61954663-390C-4D3D-6739-0CD0748C130B}"/>
          </ac:spMkLst>
        </pc:spChg>
        <pc:spChg chg="add mod">
          <ac:chgData name="Ganesh palnitkar" userId="2227903441cbdba4" providerId="LiveId" clId="{BF197250-8385-4870-8C1F-B0619DE6ADE7}" dt="2023-07-12T05:09:27.106" v="536" actId="6549"/>
          <ac:spMkLst>
            <pc:docMk/>
            <pc:sldMk cId="1849123329" sldId="271"/>
            <ac:spMk id="6" creationId="{80183D59-9C6A-040A-EC14-9EE471686439}"/>
          </ac:spMkLst>
        </pc:spChg>
      </pc:sldChg>
      <pc:sldChg chg="addSp delSp modSp del mod">
        <pc:chgData name="Ganesh palnitkar" userId="2227903441cbdba4" providerId="LiveId" clId="{BF197250-8385-4870-8C1F-B0619DE6ADE7}" dt="2023-07-12T11:19:17.216" v="574" actId="2696"/>
        <pc:sldMkLst>
          <pc:docMk/>
          <pc:sldMk cId="1549085114" sldId="272"/>
        </pc:sldMkLst>
        <pc:spChg chg="add del">
          <ac:chgData name="Ganesh palnitkar" userId="2227903441cbdba4" providerId="LiveId" clId="{BF197250-8385-4870-8C1F-B0619DE6ADE7}" dt="2023-07-12T11:19:02.925" v="572" actId="21"/>
          <ac:spMkLst>
            <pc:docMk/>
            <pc:sldMk cId="1549085114" sldId="272"/>
            <ac:spMk id="3" creationId="{55CE6BAF-769C-5258-A752-89B0F83A9BAC}"/>
          </ac:spMkLst>
        </pc:spChg>
        <pc:graphicFrameChg chg="add del mod modGraphic">
          <ac:chgData name="Ganesh palnitkar" userId="2227903441cbdba4" providerId="LiveId" clId="{BF197250-8385-4870-8C1F-B0619DE6ADE7}" dt="2023-07-12T11:18:57.311" v="571" actId="14100"/>
          <ac:graphicFrameMkLst>
            <pc:docMk/>
            <pc:sldMk cId="1549085114" sldId="272"/>
            <ac:graphicFrameMk id="4" creationId="{00000000-0000-0000-0000-000000000000}"/>
          </ac:graphicFrameMkLst>
        </pc:graphicFrameChg>
        <pc:cxnChg chg="mod">
          <ac:chgData name="Ganesh palnitkar" userId="2227903441cbdba4" providerId="LiveId" clId="{BF197250-8385-4870-8C1F-B0619DE6ADE7}" dt="2023-07-12T11:18:55.374" v="568" actId="14100"/>
          <ac:cxnSpMkLst>
            <pc:docMk/>
            <pc:sldMk cId="1549085114" sldId="272"/>
            <ac:cxnSpMk id="6" creationId="{00000000-0000-0000-0000-000000000000}"/>
          </ac:cxnSpMkLst>
        </pc:cxnChg>
        <pc:cxnChg chg="mod">
          <ac:chgData name="Ganesh palnitkar" userId="2227903441cbdba4" providerId="LiveId" clId="{BF197250-8385-4870-8C1F-B0619DE6ADE7}" dt="2023-07-12T11:18:55.840" v="569" actId="1076"/>
          <ac:cxnSpMkLst>
            <pc:docMk/>
            <pc:sldMk cId="1549085114" sldId="272"/>
            <ac:cxnSpMk id="9" creationId="{00000000-0000-0000-0000-000000000000}"/>
          </ac:cxnSpMkLst>
        </pc:cxnChg>
      </pc:sldChg>
      <pc:sldChg chg="delSp modSp mod">
        <pc:chgData name="Ganesh palnitkar" userId="2227903441cbdba4" providerId="LiveId" clId="{BF197250-8385-4870-8C1F-B0619DE6ADE7}" dt="2023-07-12T11:25:44.964" v="627" actId="179"/>
        <pc:sldMkLst>
          <pc:docMk/>
          <pc:sldMk cId="2985892791" sldId="273"/>
        </pc:sldMkLst>
        <pc:spChg chg="mod">
          <ac:chgData name="Ganesh palnitkar" userId="2227903441cbdba4" providerId="LiveId" clId="{BF197250-8385-4870-8C1F-B0619DE6ADE7}" dt="2023-07-12T11:24:32.791" v="620" actId="403"/>
          <ac:spMkLst>
            <pc:docMk/>
            <pc:sldMk cId="2985892791" sldId="273"/>
            <ac:spMk id="2" creationId="{00000000-0000-0000-0000-000000000000}"/>
          </ac:spMkLst>
        </pc:spChg>
        <pc:spChg chg="mod">
          <ac:chgData name="Ganesh palnitkar" userId="2227903441cbdba4" providerId="LiveId" clId="{BF197250-8385-4870-8C1F-B0619DE6ADE7}" dt="2023-07-12T11:25:44.964" v="627" actId="179"/>
          <ac:spMkLst>
            <pc:docMk/>
            <pc:sldMk cId="2985892791" sldId="273"/>
            <ac:spMk id="3" creationId="{00000000-0000-0000-0000-000000000000}"/>
          </ac:spMkLst>
        </pc:spChg>
        <pc:spChg chg="del mod">
          <ac:chgData name="Ganesh palnitkar" userId="2227903441cbdba4" providerId="LiveId" clId="{BF197250-8385-4870-8C1F-B0619DE6ADE7}" dt="2023-07-12T11:19:35.335" v="576" actId="478"/>
          <ac:spMkLst>
            <pc:docMk/>
            <pc:sldMk cId="2985892791" sldId="273"/>
            <ac:spMk id="4" creationId="{C907F02E-D737-EABD-922E-386B36719818}"/>
          </ac:spMkLst>
        </pc:spChg>
        <pc:picChg chg="mod">
          <ac:chgData name="Ganesh palnitkar" userId="2227903441cbdba4" providerId="LiveId" clId="{BF197250-8385-4870-8C1F-B0619DE6ADE7}" dt="2023-07-12T11:23:57.309" v="610" actId="14100"/>
          <ac:picMkLst>
            <pc:docMk/>
            <pc:sldMk cId="2985892791" sldId="273"/>
            <ac:picMk id="2051" creationId="{00000000-0000-0000-0000-000000000000}"/>
          </ac:picMkLst>
        </pc:picChg>
      </pc:sldChg>
      <pc:sldChg chg="delSp modSp mod">
        <pc:chgData name="Ganesh palnitkar" userId="2227903441cbdba4" providerId="LiveId" clId="{BF197250-8385-4870-8C1F-B0619DE6ADE7}" dt="2023-07-12T11:30:55.923" v="667" actId="1035"/>
        <pc:sldMkLst>
          <pc:docMk/>
          <pc:sldMk cId="146394775" sldId="274"/>
        </pc:sldMkLst>
        <pc:spChg chg="mod">
          <ac:chgData name="Ganesh palnitkar" userId="2227903441cbdba4" providerId="LiveId" clId="{BF197250-8385-4870-8C1F-B0619DE6ADE7}" dt="2023-07-12T11:30:55.923" v="667" actId="1035"/>
          <ac:spMkLst>
            <pc:docMk/>
            <pc:sldMk cId="146394775" sldId="274"/>
            <ac:spMk id="2" creationId="{00000000-0000-0000-0000-000000000000}"/>
          </ac:spMkLst>
        </pc:spChg>
        <pc:spChg chg="mod">
          <ac:chgData name="Ganesh palnitkar" userId="2227903441cbdba4" providerId="LiveId" clId="{BF197250-8385-4870-8C1F-B0619DE6ADE7}" dt="2023-07-12T11:30:42.922" v="665" actId="108"/>
          <ac:spMkLst>
            <pc:docMk/>
            <pc:sldMk cId="146394775" sldId="274"/>
            <ac:spMk id="3" creationId="{00000000-0000-0000-0000-000000000000}"/>
          </ac:spMkLst>
        </pc:spChg>
        <pc:spChg chg="del mod">
          <ac:chgData name="Ganesh palnitkar" userId="2227903441cbdba4" providerId="LiveId" clId="{BF197250-8385-4870-8C1F-B0619DE6ADE7}" dt="2023-07-12T11:26:01.036" v="629" actId="478"/>
          <ac:spMkLst>
            <pc:docMk/>
            <pc:sldMk cId="146394775" sldId="274"/>
            <ac:spMk id="5" creationId="{4330A1A0-B6CC-BF1C-FFF8-3A2B78B3B1AB}"/>
          </ac:spMkLst>
        </pc:spChg>
      </pc:sldChg>
      <pc:sldChg chg="delSp modSp mod">
        <pc:chgData name="Ganesh palnitkar" userId="2227903441cbdba4" providerId="LiveId" clId="{BF197250-8385-4870-8C1F-B0619DE6ADE7}" dt="2023-07-12T11:32:18.214" v="684" actId="108"/>
        <pc:sldMkLst>
          <pc:docMk/>
          <pc:sldMk cId="3561356442" sldId="275"/>
        </pc:sldMkLst>
        <pc:spChg chg="mod">
          <ac:chgData name="Ganesh palnitkar" userId="2227903441cbdba4" providerId="LiveId" clId="{BF197250-8385-4870-8C1F-B0619DE6ADE7}" dt="2023-07-12T11:31:36.261" v="676" actId="207"/>
          <ac:spMkLst>
            <pc:docMk/>
            <pc:sldMk cId="3561356442" sldId="275"/>
            <ac:spMk id="2" creationId="{00000000-0000-0000-0000-000000000000}"/>
          </ac:spMkLst>
        </pc:spChg>
        <pc:spChg chg="mod">
          <ac:chgData name="Ganesh palnitkar" userId="2227903441cbdba4" providerId="LiveId" clId="{BF197250-8385-4870-8C1F-B0619DE6ADE7}" dt="2023-07-12T11:32:18.214" v="684" actId="108"/>
          <ac:spMkLst>
            <pc:docMk/>
            <pc:sldMk cId="3561356442" sldId="275"/>
            <ac:spMk id="3" creationId="{00000000-0000-0000-0000-000000000000}"/>
          </ac:spMkLst>
        </pc:spChg>
        <pc:spChg chg="del mod">
          <ac:chgData name="Ganesh palnitkar" userId="2227903441cbdba4" providerId="LiveId" clId="{BF197250-8385-4870-8C1F-B0619DE6ADE7}" dt="2023-07-12T11:31:05.389" v="669" actId="478"/>
          <ac:spMkLst>
            <pc:docMk/>
            <pc:sldMk cId="3561356442" sldId="275"/>
            <ac:spMk id="5" creationId="{1CCE364D-3D2B-4DD2-8E76-0B5C7DA8CCE1}"/>
          </ac:spMkLst>
        </pc:spChg>
      </pc:sldChg>
      <pc:sldChg chg="delSp modSp mod">
        <pc:chgData name="Ganesh palnitkar" userId="2227903441cbdba4" providerId="LiveId" clId="{BF197250-8385-4870-8C1F-B0619DE6ADE7}" dt="2023-07-12T11:33:30.106" v="699" actId="403"/>
        <pc:sldMkLst>
          <pc:docMk/>
          <pc:sldMk cId="1518364262" sldId="276"/>
        </pc:sldMkLst>
        <pc:spChg chg="mod">
          <ac:chgData name="Ganesh palnitkar" userId="2227903441cbdba4" providerId="LiveId" clId="{BF197250-8385-4870-8C1F-B0619DE6ADE7}" dt="2023-07-12T11:33:30.106" v="699" actId="403"/>
          <ac:spMkLst>
            <pc:docMk/>
            <pc:sldMk cId="1518364262" sldId="276"/>
            <ac:spMk id="2" creationId="{00000000-0000-0000-0000-000000000000}"/>
          </ac:spMkLst>
        </pc:spChg>
        <pc:spChg chg="del mod">
          <ac:chgData name="Ganesh palnitkar" userId="2227903441cbdba4" providerId="LiveId" clId="{BF197250-8385-4870-8C1F-B0619DE6ADE7}" dt="2023-07-12T11:32:35.119" v="686" actId="478"/>
          <ac:spMkLst>
            <pc:docMk/>
            <pc:sldMk cId="1518364262" sldId="276"/>
            <ac:spMk id="3" creationId="{4325351E-DC67-F70F-628A-B93608B146F3}"/>
          </ac:spMkLst>
        </pc:spChg>
        <pc:picChg chg="mod">
          <ac:chgData name="Ganesh palnitkar" userId="2227903441cbdba4" providerId="LiveId" clId="{BF197250-8385-4870-8C1F-B0619DE6ADE7}" dt="2023-07-12T11:33:16.438" v="695" actId="1035"/>
          <ac:picMkLst>
            <pc:docMk/>
            <pc:sldMk cId="1518364262" sldId="276"/>
            <ac:picMk id="4" creationId="{00000000-0000-0000-0000-000000000000}"/>
          </ac:picMkLst>
        </pc:picChg>
      </pc:sldChg>
      <pc:sldChg chg="modSp mod">
        <pc:chgData name="Ganesh palnitkar" userId="2227903441cbdba4" providerId="LiveId" clId="{BF197250-8385-4870-8C1F-B0619DE6ADE7}" dt="2023-07-12T11:34:34.503" v="714" actId="403"/>
        <pc:sldMkLst>
          <pc:docMk/>
          <pc:sldMk cId="2924560992" sldId="277"/>
        </pc:sldMkLst>
        <pc:spChg chg="mod">
          <ac:chgData name="Ganesh palnitkar" userId="2227903441cbdba4" providerId="LiveId" clId="{BF197250-8385-4870-8C1F-B0619DE6ADE7}" dt="2023-07-12T11:34:34.503" v="714" actId="403"/>
          <ac:spMkLst>
            <pc:docMk/>
            <pc:sldMk cId="2924560992" sldId="277"/>
            <ac:spMk id="4" creationId="{00000000-0000-0000-0000-000000000000}"/>
          </ac:spMkLst>
        </pc:spChg>
        <pc:picChg chg="mod">
          <ac:chgData name="Ganesh palnitkar" userId="2227903441cbdba4" providerId="LiveId" clId="{BF197250-8385-4870-8C1F-B0619DE6ADE7}" dt="2023-07-12T11:34:05.939" v="703" actId="14100"/>
          <ac:picMkLst>
            <pc:docMk/>
            <pc:sldMk cId="2924560992" sldId="277"/>
            <ac:picMk id="5" creationId="{00000000-0000-0000-0000-000000000000}"/>
          </ac:picMkLst>
        </pc:picChg>
      </pc:sldChg>
      <pc:sldChg chg="delSp modSp mod">
        <pc:chgData name="Ganesh palnitkar" userId="2227903441cbdba4" providerId="LiveId" clId="{BF197250-8385-4870-8C1F-B0619DE6ADE7}" dt="2023-07-12T11:37:07.707" v="727" actId="14100"/>
        <pc:sldMkLst>
          <pc:docMk/>
          <pc:sldMk cId="4013881016" sldId="278"/>
        </pc:sldMkLst>
        <pc:spChg chg="mod">
          <ac:chgData name="Ganesh palnitkar" userId="2227903441cbdba4" providerId="LiveId" clId="{BF197250-8385-4870-8C1F-B0619DE6ADE7}" dt="2023-07-12T11:36:42.736" v="721" actId="20577"/>
          <ac:spMkLst>
            <pc:docMk/>
            <pc:sldMk cId="4013881016" sldId="278"/>
            <ac:spMk id="2" creationId="{00000000-0000-0000-0000-000000000000}"/>
          </ac:spMkLst>
        </pc:spChg>
        <pc:spChg chg="del">
          <ac:chgData name="Ganesh palnitkar" userId="2227903441cbdba4" providerId="LiveId" clId="{BF197250-8385-4870-8C1F-B0619DE6ADE7}" dt="2023-07-12T11:36:22.858" v="715" actId="478"/>
          <ac:spMkLst>
            <pc:docMk/>
            <pc:sldMk cId="4013881016" sldId="278"/>
            <ac:spMk id="3" creationId="{D266C312-FCA1-F9CE-3867-6B1E523588A5}"/>
          </ac:spMkLst>
        </pc:spChg>
        <pc:spChg chg="mod">
          <ac:chgData name="Ganesh palnitkar" userId="2227903441cbdba4" providerId="LiveId" clId="{BF197250-8385-4870-8C1F-B0619DE6ADE7}" dt="2023-07-12T11:37:07.707" v="727" actId="14100"/>
          <ac:spMkLst>
            <pc:docMk/>
            <pc:sldMk cId="4013881016" sldId="278"/>
            <ac:spMk id="4" creationId="{00000000-0000-0000-0000-000000000000}"/>
          </ac:spMkLst>
        </pc:spChg>
      </pc:sldChg>
      <pc:sldChg chg="delSp modSp mod">
        <pc:chgData name="Ganesh palnitkar" userId="2227903441cbdba4" providerId="LiveId" clId="{BF197250-8385-4870-8C1F-B0619DE6ADE7}" dt="2023-07-12T11:39:06.068" v="743" actId="179"/>
        <pc:sldMkLst>
          <pc:docMk/>
          <pc:sldMk cId="2074083704" sldId="279"/>
        </pc:sldMkLst>
        <pc:spChg chg="mod">
          <ac:chgData name="Ganesh palnitkar" userId="2227903441cbdba4" providerId="LiveId" clId="{BF197250-8385-4870-8C1F-B0619DE6ADE7}" dt="2023-07-12T11:38:06.199" v="735" actId="255"/>
          <ac:spMkLst>
            <pc:docMk/>
            <pc:sldMk cId="2074083704" sldId="279"/>
            <ac:spMk id="2" creationId="{00000000-0000-0000-0000-000000000000}"/>
          </ac:spMkLst>
        </pc:spChg>
        <pc:spChg chg="mod">
          <ac:chgData name="Ganesh palnitkar" userId="2227903441cbdba4" providerId="LiveId" clId="{BF197250-8385-4870-8C1F-B0619DE6ADE7}" dt="2023-07-12T11:39:06.068" v="743" actId="179"/>
          <ac:spMkLst>
            <pc:docMk/>
            <pc:sldMk cId="2074083704" sldId="279"/>
            <ac:spMk id="3" creationId="{00000000-0000-0000-0000-000000000000}"/>
          </ac:spMkLst>
        </pc:spChg>
        <pc:spChg chg="del">
          <ac:chgData name="Ganesh palnitkar" userId="2227903441cbdba4" providerId="LiveId" clId="{BF197250-8385-4870-8C1F-B0619DE6ADE7}" dt="2023-07-12T11:37:19.565" v="728" actId="478"/>
          <ac:spMkLst>
            <pc:docMk/>
            <pc:sldMk cId="2074083704" sldId="279"/>
            <ac:spMk id="5" creationId="{9F12B506-BD35-1510-7CF0-852410E347A1}"/>
          </ac:spMkLst>
        </pc:spChg>
      </pc:sldChg>
      <pc:sldChg chg="delSp modSp mod">
        <pc:chgData name="Ganesh palnitkar" userId="2227903441cbdba4" providerId="LiveId" clId="{BF197250-8385-4870-8C1F-B0619DE6ADE7}" dt="2023-07-12T11:41:05.543" v="787" actId="14100"/>
        <pc:sldMkLst>
          <pc:docMk/>
          <pc:sldMk cId="4086847353" sldId="280"/>
        </pc:sldMkLst>
        <pc:spChg chg="del">
          <ac:chgData name="Ganesh palnitkar" userId="2227903441cbdba4" providerId="LiveId" clId="{BF197250-8385-4870-8C1F-B0619DE6ADE7}" dt="2023-07-12T11:39:13.601" v="744" actId="478"/>
          <ac:spMkLst>
            <pc:docMk/>
            <pc:sldMk cId="4086847353" sldId="280"/>
            <ac:spMk id="2" creationId="{BCE34405-5AFB-CEB8-E97A-BF27AC02F257}"/>
          </ac:spMkLst>
        </pc:spChg>
        <pc:spChg chg="mod">
          <ac:chgData name="Ganesh palnitkar" userId="2227903441cbdba4" providerId="LiveId" clId="{BF197250-8385-4870-8C1F-B0619DE6ADE7}" dt="2023-07-12T11:41:05.543" v="787" actId="14100"/>
          <ac:spMkLst>
            <pc:docMk/>
            <pc:sldMk cId="4086847353" sldId="280"/>
            <ac:spMk id="4" creationId="{00000000-0000-0000-0000-000000000000}"/>
          </ac:spMkLst>
        </pc:spChg>
        <pc:spChg chg="mod">
          <ac:chgData name="Ganesh palnitkar" userId="2227903441cbdba4" providerId="LiveId" clId="{BF197250-8385-4870-8C1F-B0619DE6ADE7}" dt="2023-07-12T11:40:58.055" v="785" actId="207"/>
          <ac:spMkLst>
            <pc:docMk/>
            <pc:sldMk cId="4086847353" sldId="280"/>
            <ac:spMk id="5" creationId="{00000000-0000-0000-0000-000000000000}"/>
          </ac:spMkLst>
        </pc:spChg>
      </pc:sldChg>
      <pc:sldChg chg="delSp modSp mod">
        <pc:chgData name="Ganesh palnitkar" userId="2227903441cbdba4" providerId="LiveId" clId="{BF197250-8385-4870-8C1F-B0619DE6ADE7}" dt="2023-07-12T11:44:08.732" v="824" actId="255"/>
        <pc:sldMkLst>
          <pc:docMk/>
          <pc:sldMk cId="498853859" sldId="281"/>
        </pc:sldMkLst>
        <pc:spChg chg="mod">
          <ac:chgData name="Ganesh palnitkar" userId="2227903441cbdba4" providerId="LiveId" clId="{BF197250-8385-4870-8C1F-B0619DE6ADE7}" dt="2023-07-12T11:44:08.732" v="824" actId="255"/>
          <ac:spMkLst>
            <pc:docMk/>
            <pc:sldMk cId="498853859" sldId="281"/>
            <ac:spMk id="2" creationId="{00000000-0000-0000-0000-000000000000}"/>
          </ac:spMkLst>
        </pc:spChg>
        <pc:spChg chg="del mod">
          <ac:chgData name="Ganesh palnitkar" userId="2227903441cbdba4" providerId="LiveId" clId="{BF197250-8385-4870-8C1F-B0619DE6ADE7}" dt="2023-07-12T11:41:13.753" v="789" actId="478"/>
          <ac:spMkLst>
            <pc:docMk/>
            <pc:sldMk cId="498853859" sldId="281"/>
            <ac:spMk id="3" creationId="{4580519A-2228-57BD-40AA-AD316EF3B36C}"/>
          </ac:spMkLst>
        </pc:spChg>
        <pc:spChg chg="mod">
          <ac:chgData name="Ganesh palnitkar" userId="2227903441cbdba4" providerId="LiveId" clId="{BF197250-8385-4870-8C1F-B0619DE6ADE7}" dt="2023-07-12T11:41:46.357" v="795" actId="403"/>
          <ac:spMkLst>
            <pc:docMk/>
            <pc:sldMk cId="498853859" sldId="281"/>
            <ac:spMk id="6" creationId="{00000000-0000-0000-0000-000000000000}"/>
          </ac:spMkLst>
        </pc:spChg>
        <pc:spChg chg="mod">
          <ac:chgData name="Ganesh palnitkar" userId="2227903441cbdba4" providerId="LiveId" clId="{BF197250-8385-4870-8C1F-B0619DE6ADE7}" dt="2023-07-12T11:43:32.197" v="817" actId="1076"/>
          <ac:spMkLst>
            <pc:docMk/>
            <pc:sldMk cId="498853859" sldId="281"/>
            <ac:spMk id="8" creationId="{00000000-0000-0000-0000-000000000000}"/>
          </ac:spMkLst>
        </pc:spChg>
        <pc:spChg chg="mod">
          <ac:chgData name="Ganesh palnitkar" userId="2227903441cbdba4" providerId="LiveId" clId="{BF197250-8385-4870-8C1F-B0619DE6ADE7}" dt="2023-07-12T11:43:39.786" v="818" actId="1076"/>
          <ac:spMkLst>
            <pc:docMk/>
            <pc:sldMk cId="498853859" sldId="281"/>
            <ac:spMk id="10" creationId="{00000000-0000-0000-0000-000000000000}"/>
          </ac:spMkLst>
        </pc:spChg>
        <pc:spChg chg="mod">
          <ac:chgData name="Ganesh palnitkar" userId="2227903441cbdba4" providerId="LiveId" clId="{BF197250-8385-4870-8C1F-B0619DE6ADE7}" dt="2023-07-12T11:43:45.784" v="819" actId="1076"/>
          <ac:spMkLst>
            <pc:docMk/>
            <pc:sldMk cId="498853859" sldId="281"/>
            <ac:spMk id="12" creationId="{00000000-0000-0000-0000-000000000000}"/>
          </ac:spMkLst>
        </pc:spChg>
        <pc:grpChg chg="mod">
          <ac:chgData name="Ganesh palnitkar" userId="2227903441cbdba4" providerId="LiveId" clId="{BF197250-8385-4870-8C1F-B0619DE6ADE7}" dt="2023-07-12T11:41:26.713" v="791" actId="14100"/>
          <ac:grpSpMkLst>
            <pc:docMk/>
            <pc:sldMk cId="498853859" sldId="281"/>
            <ac:grpSpMk id="13" creationId="{00000000-0000-0000-0000-000000000000}"/>
          </ac:grpSpMkLst>
        </pc:grpChg>
        <pc:picChg chg="mod">
          <ac:chgData name="Ganesh palnitkar" userId="2227903441cbdba4" providerId="LiveId" clId="{BF197250-8385-4870-8C1F-B0619DE6ADE7}" dt="2023-07-12T11:41:26.713" v="791" actId="14100"/>
          <ac:picMkLst>
            <pc:docMk/>
            <pc:sldMk cId="498853859" sldId="281"/>
            <ac:picMk id="5" creationId="{00000000-0000-0000-0000-000000000000}"/>
          </ac:picMkLst>
        </pc:picChg>
        <pc:picChg chg="mod">
          <ac:chgData name="Ganesh palnitkar" userId="2227903441cbdba4" providerId="LiveId" clId="{BF197250-8385-4870-8C1F-B0619DE6ADE7}" dt="2023-07-12T11:41:26.713" v="791" actId="14100"/>
          <ac:picMkLst>
            <pc:docMk/>
            <pc:sldMk cId="498853859" sldId="281"/>
            <ac:picMk id="7" creationId="{00000000-0000-0000-0000-000000000000}"/>
          </ac:picMkLst>
        </pc:picChg>
        <pc:picChg chg="mod">
          <ac:chgData name="Ganesh palnitkar" userId="2227903441cbdba4" providerId="LiveId" clId="{BF197250-8385-4870-8C1F-B0619DE6ADE7}" dt="2023-07-12T11:41:26.713" v="791" actId="14100"/>
          <ac:picMkLst>
            <pc:docMk/>
            <pc:sldMk cId="498853859" sldId="281"/>
            <ac:picMk id="9" creationId="{00000000-0000-0000-0000-000000000000}"/>
          </ac:picMkLst>
        </pc:picChg>
        <pc:picChg chg="mod">
          <ac:chgData name="Ganesh palnitkar" userId="2227903441cbdba4" providerId="LiveId" clId="{BF197250-8385-4870-8C1F-B0619DE6ADE7}" dt="2023-07-12T11:41:26.713" v="791" actId="14100"/>
          <ac:picMkLst>
            <pc:docMk/>
            <pc:sldMk cId="498853859" sldId="281"/>
            <ac:picMk id="11" creationId="{00000000-0000-0000-0000-000000000000}"/>
          </ac:picMkLst>
        </pc:picChg>
      </pc:sldChg>
      <pc:sldChg chg="delSp modSp mod">
        <pc:chgData name="Ganesh palnitkar" userId="2227903441cbdba4" providerId="LiveId" clId="{BF197250-8385-4870-8C1F-B0619DE6ADE7}" dt="2023-07-12T11:45:43.344" v="850" actId="255"/>
        <pc:sldMkLst>
          <pc:docMk/>
          <pc:sldMk cId="3652393016" sldId="282"/>
        </pc:sldMkLst>
        <pc:spChg chg="mod">
          <ac:chgData name="Ganesh palnitkar" userId="2227903441cbdba4" providerId="LiveId" clId="{BF197250-8385-4870-8C1F-B0619DE6ADE7}" dt="2023-07-12T11:45:43.344" v="850" actId="255"/>
          <ac:spMkLst>
            <pc:docMk/>
            <pc:sldMk cId="3652393016" sldId="282"/>
            <ac:spMk id="2" creationId="{00000000-0000-0000-0000-000000000000}"/>
          </ac:spMkLst>
        </pc:spChg>
        <pc:spChg chg="del">
          <ac:chgData name="Ganesh palnitkar" userId="2227903441cbdba4" providerId="LiveId" clId="{BF197250-8385-4870-8C1F-B0619DE6ADE7}" dt="2023-07-12T11:44:18.228" v="825" actId="478"/>
          <ac:spMkLst>
            <pc:docMk/>
            <pc:sldMk cId="3652393016" sldId="282"/>
            <ac:spMk id="3" creationId="{69AF7D13-85B0-7B64-0727-3127A968095E}"/>
          </ac:spMkLst>
        </pc:spChg>
        <pc:spChg chg="mod">
          <ac:chgData name="Ganesh palnitkar" userId="2227903441cbdba4" providerId="LiveId" clId="{BF197250-8385-4870-8C1F-B0619DE6ADE7}" dt="2023-07-12T11:45:13.248" v="836" actId="255"/>
          <ac:spMkLst>
            <pc:docMk/>
            <pc:sldMk cId="3652393016" sldId="282"/>
            <ac:spMk id="5" creationId="{00000000-0000-0000-0000-000000000000}"/>
          </ac:spMkLst>
        </pc:spChg>
      </pc:sldChg>
      <pc:sldChg chg="del">
        <pc:chgData name="Ganesh palnitkar" userId="2227903441cbdba4" providerId="LiveId" clId="{BF197250-8385-4870-8C1F-B0619DE6ADE7}" dt="2023-07-12T11:45:57.491" v="851" actId="2696"/>
        <pc:sldMkLst>
          <pc:docMk/>
          <pc:sldMk cId="2894724035" sldId="283"/>
        </pc:sldMkLst>
      </pc:sldChg>
      <pc:sldChg chg="modSp mod">
        <pc:chgData name="Ganesh palnitkar" userId="2227903441cbdba4" providerId="LiveId" clId="{BF197250-8385-4870-8C1F-B0619DE6ADE7}" dt="2023-07-12T11:46:12.742" v="860" actId="2711"/>
        <pc:sldMkLst>
          <pc:docMk/>
          <pc:sldMk cId="934007029" sldId="284"/>
        </pc:sldMkLst>
        <pc:spChg chg="mod">
          <ac:chgData name="Ganesh palnitkar" userId="2227903441cbdba4" providerId="LiveId" clId="{BF197250-8385-4870-8C1F-B0619DE6ADE7}" dt="2023-07-12T11:46:12.742" v="860" actId="2711"/>
          <ac:spMkLst>
            <pc:docMk/>
            <pc:sldMk cId="934007029" sldId="284"/>
            <ac:spMk id="2" creationId="{00000000-0000-0000-0000-000000000000}"/>
          </ac:spMkLst>
        </pc:spChg>
      </pc:sldChg>
      <pc:sldChg chg="modSp mod">
        <pc:chgData name="Ganesh palnitkar" userId="2227903441cbdba4" providerId="LiveId" clId="{BF197250-8385-4870-8C1F-B0619DE6ADE7}" dt="2023-07-12T11:47:40.842" v="872" actId="6549"/>
        <pc:sldMkLst>
          <pc:docMk/>
          <pc:sldMk cId="139904998" sldId="285"/>
        </pc:sldMkLst>
        <pc:spChg chg="mod">
          <ac:chgData name="Ganesh palnitkar" userId="2227903441cbdba4" providerId="LiveId" clId="{BF197250-8385-4870-8C1F-B0619DE6ADE7}" dt="2023-07-12T11:47:40.842" v="872" actId="6549"/>
          <ac:spMkLst>
            <pc:docMk/>
            <pc:sldMk cId="139904998" sldId="285"/>
            <ac:spMk id="2" creationId="{00000000-0000-0000-0000-000000000000}"/>
          </ac:spMkLst>
        </pc:spChg>
      </pc:sldChg>
      <pc:sldChg chg="modSp mod">
        <pc:chgData name="Ganesh palnitkar" userId="2227903441cbdba4" providerId="LiveId" clId="{BF197250-8385-4870-8C1F-B0619DE6ADE7}" dt="2023-07-13T02:12:59.019" v="909" actId="108"/>
        <pc:sldMkLst>
          <pc:docMk/>
          <pc:sldMk cId="1893391592" sldId="286"/>
        </pc:sldMkLst>
        <pc:spChg chg="mod">
          <ac:chgData name="Ganesh palnitkar" userId="2227903441cbdba4" providerId="LiveId" clId="{BF197250-8385-4870-8C1F-B0619DE6ADE7}" dt="2023-07-12T02:28:29.664" v="90" actId="6549"/>
          <ac:spMkLst>
            <pc:docMk/>
            <pc:sldMk cId="1893391592" sldId="286"/>
            <ac:spMk id="2" creationId="{00000000-0000-0000-0000-000000000000}"/>
          </ac:spMkLst>
        </pc:spChg>
        <pc:spChg chg="mod">
          <ac:chgData name="Ganesh palnitkar" userId="2227903441cbdba4" providerId="LiveId" clId="{BF197250-8385-4870-8C1F-B0619DE6ADE7}" dt="2023-07-13T02:12:59.019" v="909" actId="108"/>
          <ac:spMkLst>
            <pc:docMk/>
            <pc:sldMk cId="1893391592" sldId="286"/>
            <ac:spMk id="3" creationId="{00000000-0000-0000-0000-000000000000}"/>
          </ac:spMkLst>
        </pc:spChg>
        <pc:spChg chg="mod ord">
          <ac:chgData name="Ganesh palnitkar" userId="2227903441cbdba4" providerId="LiveId" clId="{BF197250-8385-4870-8C1F-B0619DE6ADE7}" dt="2023-07-12T02:26:56.170" v="58" actId="1076"/>
          <ac:spMkLst>
            <pc:docMk/>
            <pc:sldMk cId="1893391592" sldId="286"/>
            <ac:spMk id="5" creationId="{0603CA59-52F9-CC47-78DF-41320AB1046F}"/>
          </ac:spMkLst>
        </pc:spChg>
      </pc:sldChg>
      <pc:sldChg chg="addSp delSp modSp mod">
        <pc:chgData name="Ganesh palnitkar" userId="2227903441cbdba4" providerId="LiveId" clId="{BF197250-8385-4870-8C1F-B0619DE6ADE7}" dt="2023-07-12T02:30:14.433" v="112" actId="403"/>
        <pc:sldMkLst>
          <pc:docMk/>
          <pc:sldMk cId="1783058045" sldId="287"/>
        </pc:sldMkLst>
        <pc:spChg chg="mod">
          <ac:chgData name="Ganesh palnitkar" userId="2227903441cbdba4" providerId="LiveId" clId="{BF197250-8385-4870-8C1F-B0619DE6ADE7}" dt="2023-07-12T02:30:14.433" v="112" actId="403"/>
          <ac:spMkLst>
            <pc:docMk/>
            <pc:sldMk cId="1783058045" sldId="287"/>
            <ac:spMk id="2" creationId="{7F3AD30D-E9DD-A9CA-C255-D0F6A5ED01F3}"/>
          </ac:spMkLst>
        </pc:spChg>
        <pc:spChg chg="add del mod">
          <ac:chgData name="Ganesh palnitkar" userId="2227903441cbdba4" providerId="LiveId" clId="{BF197250-8385-4870-8C1F-B0619DE6ADE7}" dt="2023-07-12T02:29:16.733" v="95"/>
          <ac:spMkLst>
            <pc:docMk/>
            <pc:sldMk cId="1783058045" sldId="287"/>
            <ac:spMk id="4" creationId="{E03B4B5C-6F6D-1BB8-7210-0330A3640A98}"/>
          </ac:spMkLst>
        </pc:spChg>
        <pc:picChg chg="add mod">
          <ac:chgData name="Ganesh palnitkar" userId="2227903441cbdba4" providerId="LiveId" clId="{BF197250-8385-4870-8C1F-B0619DE6ADE7}" dt="2023-07-12T02:29:48.853" v="105" actId="1036"/>
          <ac:picMkLst>
            <pc:docMk/>
            <pc:sldMk cId="1783058045" sldId="287"/>
            <ac:picMk id="5" creationId="{061FBE22-D83F-8E58-5BA1-3F5A494CF7CB}"/>
          </ac:picMkLst>
        </pc:picChg>
        <pc:picChg chg="del mod">
          <ac:chgData name="Ganesh palnitkar" userId="2227903441cbdba4" providerId="LiveId" clId="{BF197250-8385-4870-8C1F-B0619DE6ADE7}" dt="2023-07-12T02:29:13.690" v="94" actId="21"/>
          <ac:picMkLst>
            <pc:docMk/>
            <pc:sldMk cId="1783058045" sldId="287"/>
            <ac:picMk id="10" creationId="{B9DA5308-E6F7-9656-EE43-732E3EA803C4}"/>
          </ac:picMkLst>
        </pc:picChg>
      </pc:sldChg>
      <pc:sldChg chg="addSp delSp modSp new mod modShow">
        <pc:chgData name="Ganesh palnitkar" userId="2227903441cbdba4" providerId="LiveId" clId="{BF197250-8385-4870-8C1F-B0619DE6ADE7}" dt="2023-07-12T11:48:08.069" v="874" actId="729"/>
        <pc:sldMkLst>
          <pc:docMk/>
          <pc:sldMk cId="479244036" sldId="288"/>
        </pc:sldMkLst>
        <pc:spChg chg="mod">
          <ac:chgData name="Ganesh palnitkar" userId="2227903441cbdba4" providerId="LiveId" clId="{BF197250-8385-4870-8C1F-B0619DE6ADE7}" dt="2023-07-12T02:58:02.519" v="463" actId="403"/>
          <ac:spMkLst>
            <pc:docMk/>
            <pc:sldMk cId="479244036" sldId="288"/>
            <ac:spMk id="2" creationId="{6B61B9EE-60E7-00FC-9F2C-734A18DC4DE9}"/>
          </ac:spMkLst>
        </pc:spChg>
        <pc:spChg chg="del">
          <ac:chgData name="Ganesh palnitkar" userId="2227903441cbdba4" providerId="LiveId" clId="{BF197250-8385-4870-8C1F-B0619DE6ADE7}" dt="2023-07-12T02:56:53.711" v="418"/>
          <ac:spMkLst>
            <pc:docMk/>
            <pc:sldMk cId="479244036" sldId="288"/>
            <ac:spMk id="3" creationId="{530994BA-26E0-8B46-6E45-2505B071F3FC}"/>
          </ac:spMkLst>
        </pc:spChg>
        <pc:spChg chg="add del mod">
          <ac:chgData name="Ganesh palnitkar" userId="2227903441cbdba4" providerId="LiveId" clId="{BF197250-8385-4870-8C1F-B0619DE6ADE7}" dt="2023-07-12T02:57:30.426" v="425" actId="478"/>
          <ac:spMkLst>
            <pc:docMk/>
            <pc:sldMk cId="479244036" sldId="288"/>
            <ac:spMk id="5" creationId="{6D2756BE-50F6-3FA0-B19D-FEC90834C244}"/>
          </ac:spMkLst>
        </pc:spChg>
        <pc:spChg chg="add mod">
          <ac:chgData name="Ganesh palnitkar" userId="2227903441cbdba4" providerId="LiveId" clId="{BF197250-8385-4870-8C1F-B0619DE6ADE7}" dt="2023-07-12T02:58:31.860" v="476" actId="14100"/>
          <ac:spMkLst>
            <pc:docMk/>
            <pc:sldMk cId="479244036" sldId="288"/>
            <ac:spMk id="6" creationId="{88B2F023-9BB8-DB7E-2076-A6B5817512B9}"/>
          </ac:spMkLst>
        </pc:spChg>
        <pc:picChg chg="add del mod">
          <ac:chgData name="Ganesh palnitkar" userId="2227903441cbdba4" providerId="LiveId" clId="{BF197250-8385-4870-8C1F-B0619DE6ADE7}" dt="2023-07-12T02:56:49.307" v="417" actId="21"/>
          <ac:picMkLst>
            <pc:docMk/>
            <pc:sldMk cId="479244036" sldId="288"/>
            <ac:picMk id="4" creationId="{5C200F3A-255D-9BB5-2B8A-B96C6E692042}"/>
          </ac:picMkLst>
        </pc:picChg>
        <pc:picChg chg="add mod">
          <ac:chgData name="Ganesh palnitkar" userId="2227903441cbdba4" providerId="LiveId" clId="{BF197250-8385-4870-8C1F-B0619DE6ADE7}" dt="2023-07-12T02:57:00.788" v="420" actId="14100"/>
          <ac:picMkLst>
            <pc:docMk/>
            <pc:sldMk cId="479244036" sldId="288"/>
            <ac:picMk id="7" creationId="{0D477655-C988-7CA7-D836-F71093805A6D}"/>
          </ac:picMkLst>
        </pc:picChg>
      </pc:sldChg>
      <pc:sldMasterChg chg="modSldLayout">
        <pc:chgData name="Ganesh palnitkar" userId="2227903441cbdba4" providerId="LiveId" clId="{BF197250-8385-4870-8C1F-B0619DE6ADE7}" dt="2023-07-12T02:22:05.732" v="9" actId="1035"/>
        <pc:sldMasterMkLst>
          <pc:docMk/>
          <pc:sldMasterMk cId="0" sldId="2147483661"/>
        </pc:sldMasterMkLst>
        <pc:sldLayoutChg chg="addSp delSp modSp mod">
          <pc:chgData name="Ganesh palnitkar" userId="2227903441cbdba4" providerId="LiveId" clId="{BF197250-8385-4870-8C1F-B0619DE6ADE7}" dt="2023-07-12T02:22:05.732" v="9" actId="1035"/>
          <pc:sldLayoutMkLst>
            <pc:docMk/>
            <pc:sldMasterMk cId="0" sldId="2147483661"/>
            <pc:sldLayoutMk cId="0" sldId="2147483663"/>
          </pc:sldLayoutMkLst>
          <pc:picChg chg="add mod">
            <ac:chgData name="Ganesh palnitkar" userId="2227903441cbdba4" providerId="LiveId" clId="{BF197250-8385-4870-8C1F-B0619DE6ADE7}" dt="2023-07-12T02:22:05.732" v="9" actId="1035"/>
            <ac:picMkLst>
              <pc:docMk/>
              <pc:sldMasterMk cId="0" sldId="2147483661"/>
              <pc:sldLayoutMk cId="0" sldId="2147483663"/>
              <ac:picMk id="8" creationId="{93C6DC8E-E048-FA28-640D-239C79A0706D}"/>
            </ac:picMkLst>
          </pc:picChg>
          <pc:picChg chg="del">
            <ac:chgData name="Ganesh palnitkar" userId="2227903441cbdba4" providerId="LiveId" clId="{BF197250-8385-4870-8C1F-B0619DE6ADE7}" dt="2023-07-12T02:20:32.408" v="0" actId="478"/>
            <ac:picMkLst>
              <pc:docMk/>
              <pc:sldMasterMk cId="0" sldId="2147483661"/>
              <pc:sldLayoutMk cId="0" sldId="2147483663"/>
              <ac:picMk id="1026" creationId="{00000000-0000-0000-0000-000000000000}"/>
            </ac:picMkLst>
          </pc:picChg>
        </pc:sldLayoutChg>
        <pc:sldLayoutChg chg="addSp delSp modSp">
          <pc:chgData name="Ganesh palnitkar" userId="2227903441cbdba4" providerId="LiveId" clId="{BF197250-8385-4870-8C1F-B0619DE6ADE7}" dt="2023-07-12T02:21:21.452" v="7"/>
          <pc:sldLayoutMkLst>
            <pc:docMk/>
            <pc:sldMasterMk cId="0" sldId="2147483661"/>
            <pc:sldLayoutMk cId="0" sldId="2147483664"/>
          </pc:sldLayoutMkLst>
          <pc:picChg chg="add mod">
            <ac:chgData name="Ganesh palnitkar" userId="2227903441cbdba4" providerId="LiveId" clId="{BF197250-8385-4870-8C1F-B0619DE6ADE7}" dt="2023-07-12T02:21:21.452" v="7"/>
            <ac:picMkLst>
              <pc:docMk/>
              <pc:sldMasterMk cId="0" sldId="2147483661"/>
              <pc:sldLayoutMk cId="0" sldId="2147483664"/>
              <ac:picMk id="4" creationId="{A9005E5B-49FB-31D2-0224-3E8DD719342E}"/>
            </ac:picMkLst>
          </pc:picChg>
          <pc:picChg chg="del">
            <ac:chgData name="Ganesh palnitkar" userId="2227903441cbdba4" providerId="LiveId" clId="{BF197250-8385-4870-8C1F-B0619DE6ADE7}" dt="2023-07-12T02:20:36.199" v="1" actId="478"/>
            <ac:picMkLst>
              <pc:docMk/>
              <pc:sldMasterMk cId="0" sldId="2147483661"/>
              <pc:sldLayoutMk cId="0" sldId="2147483664"/>
              <ac:picMk id="2050" creationId="{00000000-0000-0000-0000-000000000000}"/>
            </ac:picMkLst>
          </pc:picChg>
        </pc:sldLayoutChg>
      </pc:sldMasterChg>
      <pc:sldMasterChg chg="modSldLayout">
        <pc:chgData name="Ganesh palnitkar" userId="2227903441cbdba4" providerId="LiveId" clId="{BF197250-8385-4870-8C1F-B0619DE6ADE7}" dt="2023-07-12T02:42:26.467" v="266" actId="1076"/>
        <pc:sldMasterMkLst>
          <pc:docMk/>
          <pc:sldMasterMk cId="769770235" sldId="2147483673"/>
        </pc:sldMasterMkLst>
        <pc:sldLayoutChg chg="addSp modSp mod">
          <pc:chgData name="Ganesh palnitkar" userId="2227903441cbdba4" providerId="LiveId" clId="{BF197250-8385-4870-8C1F-B0619DE6ADE7}" dt="2023-07-12T02:42:26.467" v="266" actId="1076"/>
          <pc:sldLayoutMkLst>
            <pc:docMk/>
            <pc:sldMasterMk cId="769770235" sldId="2147483673"/>
            <pc:sldLayoutMk cId="1177373518" sldId="2147483675"/>
          </pc:sldLayoutMkLst>
          <pc:spChg chg="add mod ord">
            <ac:chgData name="Ganesh palnitkar" userId="2227903441cbdba4" providerId="LiveId" clId="{BF197250-8385-4870-8C1F-B0619DE6ADE7}" dt="2023-07-12T02:42:16.697" v="265" actId="1036"/>
            <ac:spMkLst>
              <pc:docMk/>
              <pc:sldMasterMk cId="769770235" sldId="2147483673"/>
              <pc:sldLayoutMk cId="1177373518" sldId="2147483675"/>
              <ac:spMk id="8" creationId="{22350D3D-BC02-C885-763F-2C668930B414}"/>
            </ac:spMkLst>
          </pc:spChg>
          <pc:picChg chg="add mod">
            <ac:chgData name="Ganesh palnitkar" userId="2227903441cbdba4" providerId="LiveId" clId="{BF197250-8385-4870-8C1F-B0619DE6ADE7}" dt="2023-07-12T02:42:26.467" v="266" actId="1076"/>
            <ac:picMkLst>
              <pc:docMk/>
              <pc:sldMasterMk cId="769770235" sldId="2147483673"/>
              <pc:sldLayoutMk cId="1177373518" sldId="2147483675"/>
              <ac:picMk id="7" creationId="{C95532F8-0C22-56AE-82D8-CF4CE637FB4A}"/>
            </ac:picMkLst>
          </pc:picChg>
        </pc:sldLayoutChg>
        <pc:sldLayoutChg chg="addSp">
          <pc:chgData name="Ganesh palnitkar" userId="2227903441cbdba4" providerId="LiveId" clId="{BF197250-8385-4870-8C1F-B0619DE6ADE7}" dt="2023-07-12T02:23:12.689" v="10"/>
          <pc:sldLayoutMkLst>
            <pc:docMk/>
            <pc:sldMasterMk cId="769770235" sldId="2147483673"/>
            <pc:sldLayoutMk cId="1124996588" sldId="2147483676"/>
          </pc:sldLayoutMkLst>
          <pc:picChg chg="add">
            <ac:chgData name="Ganesh palnitkar" userId="2227903441cbdba4" providerId="LiveId" clId="{BF197250-8385-4870-8C1F-B0619DE6ADE7}" dt="2023-07-12T02:23:12.689" v="10"/>
            <ac:picMkLst>
              <pc:docMk/>
              <pc:sldMasterMk cId="769770235" sldId="2147483673"/>
              <pc:sldLayoutMk cId="1124996588" sldId="2147483676"/>
              <ac:picMk id="7" creationId="{1041A387-DF75-310F-001C-DEBB95F096BC}"/>
            </ac:picMkLst>
          </pc:picChg>
        </pc:sldLayoutChg>
      </pc:sldMasterChg>
    </pc:docChg>
  </pc:docChgLst>
  <pc:docChgLst>
    <pc:chgData name="Ganesh palnitkar" userId="2227903441cbdba4" providerId="LiveId" clId="{189A9D0E-7084-4B78-94C3-A0DFBAEB03DB}"/>
    <pc:docChg chg="undo custSel modSld modMainMaster modNotesMaster">
      <pc:chgData name="Ganesh palnitkar" userId="2227903441cbdba4" providerId="LiveId" clId="{189A9D0E-7084-4B78-94C3-A0DFBAEB03DB}" dt="2024-07-28T17:31:16.712" v="200" actId="14100"/>
      <pc:docMkLst>
        <pc:docMk/>
      </pc:docMkLst>
      <pc:sldChg chg="modSp mod modShow modNotes">
        <pc:chgData name="Ganesh palnitkar" userId="2227903441cbdba4" providerId="LiveId" clId="{189A9D0E-7084-4B78-94C3-A0DFBAEB03DB}" dt="2024-07-28T17:17:50.217" v="19"/>
        <pc:sldMkLst>
          <pc:docMk/>
          <pc:sldMk cId="379985724" sldId="260"/>
        </pc:sldMkLst>
        <pc:spChg chg="mod">
          <ac:chgData name="Ganesh palnitkar" userId="2227903441cbdba4" providerId="LiveId" clId="{189A9D0E-7084-4B78-94C3-A0DFBAEB03DB}" dt="2024-07-28T17:17:50.217" v="19"/>
          <ac:spMkLst>
            <pc:docMk/>
            <pc:sldMk cId="379985724" sldId="260"/>
            <ac:spMk id="2" creationId="{00000000-0000-0000-0000-000000000000}"/>
          </ac:spMkLst>
        </pc:spChg>
        <pc:spChg chg="mod">
          <ac:chgData name="Ganesh palnitkar" userId="2227903441cbdba4" providerId="LiveId" clId="{189A9D0E-7084-4B78-94C3-A0DFBAEB03DB}" dt="2024-07-28T17:17:50.217" v="19"/>
          <ac:spMkLst>
            <pc:docMk/>
            <pc:sldMk cId="379985724" sldId="260"/>
            <ac:spMk id="3" creationId="{00000000-0000-0000-0000-000000000000}"/>
          </ac:spMkLst>
        </pc:spChg>
        <pc:spChg chg="mod">
          <ac:chgData name="Ganesh palnitkar" userId="2227903441cbdba4" providerId="LiveId" clId="{189A9D0E-7084-4B78-94C3-A0DFBAEB03DB}" dt="2024-07-28T17:17:50.217" v="19"/>
          <ac:spMkLst>
            <pc:docMk/>
            <pc:sldMk cId="379985724" sldId="260"/>
            <ac:spMk id="5" creationId="{98838A31-40D0-3404-C938-60FD5839EC81}"/>
          </ac:spMkLst>
        </pc:spChg>
      </pc:sldChg>
      <pc:sldChg chg="delSp modSp mod">
        <pc:chgData name="Ganesh palnitkar" userId="2227903441cbdba4" providerId="LiveId" clId="{189A9D0E-7084-4B78-94C3-A0DFBAEB03DB}" dt="2024-07-28T17:24:26.571" v="98" actId="14100"/>
        <pc:sldMkLst>
          <pc:docMk/>
          <pc:sldMk cId="3563257075" sldId="262"/>
        </pc:sldMkLst>
        <pc:spChg chg="mod">
          <ac:chgData name="Ganesh palnitkar" userId="2227903441cbdba4" providerId="LiveId" clId="{189A9D0E-7084-4B78-94C3-A0DFBAEB03DB}" dt="2024-07-28T17:17:50.217" v="19"/>
          <ac:spMkLst>
            <pc:docMk/>
            <pc:sldMk cId="3563257075" sldId="262"/>
            <ac:spMk id="3" creationId="{19BA5D47-9E64-7C3C-481D-B17A3171C340}"/>
          </ac:spMkLst>
        </pc:spChg>
        <pc:spChg chg="mod">
          <ac:chgData name="Ganesh palnitkar" userId="2227903441cbdba4" providerId="LiveId" clId="{189A9D0E-7084-4B78-94C3-A0DFBAEB03DB}" dt="2024-07-28T17:24:26.571" v="98" actId="14100"/>
          <ac:spMkLst>
            <pc:docMk/>
            <pc:sldMk cId="3563257075" sldId="262"/>
            <ac:spMk id="5" creationId="{00000000-0000-0000-0000-000000000000}"/>
          </ac:spMkLst>
        </pc:spChg>
        <pc:spChg chg="del mod">
          <ac:chgData name="Ganesh palnitkar" userId="2227903441cbdba4" providerId="LiveId" clId="{189A9D0E-7084-4B78-94C3-A0DFBAEB03DB}" dt="2024-07-28T17:24:02.178" v="94" actId="478"/>
          <ac:spMkLst>
            <pc:docMk/>
            <pc:sldMk cId="3563257075" sldId="262"/>
            <ac:spMk id="6" creationId="{00000000-0000-0000-0000-000000000000}"/>
          </ac:spMkLst>
        </pc:spChg>
        <pc:spChg chg="mod">
          <ac:chgData name="Ganesh palnitkar" userId="2227903441cbdba4" providerId="LiveId" clId="{189A9D0E-7084-4B78-94C3-A0DFBAEB03DB}" dt="2024-07-28T17:24:15.018" v="96" actId="14100"/>
          <ac:spMkLst>
            <pc:docMk/>
            <pc:sldMk cId="3563257075" sldId="262"/>
            <ac:spMk id="7" creationId="{00000000-0000-0000-0000-000000000000}"/>
          </ac:spMkLst>
        </pc:spChg>
        <pc:spChg chg="mod">
          <ac:chgData name="Ganesh palnitkar" userId="2227903441cbdba4" providerId="LiveId" clId="{189A9D0E-7084-4B78-94C3-A0DFBAEB03DB}" dt="2024-07-28T17:24:15.018" v="96" actId="14100"/>
          <ac:spMkLst>
            <pc:docMk/>
            <pc:sldMk cId="3563257075" sldId="262"/>
            <ac:spMk id="8" creationId="{00000000-0000-0000-0000-000000000000}"/>
          </ac:spMkLst>
        </pc:spChg>
        <pc:spChg chg="mod">
          <ac:chgData name="Ganesh palnitkar" userId="2227903441cbdba4" providerId="LiveId" clId="{189A9D0E-7084-4B78-94C3-A0DFBAEB03DB}" dt="2024-07-28T17:17:50.217" v="19"/>
          <ac:spMkLst>
            <pc:docMk/>
            <pc:sldMk cId="3563257075" sldId="262"/>
            <ac:spMk id="12" creationId="{E11B7627-357B-B852-B0B9-92EC2A7E0567}"/>
          </ac:spMkLst>
        </pc:spChg>
        <pc:spChg chg="mod">
          <ac:chgData name="Ganesh palnitkar" userId="2227903441cbdba4" providerId="LiveId" clId="{189A9D0E-7084-4B78-94C3-A0DFBAEB03DB}" dt="2024-07-28T17:23:44.679" v="93" actId="14100"/>
          <ac:spMkLst>
            <pc:docMk/>
            <pc:sldMk cId="3563257075" sldId="262"/>
            <ac:spMk id="13" creationId="{97655E1D-2FC1-936B-506A-1B40E14D2C77}"/>
          </ac:spMkLst>
        </pc:spChg>
        <pc:grpChg chg="mod">
          <ac:chgData name="Ganesh palnitkar" userId="2227903441cbdba4" providerId="LiveId" clId="{189A9D0E-7084-4B78-94C3-A0DFBAEB03DB}" dt="2024-07-28T17:24:15.018" v="96" actId="14100"/>
          <ac:grpSpMkLst>
            <pc:docMk/>
            <pc:sldMk cId="3563257075" sldId="262"/>
            <ac:grpSpMk id="4" creationId="{00000000-0000-0000-0000-000000000000}"/>
          </ac:grpSpMkLst>
        </pc:grpChg>
        <pc:grpChg chg="mod">
          <ac:chgData name="Ganesh palnitkar" userId="2227903441cbdba4" providerId="LiveId" clId="{189A9D0E-7084-4B78-94C3-A0DFBAEB03DB}" dt="2024-07-28T17:24:15.018" v="96" actId="14100"/>
          <ac:grpSpMkLst>
            <pc:docMk/>
            <pc:sldMk cId="3563257075" sldId="262"/>
            <ac:grpSpMk id="9" creationId="{00000000-0000-0000-0000-000000000000}"/>
          </ac:grpSpMkLst>
        </pc:grpChg>
        <pc:grpChg chg="mod">
          <ac:chgData name="Ganesh palnitkar" userId="2227903441cbdba4" providerId="LiveId" clId="{189A9D0E-7084-4B78-94C3-A0DFBAEB03DB}" dt="2024-07-28T17:24:15.018" v="96" actId="14100"/>
          <ac:grpSpMkLst>
            <pc:docMk/>
            <pc:sldMk cId="3563257075" sldId="262"/>
            <ac:grpSpMk id="14" creationId="{00000000-0000-0000-0000-000000000000}"/>
          </ac:grpSpMkLst>
        </pc:grpChg>
        <pc:picChg chg="mod">
          <ac:chgData name="Ganesh palnitkar" userId="2227903441cbdba4" providerId="LiveId" clId="{189A9D0E-7084-4B78-94C3-A0DFBAEB03DB}" dt="2024-07-28T17:24:15.018" v="96" actId="14100"/>
          <ac:picMkLst>
            <pc:docMk/>
            <pc:sldMk cId="3563257075" sldId="262"/>
            <ac:picMk id="1027" creationId="{00000000-0000-0000-0000-000000000000}"/>
          </ac:picMkLst>
        </pc:picChg>
      </pc:sldChg>
      <pc:sldChg chg="modSp mod">
        <pc:chgData name="Ganesh palnitkar" userId="2227903441cbdba4" providerId="LiveId" clId="{189A9D0E-7084-4B78-94C3-A0DFBAEB03DB}" dt="2024-07-28T17:25:12.632" v="107" actId="14100"/>
        <pc:sldMkLst>
          <pc:docMk/>
          <pc:sldMk cId="1582961104" sldId="263"/>
        </pc:sldMkLst>
        <pc:spChg chg="mod">
          <ac:chgData name="Ganesh palnitkar" userId="2227903441cbdba4" providerId="LiveId" clId="{189A9D0E-7084-4B78-94C3-A0DFBAEB03DB}" dt="2024-07-28T17:17:50.217" v="19"/>
          <ac:spMkLst>
            <pc:docMk/>
            <pc:sldMk cId="1582961104" sldId="263"/>
            <ac:spMk id="2" creationId="{00000000-0000-0000-0000-000000000000}"/>
          </ac:spMkLst>
        </pc:spChg>
        <pc:spChg chg="mod">
          <ac:chgData name="Ganesh palnitkar" userId="2227903441cbdba4" providerId="LiveId" clId="{189A9D0E-7084-4B78-94C3-A0DFBAEB03DB}" dt="2024-07-28T17:24:45.715" v="102" actId="14100"/>
          <ac:spMkLst>
            <pc:docMk/>
            <pc:sldMk cId="1582961104" sldId="263"/>
            <ac:spMk id="4" creationId="{BF5BC1FE-C593-857B-3B5D-BB013DE26666}"/>
          </ac:spMkLst>
        </pc:spChg>
        <pc:spChg chg="mod">
          <ac:chgData name="Ganesh palnitkar" userId="2227903441cbdba4" providerId="LiveId" clId="{189A9D0E-7084-4B78-94C3-A0DFBAEB03DB}" dt="2024-07-28T17:25:00.790" v="105" actId="403"/>
          <ac:spMkLst>
            <pc:docMk/>
            <pc:sldMk cId="1582961104" sldId="263"/>
            <ac:spMk id="6" creationId="{00000000-0000-0000-0000-000000000000}"/>
          </ac:spMkLst>
        </pc:spChg>
        <pc:picChg chg="mod">
          <ac:chgData name="Ganesh palnitkar" userId="2227903441cbdba4" providerId="LiveId" clId="{189A9D0E-7084-4B78-94C3-A0DFBAEB03DB}" dt="2024-07-28T17:25:12.632" v="107" actId="14100"/>
          <ac:picMkLst>
            <pc:docMk/>
            <pc:sldMk cId="1582961104" sldId="263"/>
            <ac:picMk id="1026" creationId="{00000000-0000-0000-0000-000000000000}"/>
          </ac:picMkLst>
        </pc:picChg>
      </pc:sldChg>
      <pc:sldChg chg="modSp mod">
        <pc:chgData name="Ganesh palnitkar" userId="2227903441cbdba4" providerId="LiveId" clId="{189A9D0E-7084-4B78-94C3-A0DFBAEB03DB}" dt="2024-07-28T17:26:06.306" v="121" actId="1035"/>
        <pc:sldMkLst>
          <pc:docMk/>
          <pc:sldMk cId="3689396418" sldId="264"/>
        </pc:sldMkLst>
        <pc:spChg chg="mod">
          <ac:chgData name="Ganesh palnitkar" userId="2227903441cbdba4" providerId="LiveId" clId="{189A9D0E-7084-4B78-94C3-A0DFBAEB03DB}" dt="2024-07-28T17:25:31.345" v="112" actId="1076"/>
          <ac:spMkLst>
            <pc:docMk/>
            <pc:sldMk cId="3689396418" sldId="264"/>
            <ac:spMk id="4" creationId="{00000000-0000-0000-0000-000000000000}"/>
          </ac:spMkLst>
        </pc:spChg>
        <pc:spChg chg="mod">
          <ac:chgData name="Ganesh palnitkar" userId="2227903441cbdba4" providerId="LiveId" clId="{189A9D0E-7084-4B78-94C3-A0DFBAEB03DB}" dt="2024-07-28T17:26:00.910" v="120" actId="14100"/>
          <ac:spMkLst>
            <pc:docMk/>
            <pc:sldMk cId="3689396418" sldId="264"/>
            <ac:spMk id="5" creationId="{00000000-0000-0000-0000-000000000000}"/>
          </ac:spMkLst>
        </pc:spChg>
        <pc:picChg chg="mod">
          <ac:chgData name="Ganesh palnitkar" userId="2227903441cbdba4" providerId="LiveId" clId="{189A9D0E-7084-4B78-94C3-A0DFBAEB03DB}" dt="2024-07-28T17:26:06.306" v="121" actId="1035"/>
          <ac:picMkLst>
            <pc:docMk/>
            <pc:sldMk cId="3689396418" sldId="264"/>
            <ac:picMk id="2050" creationId="{00000000-0000-0000-0000-000000000000}"/>
          </ac:picMkLst>
        </pc:picChg>
      </pc:sldChg>
      <pc:sldChg chg="modSp mod">
        <pc:chgData name="Ganesh palnitkar" userId="2227903441cbdba4" providerId="LiveId" clId="{189A9D0E-7084-4B78-94C3-A0DFBAEB03DB}" dt="2024-07-28T17:26:34.257" v="128" actId="14100"/>
        <pc:sldMkLst>
          <pc:docMk/>
          <pc:sldMk cId="704428932" sldId="265"/>
        </pc:sldMkLst>
        <pc:spChg chg="mod">
          <ac:chgData name="Ganesh palnitkar" userId="2227903441cbdba4" providerId="LiveId" clId="{189A9D0E-7084-4B78-94C3-A0DFBAEB03DB}" dt="2024-07-28T17:26:24.712" v="126" actId="14100"/>
          <ac:spMkLst>
            <pc:docMk/>
            <pc:sldMk cId="704428932" sldId="265"/>
            <ac:spMk id="2" creationId="{00000000-0000-0000-0000-000000000000}"/>
          </ac:spMkLst>
        </pc:spChg>
        <pc:spChg chg="mod">
          <ac:chgData name="Ganesh palnitkar" userId="2227903441cbdba4" providerId="LiveId" clId="{189A9D0E-7084-4B78-94C3-A0DFBAEB03DB}" dt="2024-07-28T17:26:34.257" v="128" actId="14100"/>
          <ac:spMkLst>
            <pc:docMk/>
            <pc:sldMk cId="704428932" sldId="265"/>
            <ac:spMk id="6" creationId="{00000000-0000-0000-0000-000000000000}"/>
          </ac:spMkLst>
        </pc:spChg>
        <pc:spChg chg="mod">
          <ac:chgData name="Ganesh palnitkar" userId="2227903441cbdba4" providerId="LiveId" clId="{189A9D0E-7084-4B78-94C3-A0DFBAEB03DB}" dt="2024-07-28T17:26:34.257" v="128" actId="14100"/>
          <ac:spMkLst>
            <pc:docMk/>
            <pc:sldMk cId="704428932" sldId="265"/>
            <ac:spMk id="7" creationId="{00000000-0000-0000-0000-000000000000}"/>
          </ac:spMkLst>
        </pc:spChg>
        <pc:spChg chg="mod">
          <ac:chgData name="Ganesh palnitkar" userId="2227903441cbdba4" providerId="LiveId" clId="{189A9D0E-7084-4B78-94C3-A0DFBAEB03DB}" dt="2024-07-28T17:26:34.257" v="128" actId="14100"/>
          <ac:spMkLst>
            <pc:docMk/>
            <pc:sldMk cId="704428932" sldId="265"/>
            <ac:spMk id="8" creationId="{00000000-0000-0000-0000-000000000000}"/>
          </ac:spMkLst>
        </pc:spChg>
        <pc:spChg chg="mod">
          <ac:chgData name="Ganesh palnitkar" userId="2227903441cbdba4" providerId="LiveId" clId="{189A9D0E-7084-4B78-94C3-A0DFBAEB03DB}" dt="2024-07-28T17:26:34.257" v="128" actId="14100"/>
          <ac:spMkLst>
            <pc:docMk/>
            <pc:sldMk cId="704428932" sldId="265"/>
            <ac:spMk id="9" creationId="{00000000-0000-0000-0000-000000000000}"/>
          </ac:spMkLst>
        </pc:spChg>
        <pc:spChg chg="mod">
          <ac:chgData name="Ganesh palnitkar" userId="2227903441cbdba4" providerId="LiveId" clId="{189A9D0E-7084-4B78-94C3-A0DFBAEB03DB}" dt="2024-07-28T17:26:34.257" v="128" actId="14100"/>
          <ac:spMkLst>
            <pc:docMk/>
            <pc:sldMk cId="704428932" sldId="265"/>
            <ac:spMk id="10" creationId="{00000000-0000-0000-0000-000000000000}"/>
          </ac:spMkLst>
        </pc:spChg>
        <pc:spChg chg="mod">
          <ac:chgData name="Ganesh palnitkar" userId="2227903441cbdba4" providerId="LiveId" clId="{189A9D0E-7084-4B78-94C3-A0DFBAEB03DB}" dt="2024-07-28T17:26:34.257" v="128" actId="14100"/>
          <ac:spMkLst>
            <pc:docMk/>
            <pc:sldMk cId="704428932" sldId="265"/>
            <ac:spMk id="11" creationId="{00000000-0000-0000-0000-000000000000}"/>
          </ac:spMkLst>
        </pc:spChg>
        <pc:spChg chg="mod">
          <ac:chgData name="Ganesh palnitkar" userId="2227903441cbdba4" providerId="LiveId" clId="{189A9D0E-7084-4B78-94C3-A0DFBAEB03DB}" dt="2024-07-28T17:26:34.257" v="128" actId="14100"/>
          <ac:spMkLst>
            <pc:docMk/>
            <pc:sldMk cId="704428932" sldId="265"/>
            <ac:spMk id="12" creationId="{00000000-0000-0000-0000-000000000000}"/>
          </ac:spMkLst>
        </pc:spChg>
        <pc:spChg chg="mod">
          <ac:chgData name="Ganesh palnitkar" userId="2227903441cbdba4" providerId="LiveId" clId="{189A9D0E-7084-4B78-94C3-A0DFBAEB03DB}" dt="2024-07-28T17:26:34.257" v="128" actId="14100"/>
          <ac:spMkLst>
            <pc:docMk/>
            <pc:sldMk cId="704428932" sldId="265"/>
            <ac:spMk id="13" creationId="{00000000-0000-0000-0000-000000000000}"/>
          </ac:spMkLst>
        </pc:spChg>
        <pc:spChg chg="mod">
          <ac:chgData name="Ganesh palnitkar" userId="2227903441cbdba4" providerId="LiveId" clId="{189A9D0E-7084-4B78-94C3-A0DFBAEB03DB}" dt="2024-07-28T17:26:34.257" v="128" actId="14100"/>
          <ac:spMkLst>
            <pc:docMk/>
            <pc:sldMk cId="704428932" sldId="265"/>
            <ac:spMk id="14" creationId="{00000000-0000-0000-0000-000000000000}"/>
          </ac:spMkLst>
        </pc:spChg>
        <pc:spChg chg="mod">
          <ac:chgData name="Ganesh palnitkar" userId="2227903441cbdba4" providerId="LiveId" clId="{189A9D0E-7084-4B78-94C3-A0DFBAEB03DB}" dt="2024-07-28T17:26:34.257" v="128" actId="14100"/>
          <ac:spMkLst>
            <pc:docMk/>
            <pc:sldMk cId="704428932" sldId="265"/>
            <ac:spMk id="16" creationId="{00000000-0000-0000-0000-000000000000}"/>
          </ac:spMkLst>
        </pc:spChg>
        <pc:spChg chg="mod">
          <ac:chgData name="Ganesh palnitkar" userId="2227903441cbdba4" providerId="LiveId" clId="{189A9D0E-7084-4B78-94C3-A0DFBAEB03DB}" dt="2024-07-28T17:26:34.257" v="128" actId="14100"/>
          <ac:spMkLst>
            <pc:docMk/>
            <pc:sldMk cId="704428932" sldId="265"/>
            <ac:spMk id="17" creationId="{00000000-0000-0000-0000-000000000000}"/>
          </ac:spMkLst>
        </pc:spChg>
        <pc:spChg chg="mod">
          <ac:chgData name="Ganesh palnitkar" userId="2227903441cbdba4" providerId="LiveId" clId="{189A9D0E-7084-4B78-94C3-A0DFBAEB03DB}" dt="2024-07-28T17:26:34.257" v="128" actId="14100"/>
          <ac:spMkLst>
            <pc:docMk/>
            <pc:sldMk cId="704428932" sldId="265"/>
            <ac:spMk id="18" creationId="{00000000-0000-0000-0000-000000000000}"/>
          </ac:spMkLst>
        </pc:spChg>
        <pc:spChg chg="mod">
          <ac:chgData name="Ganesh palnitkar" userId="2227903441cbdba4" providerId="LiveId" clId="{189A9D0E-7084-4B78-94C3-A0DFBAEB03DB}" dt="2024-07-28T17:26:34.257" v="128" actId="14100"/>
          <ac:spMkLst>
            <pc:docMk/>
            <pc:sldMk cId="704428932" sldId="265"/>
            <ac:spMk id="19" creationId="{00000000-0000-0000-0000-000000000000}"/>
          </ac:spMkLst>
        </pc:spChg>
        <pc:spChg chg="mod">
          <ac:chgData name="Ganesh palnitkar" userId="2227903441cbdba4" providerId="LiveId" clId="{189A9D0E-7084-4B78-94C3-A0DFBAEB03DB}" dt="2024-07-28T17:26:34.257" v="128" actId="14100"/>
          <ac:spMkLst>
            <pc:docMk/>
            <pc:sldMk cId="704428932" sldId="265"/>
            <ac:spMk id="20" creationId="{00000000-0000-0000-0000-000000000000}"/>
          </ac:spMkLst>
        </pc:spChg>
        <pc:spChg chg="mod">
          <ac:chgData name="Ganesh palnitkar" userId="2227903441cbdba4" providerId="LiveId" clId="{189A9D0E-7084-4B78-94C3-A0DFBAEB03DB}" dt="2024-07-28T17:26:34.257" v="128" actId="14100"/>
          <ac:spMkLst>
            <pc:docMk/>
            <pc:sldMk cId="704428932" sldId="265"/>
            <ac:spMk id="21" creationId="{00000000-0000-0000-0000-000000000000}"/>
          </ac:spMkLst>
        </pc:spChg>
        <pc:spChg chg="mod">
          <ac:chgData name="Ganesh palnitkar" userId="2227903441cbdba4" providerId="LiveId" clId="{189A9D0E-7084-4B78-94C3-A0DFBAEB03DB}" dt="2024-07-28T17:26:34.257" v="128" actId="14100"/>
          <ac:spMkLst>
            <pc:docMk/>
            <pc:sldMk cId="704428932" sldId="265"/>
            <ac:spMk id="22" creationId="{00000000-0000-0000-0000-000000000000}"/>
          </ac:spMkLst>
        </pc:spChg>
        <pc:spChg chg="mod">
          <ac:chgData name="Ganesh palnitkar" userId="2227903441cbdba4" providerId="LiveId" clId="{189A9D0E-7084-4B78-94C3-A0DFBAEB03DB}" dt="2024-07-28T17:26:34.257" v="128" actId="14100"/>
          <ac:spMkLst>
            <pc:docMk/>
            <pc:sldMk cId="704428932" sldId="265"/>
            <ac:spMk id="23" creationId="{00000000-0000-0000-0000-000000000000}"/>
          </ac:spMkLst>
        </pc:spChg>
        <pc:spChg chg="mod">
          <ac:chgData name="Ganesh palnitkar" userId="2227903441cbdba4" providerId="LiveId" clId="{189A9D0E-7084-4B78-94C3-A0DFBAEB03DB}" dt="2024-07-28T17:26:34.257" v="128" actId="14100"/>
          <ac:spMkLst>
            <pc:docMk/>
            <pc:sldMk cId="704428932" sldId="265"/>
            <ac:spMk id="24" creationId="{00000000-0000-0000-0000-000000000000}"/>
          </ac:spMkLst>
        </pc:spChg>
        <pc:spChg chg="mod">
          <ac:chgData name="Ganesh palnitkar" userId="2227903441cbdba4" providerId="LiveId" clId="{189A9D0E-7084-4B78-94C3-A0DFBAEB03DB}" dt="2024-07-28T17:26:34.257" v="128" actId="14100"/>
          <ac:spMkLst>
            <pc:docMk/>
            <pc:sldMk cId="704428932" sldId="265"/>
            <ac:spMk id="25" creationId="{00000000-0000-0000-0000-000000000000}"/>
          </ac:spMkLst>
        </pc:spChg>
        <pc:spChg chg="mod">
          <ac:chgData name="Ganesh palnitkar" userId="2227903441cbdba4" providerId="LiveId" clId="{189A9D0E-7084-4B78-94C3-A0DFBAEB03DB}" dt="2024-07-28T17:26:34.257" v="128" actId="14100"/>
          <ac:spMkLst>
            <pc:docMk/>
            <pc:sldMk cId="704428932" sldId="265"/>
            <ac:spMk id="26" creationId="{00000000-0000-0000-0000-000000000000}"/>
          </ac:spMkLst>
        </pc:spChg>
        <pc:spChg chg="mod">
          <ac:chgData name="Ganesh palnitkar" userId="2227903441cbdba4" providerId="LiveId" clId="{189A9D0E-7084-4B78-94C3-A0DFBAEB03DB}" dt="2024-07-28T17:26:34.257" v="128" actId="14100"/>
          <ac:spMkLst>
            <pc:docMk/>
            <pc:sldMk cId="704428932" sldId="265"/>
            <ac:spMk id="27" creationId="{00000000-0000-0000-0000-000000000000}"/>
          </ac:spMkLst>
        </pc:spChg>
        <pc:spChg chg="mod">
          <ac:chgData name="Ganesh palnitkar" userId="2227903441cbdba4" providerId="LiveId" clId="{189A9D0E-7084-4B78-94C3-A0DFBAEB03DB}" dt="2024-07-28T17:26:34.257" v="128" actId="14100"/>
          <ac:spMkLst>
            <pc:docMk/>
            <pc:sldMk cId="704428932" sldId="265"/>
            <ac:spMk id="28" creationId="{00000000-0000-0000-0000-000000000000}"/>
          </ac:spMkLst>
        </pc:spChg>
        <pc:spChg chg="mod">
          <ac:chgData name="Ganesh palnitkar" userId="2227903441cbdba4" providerId="LiveId" clId="{189A9D0E-7084-4B78-94C3-A0DFBAEB03DB}" dt="2024-07-28T17:26:34.257" v="128" actId="14100"/>
          <ac:spMkLst>
            <pc:docMk/>
            <pc:sldMk cId="704428932" sldId="265"/>
            <ac:spMk id="29" creationId="{00000000-0000-0000-0000-000000000000}"/>
          </ac:spMkLst>
        </pc:spChg>
        <pc:spChg chg="mod">
          <ac:chgData name="Ganesh palnitkar" userId="2227903441cbdba4" providerId="LiveId" clId="{189A9D0E-7084-4B78-94C3-A0DFBAEB03DB}" dt="2024-07-28T17:26:34.257" v="128" actId="14100"/>
          <ac:spMkLst>
            <pc:docMk/>
            <pc:sldMk cId="704428932" sldId="265"/>
            <ac:spMk id="30" creationId="{00000000-0000-0000-0000-000000000000}"/>
          </ac:spMkLst>
        </pc:spChg>
        <pc:spChg chg="mod">
          <ac:chgData name="Ganesh palnitkar" userId="2227903441cbdba4" providerId="LiveId" clId="{189A9D0E-7084-4B78-94C3-A0DFBAEB03DB}" dt="2024-07-28T17:26:34.257" v="128" actId="14100"/>
          <ac:spMkLst>
            <pc:docMk/>
            <pc:sldMk cId="704428932" sldId="265"/>
            <ac:spMk id="31" creationId="{00000000-0000-0000-0000-000000000000}"/>
          </ac:spMkLst>
        </pc:spChg>
        <pc:spChg chg="mod">
          <ac:chgData name="Ganesh palnitkar" userId="2227903441cbdba4" providerId="LiveId" clId="{189A9D0E-7084-4B78-94C3-A0DFBAEB03DB}" dt="2024-07-28T17:26:34.257" v="128" actId="14100"/>
          <ac:spMkLst>
            <pc:docMk/>
            <pc:sldMk cId="704428932" sldId="265"/>
            <ac:spMk id="32" creationId="{00000000-0000-0000-0000-000000000000}"/>
          </ac:spMkLst>
        </pc:spChg>
        <pc:grpChg chg="mod">
          <ac:chgData name="Ganesh palnitkar" userId="2227903441cbdba4" providerId="LiveId" clId="{189A9D0E-7084-4B78-94C3-A0DFBAEB03DB}" dt="2024-07-28T17:26:34.257" v="128" actId="14100"/>
          <ac:grpSpMkLst>
            <pc:docMk/>
            <pc:sldMk cId="704428932" sldId="265"/>
            <ac:grpSpMk id="4" creationId="{00000000-0000-0000-0000-000000000000}"/>
          </ac:grpSpMkLst>
        </pc:grpChg>
        <pc:grpChg chg="mod">
          <ac:chgData name="Ganesh palnitkar" userId="2227903441cbdba4" providerId="LiveId" clId="{189A9D0E-7084-4B78-94C3-A0DFBAEB03DB}" dt="2024-07-28T17:26:34.257" v="128" actId="14100"/>
          <ac:grpSpMkLst>
            <pc:docMk/>
            <pc:sldMk cId="704428932" sldId="265"/>
            <ac:grpSpMk id="5" creationId="{00000000-0000-0000-0000-000000000000}"/>
          </ac:grpSpMkLst>
        </pc:grpChg>
        <pc:picChg chg="mod">
          <ac:chgData name="Ganesh palnitkar" userId="2227903441cbdba4" providerId="LiveId" clId="{189A9D0E-7084-4B78-94C3-A0DFBAEB03DB}" dt="2024-07-28T17:26:34.257" v="128" actId="14100"/>
          <ac:picMkLst>
            <pc:docMk/>
            <pc:sldMk cId="704428932" sldId="265"/>
            <ac:picMk id="15" creationId="{00000000-0000-0000-0000-000000000000}"/>
          </ac:picMkLst>
        </pc:picChg>
      </pc:sldChg>
      <pc:sldChg chg="modSp mod modShow">
        <pc:chgData name="Ganesh palnitkar" userId="2227903441cbdba4" providerId="LiveId" clId="{189A9D0E-7084-4B78-94C3-A0DFBAEB03DB}" dt="2024-07-28T17:28:08.356" v="154" actId="403"/>
        <pc:sldMkLst>
          <pc:docMk/>
          <pc:sldMk cId="3530143515" sldId="267"/>
        </pc:sldMkLst>
        <pc:spChg chg="mod">
          <ac:chgData name="Ganesh palnitkar" userId="2227903441cbdba4" providerId="LiveId" clId="{189A9D0E-7084-4B78-94C3-A0DFBAEB03DB}" dt="2024-07-28T17:26:59.656" v="133" actId="14100"/>
          <ac:spMkLst>
            <pc:docMk/>
            <pc:sldMk cId="3530143515" sldId="267"/>
            <ac:spMk id="2" creationId="{00000000-0000-0000-0000-000000000000}"/>
          </ac:spMkLst>
        </pc:spChg>
        <pc:spChg chg="mod">
          <ac:chgData name="Ganesh palnitkar" userId="2227903441cbdba4" providerId="LiveId" clId="{189A9D0E-7084-4B78-94C3-A0DFBAEB03DB}" dt="2024-07-28T17:28:08.356" v="154" actId="403"/>
          <ac:spMkLst>
            <pc:docMk/>
            <pc:sldMk cId="3530143515" sldId="267"/>
            <ac:spMk id="3" creationId="{00000000-0000-0000-0000-000000000000}"/>
          </ac:spMkLst>
        </pc:spChg>
      </pc:sldChg>
      <pc:sldChg chg="modSp">
        <pc:chgData name="Ganesh palnitkar" userId="2227903441cbdba4" providerId="LiveId" clId="{189A9D0E-7084-4B78-94C3-A0DFBAEB03DB}" dt="2024-07-28T17:17:50.217" v="19"/>
        <pc:sldMkLst>
          <pc:docMk/>
          <pc:sldMk cId="2938325735" sldId="269"/>
        </pc:sldMkLst>
        <pc:spChg chg="mod">
          <ac:chgData name="Ganesh palnitkar" userId="2227903441cbdba4" providerId="LiveId" clId="{189A9D0E-7084-4B78-94C3-A0DFBAEB03DB}" dt="2024-07-28T17:17:50.217" v="19"/>
          <ac:spMkLst>
            <pc:docMk/>
            <pc:sldMk cId="2938325735" sldId="269"/>
            <ac:spMk id="3" creationId="{00000000-0000-0000-0000-000000000000}"/>
          </ac:spMkLst>
        </pc:spChg>
        <pc:spChg chg="mod">
          <ac:chgData name="Ganesh palnitkar" userId="2227903441cbdba4" providerId="LiveId" clId="{189A9D0E-7084-4B78-94C3-A0DFBAEB03DB}" dt="2024-07-28T17:17:50.217" v="19"/>
          <ac:spMkLst>
            <pc:docMk/>
            <pc:sldMk cId="2938325735" sldId="269"/>
            <ac:spMk id="6" creationId="{072BFAC6-519F-20E2-3D17-F94218366268}"/>
          </ac:spMkLst>
        </pc:spChg>
        <pc:picChg chg="mod">
          <ac:chgData name="Ganesh palnitkar" userId="2227903441cbdba4" providerId="LiveId" clId="{189A9D0E-7084-4B78-94C3-A0DFBAEB03DB}" dt="2024-07-28T17:17:50.217" v="19"/>
          <ac:picMkLst>
            <pc:docMk/>
            <pc:sldMk cId="2938325735" sldId="269"/>
            <ac:picMk id="1026" creationId="{00000000-0000-0000-0000-000000000000}"/>
          </ac:picMkLst>
        </pc:picChg>
      </pc:sldChg>
      <pc:sldChg chg="modSp mod modShow">
        <pc:chgData name="Ganesh palnitkar" userId="2227903441cbdba4" providerId="LiveId" clId="{189A9D0E-7084-4B78-94C3-A0DFBAEB03DB}" dt="2024-07-28T17:29:02.501" v="168" actId="14100"/>
        <pc:sldMkLst>
          <pc:docMk/>
          <pc:sldMk cId="1849123329" sldId="271"/>
        </pc:sldMkLst>
        <pc:spChg chg="mod">
          <ac:chgData name="Ganesh palnitkar" userId="2227903441cbdba4" providerId="LiveId" clId="{189A9D0E-7084-4B78-94C3-A0DFBAEB03DB}" dt="2024-07-28T17:17:50.217" v="19"/>
          <ac:spMkLst>
            <pc:docMk/>
            <pc:sldMk cId="1849123329" sldId="271"/>
            <ac:spMk id="2" creationId="{00000000-0000-0000-0000-000000000000}"/>
          </ac:spMkLst>
        </pc:spChg>
        <pc:spChg chg="mod">
          <ac:chgData name="Ganesh palnitkar" userId="2227903441cbdba4" providerId="LiveId" clId="{189A9D0E-7084-4B78-94C3-A0DFBAEB03DB}" dt="2024-07-28T17:29:02.501" v="168" actId="14100"/>
          <ac:spMkLst>
            <pc:docMk/>
            <pc:sldMk cId="1849123329" sldId="271"/>
            <ac:spMk id="3" creationId="{00000000-0000-0000-0000-000000000000}"/>
          </ac:spMkLst>
        </pc:spChg>
        <pc:spChg chg="mod">
          <ac:chgData name="Ganesh palnitkar" userId="2227903441cbdba4" providerId="LiveId" clId="{189A9D0E-7084-4B78-94C3-A0DFBAEB03DB}" dt="2024-07-28T17:28:53.216" v="165" actId="403"/>
          <ac:spMkLst>
            <pc:docMk/>
            <pc:sldMk cId="1849123329" sldId="271"/>
            <ac:spMk id="6" creationId="{80183D59-9C6A-040A-EC14-9EE471686439}"/>
          </ac:spMkLst>
        </pc:spChg>
      </pc:sldChg>
      <pc:sldChg chg="modSp mod">
        <pc:chgData name="Ganesh palnitkar" userId="2227903441cbdba4" providerId="LiveId" clId="{189A9D0E-7084-4B78-94C3-A0DFBAEB03DB}" dt="2024-07-28T17:29:29.771" v="174" actId="14100"/>
        <pc:sldMkLst>
          <pc:docMk/>
          <pc:sldMk cId="2985892791" sldId="273"/>
        </pc:sldMkLst>
        <pc:spChg chg="mod">
          <ac:chgData name="Ganesh palnitkar" userId="2227903441cbdba4" providerId="LiveId" clId="{189A9D0E-7084-4B78-94C3-A0DFBAEB03DB}" dt="2024-07-28T17:29:12.600" v="170" actId="403"/>
          <ac:spMkLst>
            <pc:docMk/>
            <pc:sldMk cId="2985892791" sldId="273"/>
            <ac:spMk id="2" creationId="{00000000-0000-0000-0000-000000000000}"/>
          </ac:spMkLst>
        </pc:spChg>
        <pc:spChg chg="mod">
          <ac:chgData name="Ganesh palnitkar" userId="2227903441cbdba4" providerId="LiveId" clId="{189A9D0E-7084-4B78-94C3-A0DFBAEB03DB}" dt="2024-07-28T17:29:22.275" v="172" actId="14100"/>
          <ac:spMkLst>
            <pc:docMk/>
            <pc:sldMk cId="2985892791" sldId="273"/>
            <ac:spMk id="3" creationId="{00000000-0000-0000-0000-000000000000}"/>
          </ac:spMkLst>
        </pc:spChg>
        <pc:picChg chg="mod">
          <ac:chgData name="Ganesh palnitkar" userId="2227903441cbdba4" providerId="LiveId" clId="{189A9D0E-7084-4B78-94C3-A0DFBAEB03DB}" dt="2024-07-28T17:29:29.771" v="174" actId="14100"/>
          <ac:picMkLst>
            <pc:docMk/>
            <pc:sldMk cId="2985892791" sldId="273"/>
            <ac:picMk id="2051" creationId="{00000000-0000-0000-0000-000000000000}"/>
          </ac:picMkLst>
        </pc:picChg>
      </pc:sldChg>
      <pc:sldChg chg="modSp mod">
        <pc:chgData name="Ganesh palnitkar" userId="2227903441cbdba4" providerId="LiveId" clId="{189A9D0E-7084-4B78-94C3-A0DFBAEB03DB}" dt="2024-07-28T17:30:01.848" v="180" actId="14100"/>
        <pc:sldMkLst>
          <pc:docMk/>
          <pc:sldMk cId="146394775" sldId="274"/>
        </pc:sldMkLst>
        <pc:spChg chg="mod">
          <ac:chgData name="Ganesh palnitkar" userId="2227903441cbdba4" providerId="LiveId" clId="{189A9D0E-7084-4B78-94C3-A0DFBAEB03DB}" dt="2024-07-28T17:29:49.470" v="178" actId="14100"/>
          <ac:spMkLst>
            <pc:docMk/>
            <pc:sldMk cId="146394775" sldId="274"/>
            <ac:spMk id="2" creationId="{00000000-0000-0000-0000-000000000000}"/>
          </ac:spMkLst>
        </pc:spChg>
        <pc:spChg chg="mod">
          <ac:chgData name="Ganesh palnitkar" userId="2227903441cbdba4" providerId="LiveId" clId="{189A9D0E-7084-4B78-94C3-A0DFBAEB03DB}" dt="2024-07-28T17:30:01.848" v="180" actId="14100"/>
          <ac:spMkLst>
            <pc:docMk/>
            <pc:sldMk cId="146394775" sldId="274"/>
            <ac:spMk id="3" creationId="{00000000-0000-0000-0000-000000000000}"/>
          </ac:spMkLst>
        </pc:spChg>
      </pc:sldChg>
      <pc:sldChg chg="modSp mod">
        <pc:chgData name="Ganesh palnitkar" userId="2227903441cbdba4" providerId="LiveId" clId="{189A9D0E-7084-4B78-94C3-A0DFBAEB03DB}" dt="2024-07-28T17:30:37.336" v="190" actId="403"/>
        <pc:sldMkLst>
          <pc:docMk/>
          <pc:sldMk cId="3561356442" sldId="275"/>
        </pc:sldMkLst>
        <pc:spChg chg="mod">
          <ac:chgData name="Ganesh palnitkar" userId="2227903441cbdba4" providerId="LiveId" clId="{189A9D0E-7084-4B78-94C3-A0DFBAEB03DB}" dt="2024-07-28T17:30:22.225" v="186" actId="14100"/>
          <ac:spMkLst>
            <pc:docMk/>
            <pc:sldMk cId="3561356442" sldId="275"/>
            <ac:spMk id="2" creationId="{00000000-0000-0000-0000-000000000000}"/>
          </ac:spMkLst>
        </pc:spChg>
        <pc:spChg chg="mod">
          <ac:chgData name="Ganesh palnitkar" userId="2227903441cbdba4" providerId="LiveId" clId="{189A9D0E-7084-4B78-94C3-A0DFBAEB03DB}" dt="2024-07-28T17:30:37.336" v="190" actId="403"/>
          <ac:spMkLst>
            <pc:docMk/>
            <pc:sldMk cId="3561356442" sldId="275"/>
            <ac:spMk id="3" creationId="{00000000-0000-0000-0000-000000000000}"/>
          </ac:spMkLst>
        </pc:spChg>
      </pc:sldChg>
      <pc:sldChg chg="modSp mod">
        <pc:chgData name="Ganesh palnitkar" userId="2227903441cbdba4" providerId="LiveId" clId="{189A9D0E-7084-4B78-94C3-A0DFBAEB03DB}" dt="2024-07-28T17:31:16.712" v="200" actId="14100"/>
        <pc:sldMkLst>
          <pc:docMk/>
          <pc:sldMk cId="1518364262" sldId="276"/>
        </pc:sldMkLst>
        <pc:spChg chg="mod">
          <ac:chgData name="Ganesh palnitkar" userId="2227903441cbdba4" providerId="LiveId" clId="{189A9D0E-7084-4B78-94C3-A0DFBAEB03DB}" dt="2024-07-28T17:31:02.323" v="196" actId="20577"/>
          <ac:spMkLst>
            <pc:docMk/>
            <pc:sldMk cId="1518364262" sldId="276"/>
            <ac:spMk id="2" creationId="{00000000-0000-0000-0000-000000000000}"/>
          </ac:spMkLst>
        </pc:spChg>
        <pc:spChg chg="mod">
          <ac:chgData name="Ganesh palnitkar" userId="2227903441cbdba4" providerId="LiveId" clId="{189A9D0E-7084-4B78-94C3-A0DFBAEB03DB}" dt="2024-07-28T17:17:50.217" v="19"/>
          <ac:spMkLst>
            <pc:docMk/>
            <pc:sldMk cId="1518364262" sldId="276"/>
            <ac:spMk id="5" creationId="{00000000-0000-0000-0000-000000000000}"/>
          </ac:spMkLst>
        </pc:spChg>
        <pc:picChg chg="mod">
          <ac:chgData name="Ganesh palnitkar" userId="2227903441cbdba4" providerId="LiveId" clId="{189A9D0E-7084-4B78-94C3-A0DFBAEB03DB}" dt="2024-07-28T17:31:16.712" v="200" actId="14100"/>
          <ac:picMkLst>
            <pc:docMk/>
            <pc:sldMk cId="1518364262" sldId="276"/>
            <ac:picMk id="4" creationId="{00000000-0000-0000-0000-000000000000}"/>
          </ac:picMkLst>
        </pc:picChg>
      </pc:sldChg>
      <pc:sldChg chg="modSp mod">
        <pc:chgData name="Ganesh palnitkar" userId="2227903441cbdba4" providerId="LiveId" clId="{189A9D0E-7084-4B78-94C3-A0DFBAEB03DB}" dt="2024-07-28T17:18:34.652" v="27" actId="14100"/>
        <pc:sldMkLst>
          <pc:docMk/>
          <pc:sldMk cId="2924560992" sldId="277"/>
        </pc:sldMkLst>
        <pc:spChg chg="mod">
          <ac:chgData name="Ganesh palnitkar" userId="2227903441cbdba4" providerId="LiveId" clId="{189A9D0E-7084-4B78-94C3-A0DFBAEB03DB}" dt="2024-07-28T17:18:07.234" v="21" actId="14100"/>
          <ac:spMkLst>
            <pc:docMk/>
            <pc:sldMk cId="2924560992" sldId="277"/>
            <ac:spMk id="4" creationId="{00000000-0000-0000-0000-000000000000}"/>
          </ac:spMkLst>
        </pc:spChg>
        <pc:picChg chg="mod">
          <ac:chgData name="Ganesh palnitkar" userId="2227903441cbdba4" providerId="LiveId" clId="{189A9D0E-7084-4B78-94C3-A0DFBAEB03DB}" dt="2024-07-28T17:18:34.652" v="27" actId="14100"/>
          <ac:picMkLst>
            <pc:docMk/>
            <pc:sldMk cId="2924560992" sldId="277"/>
            <ac:picMk id="5" creationId="{00000000-0000-0000-0000-000000000000}"/>
          </ac:picMkLst>
        </pc:picChg>
      </pc:sldChg>
      <pc:sldChg chg="modSp mod">
        <pc:chgData name="Ganesh palnitkar" userId="2227903441cbdba4" providerId="LiveId" clId="{189A9D0E-7084-4B78-94C3-A0DFBAEB03DB}" dt="2024-07-28T17:19:13.871" v="35" actId="404"/>
        <pc:sldMkLst>
          <pc:docMk/>
          <pc:sldMk cId="4013881016" sldId="278"/>
        </pc:sldMkLst>
        <pc:spChg chg="mod">
          <ac:chgData name="Ganesh palnitkar" userId="2227903441cbdba4" providerId="LiveId" clId="{189A9D0E-7084-4B78-94C3-A0DFBAEB03DB}" dt="2024-07-28T17:18:48.263" v="30" actId="14100"/>
          <ac:spMkLst>
            <pc:docMk/>
            <pc:sldMk cId="4013881016" sldId="278"/>
            <ac:spMk id="2" creationId="{00000000-0000-0000-0000-000000000000}"/>
          </ac:spMkLst>
        </pc:spChg>
        <pc:spChg chg="mod">
          <ac:chgData name="Ganesh palnitkar" userId="2227903441cbdba4" providerId="LiveId" clId="{189A9D0E-7084-4B78-94C3-A0DFBAEB03DB}" dt="2024-07-28T17:19:13.871" v="35" actId="404"/>
          <ac:spMkLst>
            <pc:docMk/>
            <pc:sldMk cId="4013881016" sldId="278"/>
            <ac:spMk id="4" creationId="{00000000-0000-0000-0000-000000000000}"/>
          </ac:spMkLst>
        </pc:spChg>
      </pc:sldChg>
      <pc:sldChg chg="modSp mod">
        <pc:chgData name="Ganesh palnitkar" userId="2227903441cbdba4" providerId="LiveId" clId="{189A9D0E-7084-4B78-94C3-A0DFBAEB03DB}" dt="2024-07-28T17:20:04.058" v="45" actId="14100"/>
        <pc:sldMkLst>
          <pc:docMk/>
          <pc:sldMk cId="2074083704" sldId="279"/>
        </pc:sldMkLst>
        <pc:spChg chg="mod">
          <ac:chgData name="Ganesh palnitkar" userId="2227903441cbdba4" providerId="LiveId" clId="{189A9D0E-7084-4B78-94C3-A0DFBAEB03DB}" dt="2024-07-28T17:19:45.872" v="40" actId="14100"/>
          <ac:spMkLst>
            <pc:docMk/>
            <pc:sldMk cId="2074083704" sldId="279"/>
            <ac:spMk id="2" creationId="{00000000-0000-0000-0000-000000000000}"/>
          </ac:spMkLst>
        </pc:spChg>
        <pc:spChg chg="mod">
          <ac:chgData name="Ganesh palnitkar" userId="2227903441cbdba4" providerId="LiveId" clId="{189A9D0E-7084-4B78-94C3-A0DFBAEB03DB}" dt="2024-07-28T17:20:04.058" v="45" actId="14100"/>
          <ac:spMkLst>
            <pc:docMk/>
            <pc:sldMk cId="2074083704" sldId="279"/>
            <ac:spMk id="3" creationId="{00000000-0000-0000-0000-000000000000}"/>
          </ac:spMkLst>
        </pc:spChg>
      </pc:sldChg>
      <pc:sldChg chg="modSp mod">
        <pc:chgData name="Ganesh palnitkar" userId="2227903441cbdba4" providerId="LiveId" clId="{189A9D0E-7084-4B78-94C3-A0DFBAEB03DB}" dt="2024-07-28T17:21:02.212" v="55" actId="948"/>
        <pc:sldMkLst>
          <pc:docMk/>
          <pc:sldMk cId="4086847353" sldId="280"/>
        </pc:sldMkLst>
        <pc:spChg chg="mod">
          <ac:chgData name="Ganesh palnitkar" userId="2227903441cbdba4" providerId="LiveId" clId="{189A9D0E-7084-4B78-94C3-A0DFBAEB03DB}" dt="2024-07-28T17:20:31.928" v="49" actId="14100"/>
          <ac:spMkLst>
            <pc:docMk/>
            <pc:sldMk cId="4086847353" sldId="280"/>
            <ac:spMk id="4" creationId="{00000000-0000-0000-0000-000000000000}"/>
          </ac:spMkLst>
        </pc:spChg>
        <pc:spChg chg="mod">
          <ac:chgData name="Ganesh palnitkar" userId="2227903441cbdba4" providerId="LiveId" clId="{189A9D0E-7084-4B78-94C3-A0DFBAEB03DB}" dt="2024-07-28T17:21:02.212" v="55" actId="948"/>
          <ac:spMkLst>
            <pc:docMk/>
            <pc:sldMk cId="4086847353" sldId="280"/>
            <ac:spMk id="5" creationId="{00000000-0000-0000-0000-000000000000}"/>
          </ac:spMkLst>
        </pc:spChg>
      </pc:sldChg>
      <pc:sldChg chg="addSp delSp modSp mod">
        <pc:chgData name="Ganesh palnitkar" userId="2227903441cbdba4" providerId="LiveId" clId="{189A9D0E-7084-4B78-94C3-A0DFBAEB03DB}" dt="2024-07-28T17:22:08.571" v="69" actId="14100"/>
        <pc:sldMkLst>
          <pc:docMk/>
          <pc:sldMk cId="498853859" sldId="281"/>
        </pc:sldMkLst>
        <pc:spChg chg="mod">
          <ac:chgData name="Ganesh palnitkar" userId="2227903441cbdba4" providerId="LiveId" clId="{189A9D0E-7084-4B78-94C3-A0DFBAEB03DB}" dt="2024-07-28T17:21:30.648" v="63" actId="14100"/>
          <ac:spMkLst>
            <pc:docMk/>
            <pc:sldMk cId="498853859" sldId="281"/>
            <ac:spMk id="2" creationId="{00000000-0000-0000-0000-000000000000}"/>
          </ac:spMkLst>
        </pc:spChg>
        <pc:spChg chg="add del mod">
          <ac:chgData name="Ganesh palnitkar" userId="2227903441cbdba4" providerId="LiveId" clId="{189A9D0E-7084-4B78-94C3-A0DFBAEB03DB}" dt="2024-07-28T17:21:52.881" v="65" actId="478"/>
          <ac:spMkLst>
            <pc:docMk/>
            <pc:sldMk cId="498853859" sldId="281"/>
            <ac:spMk id="4" creationId="{4B322B68-A583-AC0D-3287-36DBC783D33F}"/>
          </ac:spMkLst>
        </pc:spChg>
        <pc:spChg chg="mod">
          <ac:chgData name="Ganesh palnitkar" userId="2227903441cbdba4" providerId="LiveId" clId="{189A9D0E-7084-4B78-94C3-A0DFBAEB03DB}" dt="2024-07-28T17:22:08.571" v="69" actId="14100"/>
          <ac:spMkLst>
            <pc:docMk/>
            <pc:sldMk cId="498853859" sldId="281"/>
            <ac:spMk id="6" creationId="{00000000-0000-0000-0000-000000000000}"/>
          </ac:spMkLst>
        </pc:spChg>
        <pc:spChg chg="mod">
          <ac:chgData name="Ganesh palnitkar" userId="2227903441cbdba4" providerId="LiveId" clId="{189A9D0E-7084-4B78-94C3-A0DFBAEB03DB}" dt="2024-07-28T17:22:08.571" v="69" actId="14100"/>
          <ac:spMkLst>
            <pc:docMk/>
            <pc:sldMk cId="498853859" sldId="281"/>
            <ac:spMk id="8" creationId="{00000000-0000-0000-0000-000000000000}"/>
          </ac:spMkLst>
        </pc:spChg>
        <pc:spChg chg="mod">
          <ac:chgData name="Ganesh palnitkar" userId="2227903441cbdba4" providerId="LiveId" clId="{189A9D0E-7084-4B78-94C3-A0DFBAEB03DB}" dt="2024-07-28T17:22:08.571" v="69" actId="14100"/>
          <ac:spMkLst>
            <pc:docMk/>
            <pc:sldMk cId="498853859" sldId="281"/>
            <ac:spMk id="10" creationId="{00000000-0000-0000-0000-000000000000}"/>
          </ac:spMkLst>
        </pc:spChg>
        <pc:spChg chg="mod">
          <ac:chgData name="Ganesh palnitkar" userId="2227903441cbdba4" providerId="LiveId" clId="{189A9D0E-7084-4B78-94C3-A0DFBAEB03DB}" dt="2024-07-28T17:22:08.571" v="69" actId="14100"/>
          <ac:spMkLst>
            <pc:docMk/>
            <pc:sldMk cId="498853859" sldId="281"/>
            <ac:spMk id="12" creationId="{00000000-0000-0000-0000-000000000000}"/>
          </ac:spMkLst>
        </pc:spChg>
        <pc:grpChg chg="mod">
          <ac:chgData name="Ganesh palnitkar" userId="2227903441cbdba4" providerId="LiveId" clId="{189A9D0E-7084-4B78-94C3-A0DFBAEB03DB}" dt="2024-07-28T17:22:08.571" v="69" actId="14100"/>
          <ac:grpSpMkLst>
            <pc:docMk/>
            <pc:sldMk cId="498853859" sldId="281"/>
            <ac:grpSpMk id="13" creationId="{00000000-0000-0000-0000-000000000000}"/>
          </ac:grpSpMkLst>
        </pc:grpChg>
        <pc:picChg chg="mod">
          <ac:chgData name="Ganesh palnitkar" userId="2227903441cbdba4" providerId="LiveId" clId="{189A9D0E-7084-4B78-94C3-A0DFBAEB03DB}" dt="2024-07-28T17:22:08.571" v="69" actId="14100"/>
          <ac:picMkLst>
            <pc:docMk/>
            <pc:sldMk cId="498853859" sldId="281"/>
            <ac:picMk id="5" creationId="{00000000-0000-0000-0000-000000000000}"/>
          </ac:picMkLst>
        </pc:picChg>
        <pc:picChg chg="mod">
          <ac:chgData name="Ganesh palnitkar" userId="2227903441cbdba4" providerId="LiveId" clId="{189A9D0E-7084-4B78-94C3-A0DFBAEB03DB}" dt="2024-07-28T17:22:08.571" v="69" actId="14100"/>
          <ac:picMkLst>
            <pc:docMk/>
            <pc:sldMk cId="498853859" sldId="281"/>
            <ac:picMk id="7" creationId="{00000000-0000-0000-0000-000000000000}"/>
          </ac:picMkLst>
        </pc:picChg>
        <pc:picChg chg="mod">
          <ac:chgData name="Ganesh palnitkar" userId="2227903441cbdba4" providerId="LiveId" clId="{189A9D0E-7084-4B78-94C3-A0DFBAEB03DB}" dt="2024-07-28T17:22:08.571" v="69" actId="14100"/>
          <ac:picMkLst>
            <pc:docMk/>
            <pc:sldMk cId="498853859" sldId="281"/>
            <ac:picMk id="9" creationId="{00000000-0000-0000-0000-000000000000}"/>
          </ac:picMkLst>
        </pc:picChg>
        <pc:picChg chg="mod">
          <ac:chgData name="Ganesh palnitkar" userId="2227903441cbdba4" providerId="LiveId" clId="{189A9D0E-7084-4B78-94C3-A0DFBAEB03DB}" dt="2024-07-28T17:22:08.571" v="69" actId="14100"/>
          <ac:picMkLst>
            <pc:docMk/>
            <pc:sldMk cId="498853859" sldId="281"/>
            <ac:picMk id="11" creationId="{00000000-0000-0000-0000-000000000000}"/>
          </ac:picMkLst>
        </pc:picChg>
      </pc:sldChg>
      <pc:sldChg chg="modSp mod">
        <pc:chgData name="Ganesh palnitkar" userId="2227903441cbdba4" providerId="LiveId" clId="{189A9D0E-7084-4B78-94C3-A0DFBAEB03DB}" dt="2024-07-28T17:23:06.605" v="84" actId="1035"/>
        <pc:sldMkLst>
          <pc:docMk/>
          <pc:sldMk cId="3652393016" sldId="282"/>
        </pc:sldMkLst>
        <pc:spChg chg="mod">
          <ac:chgData name="Ganesh palnitkar" userId="2227903441cbdba4" providerId="LiveId" clId="{189A9D0E-7084-4B78-94C3-A0DFBAEB03DB}" dt="2024-07-28T17:22:27.098" v="73" actId="14100"/>
          <ac:spMkLst>
            <pc:docMk/>
            <pc:sldMk cId="3652393016" sldId="282"/>
            <ac:spMk id="2" creationId="{00000000-0000-0000-0000-000000000000}"/>
          </ac:spMkLst>
        </pc:spChg>
        <pc:spChg chg="mod">
          <ac:chgData name="Ganesh palnitkar" userId="2227903441cbdba4" providerId="LiveId" clId="{189A9D0E-7084-4B78-94C3-A0DFBAEB03DB}" dt="2024-07-28T17:23:06.605" v="84" actId="1035"/>
          <ac:spMkLst>
            <pc:docMk/>
            <pc:sldMk cId="3652393016" sldId="282"/>
            <ac:spMk id="5" creationId="{00000000-0000-0000-0000-000000000000}"/>
          </ac:spMkLst>
        </pc:spChg>
      </pc:sldChg>
      <pc:sldChg chg="modSp">
        <pc:chgData name="Ganesh palnitkar" userId="2227903441cbdba4" providerId="LiveId" clId="{189A9D0E-7084-4B78-94C3-A0DFBAEB03DB}" dt="2024-07-28T17:17:50.217" v="19"/>
        <pc:sldMkLst>
          <pc:docMk/>
          <pc:sldMk cId="934007029" sldId="284"/>
        </pc:sldMkLst>
        <pc:spChg chg="mod">
          <ac:chgData name="Ganesh palnitkar" userId="2227903441cbdba4" providerId="LiveId" clId="{189A9D0E-7084-4B78-94C3-A0DFBAEB03DB}" dt="2024-07-28T17:17:50.217" v="19"/>
          <ac:spMkLst>
            <pc:docMk/>
            <pc:sldMk cId="934007029" sldId="284"/>
            <ac:spMk id="2" creationId="{00000000-0000-0000-0000-000000000000}"/>
          </ac:spMkLst>
        </pc:spChg>
      </pc:sldChg>
      <pc:sldChg chg="modSp mod">
        <pc:chgData name="Ganesh palnitkar" userId="2227903441cbdba4" providerId="LiveId" clId="{189A9D0E-7084-4B78-94C3-A0DFBAEB03DB}" dt="2024-07-28T17:17:50.217" v="19"/>
        <pc:sldMkLst>
          <pc:docMk/>
          <pc:sldMk cId="139904998" sldId="285"/>
        </pc:sldMkLst>
        <pc:spChg chg="mod">
          <ac:chgData name="Ganesh palnitkar" userId="2227903441cbdba4" providerId="LiveId" clId="{189A9D0E-7084-4B78-94C3-A0DFBAEB03DB}" dt="2024-07-28T17:17:50.217" v="19"/>
          <ac:spMkLst>
            <pc:docMk/>
            <pc:sldMk cId="139904998" sldId="285"/>
            <ac:spMk id="2" creationId="{00000000-0000-0000-0000-000000000000}"/>
          </ac:spMkLst>
        </pc:spChg>
      </pc:sldChg>
      <pc:sldChg chg="modSp mod modShow modNotes">
        <pc:chgData name="Ganesh palnitkar" userId="2227903441cbdba4" providerId="LiveId" clId="{189A9D0E-7084-4B78-94C3-A0DFBAEB03DB}" dt="2024-07-28T17:17:50.217" v="19"/>
        <pc:sldMkLst>
          <pc:docMk/>
          <pc:sldMk cId="1893391592" sldId="286"/>
        </pc:sldMkLst>
        <pc:spChg chg="mod">
          <ac:chgData name="Ganesh palnitkar" userId="2227903441cbdba4" providerId="LiveId" clId="{189A9D0E-7084-4B78-94C3-A0DFBAEB03DB}" dt="2024-07-28T17:17:50.217" v="19"/>
          <ac:spMkLst>
            <pc:docMk/>
            <pc:sldMk cId="1893391592" sldId="286"/>
            <ac:spMk id="2" creationId="{00000000-0000-0000-0000-000000000000}"/>
          </ac:spMkLst>
        </pc:spChg>
        <pc:spChg chg="mod">
          <ac:chgData name="Ganesh palnitkar" userId="2227903441cbdba4" providerId="LiveId" clId="{189A9D0E-7084-4B78-94C3-A0DFBAEB03DB}" dt="2024-07-28T17:17:50.217" v="19"/>
          <ac:spMkLst>
            <pc:docMk/>
            <pc:sldMk cId="1893391592" sldId="286"/>
            <ac:spMk id="3" creationId="{00000000-0000-0000-0000-000000000000}"/>
          </ac:spMkLst>
        </pc:spChg>
        <pc:spChg chg="mod">
          <ac:chgData name="Ganesh palnitkar" userId="2227903441cbdba4" providerId="LiveId" clId="{189A9D0E-7084-4B78-94C3-A0DFBAEB03DB}" dt="2024-07-28T17:17:50.217" v="19"/>
          <ac:spMkLst>
            <pc:docMk/>
            <pc:sldMk cId="1893391592" sldId="286"/>
            <ac:spMk id="5" creationId="{0603CA59-52F9-CC47-78DF-41320AB1046F}"/>
          </ac:spMkLst>
        </pc:spChg>
      </pc:sldChg>
      <pc:sldChg chg="modSp mod">
        <pc:chgData name="Ganesh palnitkar" userId="2227903441cbdba4" providerId="LiveId" clId="{189A9D0E-7084-4B78-94C3-A0DFBAEB03DB}" dt="2024-07-28T17:23:27.544" v="88" actId="14100"/>
        <pc:sldMkLst>
          <pc:docMk/>
          <pc:sldMk cId="1783058045" sldId="287"/>
        </pc:sldMkLst>
        <pc:spChg chg="mod">
          <ac:chgData name="Ganesh palnitkar" userId="2227903441cbdba4" providerId="LiveId" clId="{189A9D0E-7084-4B78-94C3-A0DFBAEB03DB}" dt="2024-07-28T17:23:19.999" v="86" actId="403"/>
          <ac:spMkLst>
            <pc:docMk/>
            <pc:sldMk cId="1783058045" sldId="287"/>
            <ac:spMk id="2" creationId="{7F3AD30D-E9DD-A9CA-C255-D0F6A5ED01F3}"/>
          </ac:spMkLst>
        </pc:spChg>
        <pc:picChg chg="mod">
          <ac:chgData name="Ganesh palnitkar" userId="2227903441cbdba4" providerId="LiveId" clId="{189A9D0E-7084-4B78-94C3-A0DFBAEB03DB}" dt="2024-07-28T17:23:27.544" v="88" actId="14100"/>
          <ac:picMkLst>
            <pc:docMk/>
            <pc:sldMk cId="1783058045" sldId="287"/>
            <ac:picMk id="5" creationId="{061FBE22-D83F-8E58-5BA1-3F5A494CF7CB}"/>
          </ac:picMkLst>
        </pc:picChg>
      </pc:sldChg>
      <pc:sldChg chg="modSp mod modShow">
        <pc:chgData name="Ganesh palnitkar" userId="2227903441cbdba4" providerId="LiveId" clId="{189A9D0E-7084-4B78-94C3-A0DFBAEB03DB}" dt="2024-07-28T17:28:34.639" v="160" actId="403"/>
        <pc:sldMkLst>
          <pc:docMk/>
          <pc:sldMk cId="479244036" sldId="288"/>
        </pc:sldMkLst>
        <pc:spChg chg="mod">
          <ac:chgData name="Ganesh palnitkar" userId="2227903441cbdba4" providerId="LiveId" clId="{189A9D0E-7084-4B78-94C3-A0DFBAEB03DB}" dt="2024-07-28T17:17:50.217" v="19"/>
          <ac:spMkLst>
            <pc:docMk/>
            <pc:sldMk cId="479244036" sldId="288"/>
            <ac:spMk id="2" creationId="{6B61B9EE-60E7-00FC-9F2C-734A18DC4DE9}"/>
          </ac:spMkLst>
        </pc:spChg>
        <pc:spChg chg="mod">
          <ac:chgData name="Ganesh palnitkar" userId="2227903441cbdba4" providerId="LiveId" clId="{189A9D0E-7084-4B78-94C3-A0DFBAEB03DB}" dt="2024-07-28T17:28:34.639" v="160" actId="403"/>
          <ac:spMkLst>
            <pc:docMk/>
            <pc:sldMk cId="479244036" sldId="288"/>
            <ac:spMk id="6" creationId="{88B2F023-9BB8-DB7E-2076-A6B5817512B9}"/>
          </ac:spMkLst>
        </pc:spChg>
        <pc:picChg chg="mod">
          <ac:chgData name="Ganesh palnitkar" userId="2227903441cbdba4" providerId="LiveId" clId="{189A9D0E-7084-4B78-94C3-A0DFBAEB03DB}" dt="2024-07-28T17:28:23.973" v="157" actId="14100"/>
          <ac:picMkLst>
            <pc:docMk/>
            <pc:sldMk cId="479244036" sldId="288"/>
            <ac:picMk id="7" creationId="{0D477655-C988-7CA7-D836-F71093805A6D}"/>
          </ac:picMkLst>
        </pc:picChg>
      </pc:sldChg>
      <pc:sldMasterChg chg="modSp modSldLayout">
        <pc:chgData name="Ganesh palnitkar" userId="2227903441cbdba4" providerId="LiveId" clId="{189A9D0E-7084-4B78-94C3-A0DFBAEB03DB}" dt="2024-07-28T17:17:50.217" v="19"/>
        <pc:sldMasterMkLst>
          <pc:docMk/>
          <pc:sldMasterMk cId="769770235" sldId="2147483673"/>
        </pc:sldMasterMkLst>
        <pc:spChg chg="mod">
          <ac:chgData name="Ganesh palnitkar" userId="2227903441cbdba4" providerId="LiveId" clId="{189A9D0E-7084-4B78-94C3-A0DFBAEB03DB}" dt="2024-07-28T17:17:50.217" v="19"/>
          <ac:spMkLst>
            <pc:docMk/>
            <pc:sldMasterMk cId="769770235" sldId="2147483673"/>
            <ac:spMk id="2" creationId="{00000000-0000-0000-0000-000000000000}"/>
          </ac:spMkLst>
        </pc:spChg>
        <pc:spChg chg="mod">
          <ac:chgData name="Ganesh palnitkar" userId="2227903441cbdba4" providerId="LiveId" clId="{189A9D0E-7084-4B78-94C3-A0DFBAEB03DB}" dt="2024-07-28T17:17:50.217" v="19"/>
          <ac:spMkLst>
            <pc:docMk/>
            <pc:sldMasterMk cId="769770235" sldId="2147483673"/>
            <ac:spMk id="3" creationId="{00000000-0000-0000-0000-000000000000}"/>
          </ac:spMkLst>
        </pc:spChg>
        <pc:spChg chg="mod">
          <ac:chgData name="Ganesh palnitkar" userId="2227903441cbdba4" providerId="LiveId" clId="{189A9D0E-7084-4B78-94C3-A0DFBAEB03DB}" dt="2024-07-28T17:17:50.217" v="19"/>
          <ac:spMkLst>
            <pc:docMk/>
            <pc:sldMasterMk cId="769770235" sldId="2147483673"/>
            <ac:spMk id="4" creationId="{00000000-0000-0000-0000-000000000000}"/>
          </ac:spMkLst>
        </pc:spChg>
        <pc:spChg chg="mod">
          <ac:chgData name="Ganesh palnitkar" userId="2227903441cbdba4" providerId="LiveId" clId="{189A9D0E-7084-4B78-94C3-A0DFBAEB03DB}" dt="2024-07-28T17:17:50.217" v="19"/>
          <ac:spMkLst>
            <pc:docMk/>
            <pc:sldMasterMk cId="769770235" sldId="2147483673"/>
            <ac:spMk id="5" creationId="{00000000-0000-0000-0000-000000000000}"/>
          </ac:spMkLst>
        </pc:spChg>
        <pc:spChg chg="mod">
          <ac:chgData name="Ganesh palnitkar" userId="2227903441cbdba4" providerId="LiveId" clId="{189A9D0E-7084-4B78-94C3-A0DFBAEB03DB}" dt="2024-07-28T17:17:50.217" v="19"/>
          <ac:spMkLst>
            <pc:docMk/>
            <pc:sldMasterMk cId="769770235" sldId="2147483673"/>
            <ac:spMk id="6" creationId="{00000000-0000-0000-0000-000000000000}"/>
          </ac:spMkLst>
        </pc:spChg>
        <pc:spChg chg="mod">
          <ac:chgData name="Ganesh palnitkar" userId="2227903441cbdba4" providerId="LiveId" clId="{189A9D0E-7084-4B78-94C3-A0DFBAEB03DB}" dt="2024-07-28T17:17:50.217" v="19"/>
          <ac:spMkLst>
            <pc:docMk/>
            <pc:sldMasterMk cId="769770235" sldId="2147483673"/>
            <ac:spMk id="7" creationId="{00000000-0000-0000-0000-000000000000}"/>
          </ac:spMkLst>
        </pc:spChg>
        <pc:spChg chg="mod">
          <ac:chgData name="Ganesh palnitkar" userId="2227903441cbdba4" providerId="LiveId" clId="{189A9D0E-7084-4B78-94C3-A0DFBAEB03DB}" dt="2024-07-28T17:17:50.217" v="19"/>
          <ac:spMkLst>
            <pc:docMk/>
            <pc:sldMasterMk cId="769770235" sldId="2147483673"/>
            <ac:spMk id="38" creationId="{00000000-0000-0000-0000-000000000000}"/>
          </ac:spMkLst>
        </pc:spChg>
        <pc:sldLayoutChg chg="modSp">
          <pc:chgData name="Ganesh palnitkar" userId="2227903441cbdba4" providerId="LiveId" clId="{189A9D0E-7084-4B78-94C3-A0DFBAEB03DB}" dt="2024-07-28T17:17:50.217" v="19"/>
          <pc:sldLayoutMkLst>
            <pc:docMk/>
            <pc:sldMasterMk cId="769770235" sldId="2147483673"/>
            <pc:sldLayoutMk cId="3381828434" sldId="2147483674"/>
          </pc:sldLayoutMkLst>
          <pc:spChg chg="mod">
            <ac:chgData name="Ganesh palnitkar" userId="2227903441cbdba4" providerId="LiveId" clId="{189A9D0E-7084-4B78-94C3-A0DFBAEB03DB}" dt="2024-07-28T17:17:50.217" v="19"/>
            <ac:spMkLst>
              <pc:docMk/>
              <pc:sldMasterMk cId="769770235" sldId="2147483673"/>
              <pc:sldLayoutMk cId="3381828434" sldId="2147483674"/>
              <ac:spMk id="2" creationId="{00000000-0000-0000-0000-000000000000}"/>
            </ac:spMkLst>
          </pc:spChg>
          <pc:spChg chg="mod">
            <ac:chgData name="Ganesh palnitkar" userId="2227903441cbdba4" providerId="LiveId" clId="{189A9D0E-7084-4B78-94C3-A0DFBAEB03DB}" dt="2024-07-28T17:17:50.217" v="19"/>
            <ac:spMkLst>
              <pc:docMk/>
              <pc:sldMasterMk cId="769770235" sldId="2147483673"/>
              <pc:sldLayoutMk cId="3381828434" sldId="2147483674"/>
              <ac:spMk id="3" creationId="{00000000-0000-0000-0000-000000000000}"/>
            </ac:spMkLst>
          </pc:spChg>
          <pc:spChg chg="mod">
            <ac:chgData name="Ganesh palnitkar" userId="2227903441cbdba4" providerId="LiveId" clId="{189A9D0E-7084-4B78-94C3-A0DFBAEB03DB}" dt="2024-07-28T17:17:50.217" v="19"/>
            <ac:spMkLst>
              <pc:docMk/>
              <pc:sldMasterMk cId="769770235" sldId="2147483673"/>
              <pc:sldLayoutMk cId="3381828434" sldId="2147483674"/>
              <ac:spMk id="7" creationId="{00000000-0000-0000-0000-000000000000}"/>
            </ac:spMkLst>
          </pc:spChg>
          <pc:spChg chg="mod">
            <ac:chgData name="Ganesh palnitkar" userId="2227903441cbdba4" providerId="LiveId" clId="{189A9D0E-7084-4B78-94C3-A0DFBAEB03DB}" dt="2024-07-28T17:17:50.217" v="19"/>
            <ac:spMkLst>
              <pc:docMk/>
              <pc:sldMasterMk cId="769770235" sldId="2147483673"/>
              <pc:sldLayoutMk cId="3381828434" sldId="2147483674"/>
              <ac:spMk id="8" creationId="{00000000-0000-0000-0000-000000000000}"/>
            </ac:spMkLst>
          </pc:spChg>
        </pc:sldLayoutChg>
        <pc:sldLayoutChg chg="modSp">
          <pc:chgData name="Ganesh palnitkar" userId="2227903441cbdba4" providerId="LiveId" clId="{189A9D0E-7084-4B78-94C3-A0DFBAEB03DB}" dt="2024-07-28T17:17:50.217" v="19"/>
          <pc:sldLayoutMkLst>
            <pc:docMk/>
            <pc:sldMasterMk cId="769770235" sldId="2147483673"/>
            <pc:sldLayoutMk cId="1177373518" sldId="2147483675"/>
          </pc:sldLayoutMkLst>
          <pc:spChg chg="mod">
            <ac:chgData name="Ganesh palnitkar" userId="2227903441cbdba4" providerId="LiveId" clId="{189A9D0E-7084-4B78-94C3-A0DFBAEB03DB}" dt="2024-07-28T17:17:50.217" v="19"/>
            <ac:spMkLst>
              <pc:docMk/>
              <pc:sldMasterMk cId="769770235" sldId="2147483673"/>
              <pc:sldLayoutMk cId="1177373518" sldId="2147483675"/>
              <ac:spMk id="8" creationId="{22350D3D-BC02-C885-763F-2C668930B414}"/>
            </ac:spMkLst>
          </pc:spChg>
          <pc:picChg chg="mod">
            <ac:chgData name="Ganesh palnitkar" userId="2227903441cbdba4" providerId="LiveId" clId="{189A9D0E-7084-4B78-94C3-A0DFBAEB03DB}" dt="2024-07-28T17:17:50.217" v="19"/>
            <ac:picMkLst>
              <pc:docMk/>
              <pc:sldMasterMk cId="769770235" sldId="2147483673"/>
              <pc:sldLayoutMk cId="1177373518" sldId="2147483675"/>
              <ac:picMk id="7" creationId="{C95532F8-0C22-56AE-82D8-CF4CE637FB4A}"/>
            </ac:picMkLst>
          </pc:picChg>
        </pc:sldLayoutChg>
        <pc:sldLayoutChg chg="modSp">
          <pc:chgData name="Ganesh palnitkar" userId="2227903441cbdba4" providerId="LiveId" clId="{189A9D0E-7084-4B78-94C3-A0DFBAEB03DB}" dt="2024-07-28T17:17:50.217" v="19"/>
          <pc:sldLayoutMkLst>
            <pc:docMk/>
            <pc:sldMasterMk cId="769770235" sldId="2147483673"/>
            <pc:sldLayoutMk cId="1124996588" sldId="2147483676"/>
          </pc:sldLayoutMkLst>
          <pc:spChg chg="mod">
            <ac:chgData name="Ganesh palnitkar" userId="2227903441cbdba4" providerId="LiveId" clId="{189A9D0E-7084-4B78-94C3-A0DFBAEB03DB}" dt="2024-07-28T17:17:50.217" v="19"/>
            <ac:spMkLst>
              <pc:docMk/>
              <pc:sldMasterMk cId="769770235" sldId="2147483673"/>
              <pc:sldLayoutMk cId="1124996588" sldId="2147483676"/>
              <ac:spMk id="2" creationId="{00000000-0000-0000-0000-000000000000}"/>
            </ac:spMkLst>
          </pc:spChg>
          <pc:spChg chg="mod">
            <ac:chgData name="Ganesh palnitkar" userId="2227903441cbdba4" providerId="LiveId" clId="{189A9D0E-7084-4B78-94C3-A0DFBAEB03DB}" dt="2024-07-28T17:17:50.217" v="19"/>
            <ac:spMkLst>
              <pc:docMk/>
              <pc:sldMasterMk cId="769770235" sldId="2147483673"/>
              <pc:sldLayoutMk cId="1124996588" sldId="2147483676"/>
              <ac:spMk id="3" creationId="{00000000-0000-0000-0000-000000000000}"/>
            </ac:spMkLst>
          </pc:spChg>
          <pc:picChg chg="mod">
            <ac:chgData name="Ganesh palnitkar" userId="2227903441cbdba4" providerId="LiveId" clId="{189A9D0E-7084-4B78-94C3-A0DFBAEB03DB}" dt="2024-07-28T17:17:50.217" v="19"/>
            <ac:picMkLst>
              <pc:docMk/>
              <pc:sldMasterMk cId="769770235" sldId="2147483673"/>
              <pc:sldLayoutMk cId="1124996588" sldId="2147483676"/>
              <ac:picMk id="7" creationId="{1041A387-DF75-310F-001C-DEBB95F096BC}"/>
            </ac:picMkLst>
          </pc:picChg>
        </pc:sldLayoutChg>
        <pc:sldLayoutChg chg="modSp">
          <pc:chgData name="Ganesh palnitkar" userId="2227903441cbdba4" providerId="LiveId" clId="{189A9D0E-7084-4B78-94C3-A0DFBAEB03DB}" dt="2024-07-28T17:17:50.217" v="19"/>
          <pc:sldLayoutMkLst>
            <pc:docMk/>
            <pc:sldMasterMk cId="769770235" sldId="2147483673"/>
            <pc:sldLayoutMk cId="2857077653" sldId="2147483677"/>
          </pc:sldLayoutMkLst>
          <pc:spChg chg="mod">
            <ac:chgData name="Ganesh palnitkar" userId="2227903441cbdba4" providerId="LiveId" clId="{189A9D0E-7084-4B78-94C3-A0DFBAEB03DB}" dt="2024-07-28T17:17:50.217" v="19"/>
            <ac:spMkLst>
              <pc:docMk/>
              <pc:sldMasterMk cId="769770235" sldId="2147483673"/>
              <pc:sldLayoutMk cId="2857077653" sldId="2147483677"/>
              <ac:spMk id="3" creationId="{00000000-0000-0000-0000-000000000000}"/>
            </ac:spMkLst>
          </pc:spChg>
          <pc:spChg chg="mod">
            <ac:chgData name="Ganesh palnitkar" userId="2227903441cbdba4" providerId="LiveId" clId="{189A9D0E-7084-4B78-94C3-A0DFBAEB03DB}" dt="2024-07-28T17:17:50.217" v="19"/>
            <ac:spMkLst>
              <pc:docMk/>
              <pc:sldMasterMk cId="769770235" sldId="2147483673"/>
              <pc:sldLayoutMk cId="2857077653" sldId="2147483677"/>
              <ac:spMk id="4" creationId="{00000000-0000-0000-0000-000000000000}"/>
            </ac:spMkLst>
          </pc:spChg>
        </pc:sldLayoutChg>
        <pc:sldLayoutChg chg="modSp">
          <pc:chgData name="Ganesh palnitkar" userId="2227903441cbdba4" providerId="LiveId" clId="{189A9D0E-7084-4B78-94C3-A0DFBAEB03DB}" dt="2024-07-28T17:17:50.217" v="19"/>
          <pc:sldLayoutMkLst>
            <pc:docMk/>
            <pc:sldMasterMk cId="769770235" sldId="2147483673"/>
            <pc:sldLayoutMk cId="2647842334" sldId="2147483678"/>
          </pc:sldLayoutMkLst>
          <pc:spChg chg="mod">
            <ac:chgData name="Ganesh palnitkar" userId="2227903441cbdba4" providerId="LiveId" clId="{189A9D0E-7084-4B78-94C3-A0DFBAEB03DB}" dt="2024-07-28T17:17:50.217" v="19"/>
            <ac:spMkLst>
              <pc:docMk/>
              <pc:sldMasterMk cId="769770235" sldId="2147483673"/>
              <pc:sldLayoutMk cId="2647842334" sldId="2147483678"/>
              <ac:spMk id="3" creationId="{00000000-0000-0000-0000-000000000000}"/>
            </ac:spMkLst>
          </pc:spChg>
          <pc:spChg chg="mod">
            <ac:chgData name="Ganesh palnitkar" userId="2227903441cbdba4" providerId="LiveId" clId="{189A9D0E-7084-4B78-94C3-A0DFBAEB03DB}" dt="2024-07-28T17:17:50.217" v="19"/>
            <ac:spMkLst>
              <pc:docMk/>
              <pc:sldMasterMk cId="769770235" sldId="2147483673"/>
              <pc:sldLayoutMk cId="2647842334" sldId="2147483678"/>
              <ac:spMk id="4" creationId="{00000000-0000-0000-0000-000000000000}"/>
            </ac:spMkLst>
          </pc:spChg>
          <pc:spChg chg="mod">
            <ac:chgData name="Ganesh palnitkar" userId="2227903441cbdba4" providerId="LiveId" clId="{189A9D0E-7084-4B78-94C3-A0DFBAEB03DB}" dt="2024-07-28T17:17:50.217" v="19"/>
            <ac:spMkLst>
              <pc:docMk/>
              <pc:sldMasterMk cId="769770235" sldId="2147483673"/>
              <pc:sldLayoutMk cId="2647842334" sldId="2147483678"/>
              <ac:spMk id="5" creationId="{00000000-0000-0000-0000-000000000000}"/>
            </ac:spMkLst>
          </pc:spChg>
          <pc:spChg chg="mod">
            <ac:chgData name="Ganesh palnitkar" userId="2227903441cbdba4" providerId="LiveId" clId="{189A9D0E-7084-4B78-94C3-A0DFBAEB03DB}" dt="2024-07-28T17:17:50.217" v="19"/>
            <ac:spMkLst>
              <pc:docMk/>
              <pc:sldMasterMk cId="769770235" sldId="2147483673"/>
              <pc:sldLayoutMk cId="2647842334" sldId="2147483678"/>
              <ac:spMk id="6" creationId="{00000000-0000-0000-0000-000000000000}"/>
            </ac:spMkLst>
          </pc:spChg>
        </pc:sldLayoutChg>
        <pc:sldLayoutChg chg="modSp">
          <pc:chgData name="Ganesh palnitkar" userId="2227903441cbdba4" providerId="LiveId" clId="{189A9D0E-7084-4B78-94C3-A0DFBAEB03DB}" dt="2024-07-28T17:17:50.217" v="19"/>
          <pc:sldLayoutMkLst>
            <pc:docMk/>
            <pc:sldMasterMk cId="769770235" sldId="2147483673"/>
            <pc:sldLayoutMk cId="1053183540" sldId="2147483681"/>
          </pc:sldLayoutMkLst>
          <pc:spChg chg="mod">
            <ac:chgData name="Ganesh palnitkar" userId="2227903441cbdba4" providerId="LiveId" clId="{189A9D0E-7084-4B78-94C3-A0DFBAEB03DB}" dt="2024-07-28T17:17:50.217" v="19"/>
            <ac:spMkLst>
              <pc:docMk/>
              <pc:sldMasterMk cId="769770235" sldId="2147483673"/>
              <pc:sldLayoutMk cId="1053183540" sldId="2147483681"/>
              <ac:spMk id="2" creationId="{00000000-0000-0000-0000-000000000000}"/>
            </ac:spMkLst>
          </pc:spChg>
          <pc:spChg chg="mod">
            <ac:chgData name="Ganesh palnitkar" userId="2227903441cbdba4" providerId="LiveId" clId="{189A9D0E-7084-4B78-94C3-A0DFBAEB03DB}" dt="2024-07-28T17:17:50.217" v="19"/>
            <ac:spMkLst>
              <pc:docMk/>
              <pc:sldMasterMk cId="769770235" sldId="2147483673"/>
              <pc:sldLayoutMk cId="1053183540" sldId="2147483681"/>
              <ac:spMk id="3" creationId="{00000000-0000-0000-0000-000000000000}"/>
            </ac:spMkLst>
          </pc:spChg>
          <pc:spChg chg="mod">
            <ac:chgData name="Ganesh palnitkar" userId="2227903441cbdba4" providerId="LiveId" clId="{189A9D0E-7084-4B78-94C3-A0DFBAEB03DB}" dt="2024-07-28T17:17:50.217" v="19"/>
            <ac:spMkLst>
              <pc:docMk/>
              <pc:sldMasterMk cId="769770235" sldId="2147483673"/>
              <pc:sldLayoutMk cId="1053183540" sldId="2147483681"/>
              <ac:spMk id="4" creationId="{00000000-0000-0000-0000-000000000000}"/>
            </ac:spMkLst>
          </pc:spChg>
        </pc:sldLayoutChg>
        <pc:sldLayoutChg chg="modSp">
          <pc:chgData name="Ganesh palnitkar" userId="2227903441cbdba4" providerId="LiveId" clId="{189A9D0E-7084-4B78-94C3-A0DFBAEB03DB}" dt="2024-07-28T17:17:50.217" v="19"/>
          <pc:sldLayoutMkLst>
            <pc:docMk/>
            <pc:sldMasterMk cId="769770235" sldId="2147483673"/>
            <pc:sldLayoutMk cId="1380812252" sldId="2147483682"/>
          </pc:sldLayoutMkLst>
          <pc:spChg chg="mod">
            <ac:chgData name="Ganesh palnitkar" userId="2227903441cbdba4" providerId="LiveId" clId="{189A9D0E-7084-4B78-94C3-A0DFBAEB03DB}" dt="2024-07-28T17:17:50.217" v="19"/>
            <ac:spMkLst>
              <pc:docMk/>
              <pc:sldMasterMk cId="769770235" sldId="2147483673"/>
              <pc:sldLayoutMk cId="1380812252" sldId="2147483682"/>
              <ac:spMk id="2" creationId="{00000000-0000-0000-0000-000000000000}"/>
            </ac:spMkLst>
          </pc:spChg>
          <pc:spChg chg="mod">
            <ac:chgData name="Ganesh palnitkar" userId="2227903441cbdba4" providerId="LiveId" clId="{189A9D0E-7084-4B78-94C3-A0DFBAEB03DB}" dt="2024-07-28T17:17:50.217" v="19"/>
            <ac:spMkLst>
              <pc:docMk/>
              <pc:sldMasterMk cId="769770235" sldId="2147483673"/>
              <pc:sldLayoutMk cId="1380812252" sldId="2147483682"/>
              <ac:spMk id="3" creationId="{00000000-0000-0000-0000-000000000000}"/>
            </ac:spMkLst>
          </pc:spChg>
          <pc:spChg chg="mod">
            <ac:chgData name="Ganesh palnitkar" userId="2227903441cbdba4" providerId="LiveId" clId="{189A9D0E-7084-4B78-94C3-A0DFBAEB03DB}" dt="2024-07-28T17:17:50.217" v="19"/>
            <ac:spMkLst>
              <pc:docMk/>
              <pc:sldMasterMk cId="769770235" sldId="2147483673"/>
              <pc:sldLayoutMk cId="1380812252" sldId="2147483682"/>
              <ac:spMk id="4" creationId="{00000000-0000-0000-0000-000000000000}"/>
            </ac:spMkLst>
          </pc:spChg>
          <pc:spChg chg="mod">
            <ac:chgData name="Ganesh palnitkar" userId="2227903441cbdba4" providerId="LiveId" clId="{189A9D0E-7084-4B78-94C3-A0DFBAEB03DB}" dt="2024-07-28T17:17:50.217" v="19"/>
            <ac:spMkLst>
              <pc:docMk/>
              <pc:sldMasterMk cId="769770235" sldId="2147483673"/>
              <pc:sldLayoutMk cId="1380812252" sldId="2147483682"/>
              <ac:spMk id="9" creationId="{00000000-0000-0000-0000-000000000000}"/>
            </ac:spMkLst>
          </pc:spChg>
        </pc:sldLayoutChg>
        <pc:sldLayoutChg chg="modSp">
          <pc:chgData name="Ganesh palnitkar" userId="2227903441cbdba4" providerId="LiveId" clId="{189A9D0E-7084-4B78-94C3-A0DFBAEB03DB}" dt="2024-07-28T17:17:50.217" v="19"/>
          <pc:sldLayoutMkLst>
            <pc:docMk/>
            <pc:sldMasterMk cId="769770235" sldId="2147483673"/>
            <pc:sldLayoutMk cId="680424453" sldId="2147483684"/>
          </pc:sldLayoutMkLst>
          <pc:spChg chg="mod">
            <ac:chgData name="Ganesh palnitkar" userId="2227903441cbdba4" providerId="LiveId" clId="{189A9D0E-7084-4B78-94C3-A0DFBAEB03DB}" dt="2024-07-28T17:17:50.217" v="19"/>
            <ac:spMkLst>
              <pc:docMk/>
              <pc:sldMasterMk cId="769770235" sldId="2147483673"/>
              <pc:sldLayoutMk cId="680424453" sldId="2147483684"/>
              <ac:spMk id="2" creationId="{00000000-0000-0000-0000-000000000000}"/>
            </ac:spMkLst>
          </pc:spChg>
          <pc:spChg chg="mod">
            <ac:chgData name="Ganesh palnitkar" userId="2227903441cbdba4" providerId="LiveId" clId="{189A9D0E-7084-4B78-94C3-A0DFBAEB03DB}" dt="2024-07-28T17:17:50.217" v="19"/>
            <ac:spMkLst>
              <pc:docMk/>
              <pc:sldMasterMk cId="769770235" sldId="2147483673"/>
              <pc:sldLayoutMk cId="680424453" sldId="2147483684"/>
              <ac:spMk id="3" creationId="{00000000-0000-0000-0000-000000000000}"/>
            </ac:spMkLst>
          </pc:spChg>
        </pc:sldLayoutChg>
      </pc:sldMasterChg>
      <pc:sldMasterChg chg="modSldLayout">
        <pc:chgData name="Ganesh palnitkar" userId="2227903441cbdba4" providerId="LiveId" clId="{189A9D0E-7084-4B78-94C3-A0DFBAEB03DB}" dt="2024-07-28T17:17:50.217" v="19"/>
        <pc:sldMasterMkLst>
          <pc:docMk/>
          <pc:sldMasterMk cId="1775962457" sldId="2147483685"/>
        </pc:sldMasterMkLst>
        <pc:sldLayoutChg chg="addSp">
          <pc:chgData name="Ganesh palnitkar" userId="2227903441cbdba4" providerId="LiveId" clId="{189A9D0E-7084-4B78-94C3-A0DFBAEB03DB}" dt="2024-07-28T17:17:50.217" v="19"/>
          <pc:sldLayoutMkLst>
            <pc:docMk/>
            <pc:sldMasterMk cId="1775962457" sldId="2147483685"/>
            <pc:sldLayoutMk cId="3938969941" sldId="2147483687"/>
          </pc:sldLayoutMkLst>
          <pc:spChg chg="add">
            <ac:chgData name="Ganesh palnitkar" userId="2227903441cbdba4" providerId="LiveId" clId="{189A9D0E-7084-4B78-94C3-A0DFBAEB03DB}" dt="2024-07-28T17:17:50.217" v="19"/>
            <ac:spMkLst>
              <pc:docMk/>
              <pc:sldMasterMk cId="1775962457" sldId="2147483685"/>
              <pc:sldLayoutMk cId="3938969941" sldId="2147483687"/>
              <ac:spMk id="7" creationId="{232EB232-14E6-B316-174E-0238674345BD}"/>
            </ac:spMkLst>
          </pc:spChg>
          <pc:picChg chg="add">
            <ac:chgData name="Ganesh palnitkar" userId="2227903441cbdba4" providerId="LiveId" clId="{189A9D0E-7084-4B78-94C3-A0DFBAEB03DB}" dt="2024-07-28T17:17:50.217" v="19"/>
            <ac:picMkLst>
              <pc:docMk/>
              <pc:sldMasterMk cId="1775962457" sldId="2147483685"/>
              <pc:sldLayoutMk cId="3938969941" sldId="2147483687"/>
              <ac:picMk id="8" creationId="{F484DF71-8203-24D3-FB82-41C8C957F2C7}"/>
            </ac:picMkLst>
          </pc:picChg>
        </pc:sldLayoutChg>
        <pc:sldLayoutChg chg="addSp">
          <pc:chgData name="Ganesh palnitkar" userId="2227903441cbdba4" providerId="LiveId" clId="{189A9D0E-7084-4B78-94C3-A0DFBAEB03DB}" dt="2024-07-28T17:17:50.217" v="19"/>
          <pc:sldLayoutMkLst>
            <pc:docMk/>
            <pc:sldMasterMk cId="1775962457" sldId="2147483685"/>
            <pc:sldLayoutMk cId="2208821668" sldId="2147483688"/>
          </pc:sldLayoutMkLst>
          <pc:picChg chg="add">
            <ac:chgData name="Ganesh palnitkar" userId="2227903441cbdba4" providerId="LiveId" clId="{189A9D0E-7084-4B78-94C3-A0DFBAEB03DB}" dt="2024-07-28T17:17:50.217" v="19"/>
            <ac:picMkLst>
              <pc:docMk/>
              <pc:sldMasterMk cId="1775962457" sldId="2147483685"/>
              <pc:sldLayoutMk cId="2208821668" sldId="2147483688"/>
              <ac:picMk id="7" creationId="{4010BBFC-0540-86F7-CEB2-BAA3BB7DB037}"/>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ADB13E-9AB8-4DB2-95D2-CFD01508D083}" type="datetimeFigureOut">
              <a:rPr lang="en-IN" smtClean="0"/>
              <a:t>29-07-2024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339E6E-B243-4699-95E1-368DE6F35678}" type="slidenum">
              <a:rPr lang="en-IN" smtClean="0"/>
              <a:t>‹#›</a:t>
            </a:fld>
            <a:endParaRPr lang="en-IN"/>
          </a:p>
        </p:txBody>
      </p:sp>
    </p:spTree>
    <p:extLst>
      <p:ext uri="{BB962C8B-B14F-4D97-AF65-F5344CB8AC3E}">
        <p14:creationId xmlns:p14="http://schemas.microsoft.com/office/powerpoint/2010/main" val="1331194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EAC9790-EBDA-4827-8358-66C1A29C3FEF}" type="slidenum">
              <a:rPr lang="en-IN" smtClean="0"/>
              <a:t>2</a:t>
            </a:fld>
            <a:endParaRPr lang="en-IN"/>
          </a:p>
        </p:txBody>
      </p:sp>
    </p:spTree>
    <p:extLst>
      <p:ext uri="{BB962C8B-B14F-4D97-AF65-F5344CB8AC3E}">
        <p14:creationId xmlns:p14="http://schemas.microsoft.com/office/powerpoint/2010/main" val="557008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EAC9790-EBDA-4827-8358-66C1A29C3FEF}" type="slidenum">
              <a:rPr lang="en-IN" smtClean="0"/>
              <a:t>3</a:t>
            </a:fld>
            <a:endParaRPr lang="en-IN"/>
          </a:p>
        </p:txBody>
      </p:sp>
    </p:spTree>
    <p:extLst>
      <p:ext uri="{BB962C8B-B14F-4D97-AF65-F5344CB8AC3E}">
        <p14:creationId xmlns:p14="http://schemas.microsoft.com/office/powerpoint/2010/main" val="557008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4088FB-577B-4067-8781-AA7A5012EF86}" type="datetime1">
              <a:rPr lang="en-US" smtClean="0"/>
              <a:t>7/29/2024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26849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8D9B1E-CB0A-432B-99B6-86360C6B73D4}" type="datetime1">
              <a:rPr lang="en-US" smtClean="0"/>
              <a:t>7/29/2024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58297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6FD1CB-1DB6-40B2-B334-8F6E729EC56B}" type="datetime1">
              <a:rPr lang="en-US" smtClean="0"/>
              <a:t>7/29/2024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5417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19401-472E-4542-80E5-99D4098A26B4}" type="datetime1">
              <a:rPr lang="en-US" smtClean="0"/>
              <a:t>7/29/2024</a:t>
            </a:fld>
            <a:endParaRPr lang="en-US"/>
          </a:p>
        </p:txBody>
      </p:sp>
      <p:sp>
        <p:nvSpPr>
          <p:cNvPr id="5" name="Footer Placeholder 4"/>
          <p:cNvSpPr>
            <a:spLocks noGrp="1"/>
          </p:cNvSpPr>
          <p:nvPr>
            <p:ph type="ftr" sz="quarter" idx="11"/>
          </p:nvPr>
        </p:nvSpPr>
        <p:spPr/>
        <p:txBody>
          <a:bodyPr/>
          <a:lstStyle/>
          <a:p>
            <a:r>
              <a:rPr lang="en-US"/>
              <a:t>www.plusforum.in</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Rectangle: Rounded Corners 6">
            <a:extLst>
              <a:ext uri="{FF2B5EF4-FFF2-40B4-BE49-F238E27FC236}">
                <a16:creationId xmlns:a16="http://schemas.microsoft.com/office/drawing/2014/main" id="{232EB232-14E6-B316-174E-0238674345BD}"/>
              </a:ext>
            </a:extLst>
          </p:cNvPr>
          <p:cNvSpPr/>
          <p:nvPr userDrawn="1"/>
        </p:nvSpPr>
        <p:spPr>
          <a:xfrm>
            <a:off x="3480187" y="741113"/>
            <a:ext cx="8399424" cy="5283872"/>
          </a:xfrm>
          <a:prstGeom prst="roundRect">
            <a:avLst>
              <a:gd name="adj" fmla="val 2958"/>
            </a:avLst>
          </a:prstGeom>
          <a:solidFill>
            <a:srgbClr val="BBDADF">
              <a:alpha val="2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pic>
        <p:nvPicPr>
          <p:cNvPr id="8" name="Picture 7">
            <a:extLst>
              <a:ext uri="{FF2B5EF4-FFF2-40B4-BE49-F238E27FC236}">
                <a16:creationId xmlns:a16="http://schemas.microsoft.com/office/drawing/2014/main" id="{F484DF71-8203-24D3-FB82-41C8C957F2C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82562" y="136525"/>
            <a:ext cx="610818" cy="517135"/>
          </a:xfrm>
          <a:prstGeom prst="rect">
            <a:avLst/>
          </a:prstGeom>
        </p:spPr>
      </p:pic>
    </p:spTree>
    <p:extLst>
      <p:ext uri="{BB962C8B-B14F-4D97-AF65-F5344CB8AC3E}">
        <p14:creationId xmlns:p14="http://schemas.microsoft.com/office/powerpoint/2010/main" val="3938969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FBFC48-3B8F-4222-A79B-26D29636AAA0}" type="datetime1">
              <a:rPr lang="en-US" smtClean="0"/>
              <a:t>7/29/2024</a:t>
            </a:fld>
            <a:endParaRPr lang="en-US"/>
          </a:p>
        </p:txBody>
      </p:sp>
      <p:sp>
        <p:nvSpPr>
          <p:cNvPr id="5" name="Footer Placeholder 4"/>
          <p:cNvSpPr>
            <a:spLocks noGrp="1"/>
          </p:cNvSpPr>
          <p:nvPr>
            <p:ph type="ftr" sz="quarter" idx="11"/>
          </p:nvPr>
        </p:nvSpPr>
        <p:spPr/>
        <p:txBody>
          <a:bodyPr/>
          <a:lstStyle/>
          <a:p>
            <a:r>
              <a:rPr lang="en-US"/>
              <a:t>www.plusforum.in</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a:extLst>
              <a:ext uri="{FF2B5EF4-FFF2-40B4-BE49-F238E27FC236}">
                <a16:creationId xmlns:a16="http://schemas.microsoft.com/office/drawing/2014/main" id="{4010BBFC-0540-86F7-CEB2-BAA3BB7DB0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22634" y="375911"/>
            <a:ext cx="650433" cy="487825"/>
          </a:xfrm>
          <a:prstGeom prst="rect">
            <a:avLst/>
          </a:prstGeom>
        </p:spPr>
      </p:pic>
    </p:spTree>
    <p:extLst>
      <p:ext uri="{BB962C8B-B14F-4D97-AF65-F5344CB8AC3E}">
        <p14:creationId xmlns:p14="http://schemas.microsoft.com/office/powerpoint/2010/main" val="220882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ACA2502-8390-4350-A918-BD7515D09829}" type="datetime1">
              <a:rPr lang="en-US" smtClean="0"/>
              <a:t>7/29/2024</a:t>
            </a:fld>
            <a:endParaRPr lang="en-US"/>
          </a:p>
        </p:txBody>
      </p:sp>
      <p:sp>
        <p:nvSpPr>
          <p:cNvPr id="9" name="Footer Placeholder 8"/>
          <p:cNvSpPr>
            <a:spLocks noGrp="1"/>
          </p:cNvSpPr>
          <p:nvPr>
            <p:ph type="ftr" sz="quarter" idx="11"/>
          </p:nvPr>
        </p:nvSpPr>
        <p:spPr/>
        <p:txBody>
          <a:bodyPr/>
          <a:lstStyle/>
          <a:p>
            <a:r>
              <a:rPr lang="en-US"/>
              <a:t>www.plusforum.in</a:t>
            </a:r>
            <a:endParaRPr lang="en-US" dirty="0"/>
          </a:p>
        </p:txBody>
      </p:sp>
      <p:sp>
        <p:nvSpPr>
          <p:cNvPr id="10" name="Slide Number Placeholder 9"/>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29978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C6562DB-E681-44F6-83D1-3A6A83EB0AF8}" type="datetime1">
              <a:rPr lang="en-US" smtClean="0"/>
              <a:t>7/29/2024</a:t>
            </a:fld>
            <a:endParaRPr lang="en-US"/>
          </a:p>
        </p:txBody>
      </p:sp>
      <p:sp>
        <p:nvSpPr>
          <p:cNvPr id="11" name="Footer Placeholder 10"/>
          <p:cNvSpPr>
            <a:spLocks noGrp="1"/>
          </p:cNvSpPr>
          <p:nvPr>
            <p:ph type="ftr" sz="quarter" idx="11"/>
          </p:nvPr>
        </p:nvSpPr>
        <p:spPr/>
        <p:txBody>
          <a:bodyPr/>
          <a:lstStyle/>
          <a:p>
            <a:r>
              <a:rPr lang="en-US"/>
              <a:t>www.plusforum.in</a:t>
            </a:r>
          </a:p>
        </p:txBody>
      </p:sp>
      <p:sp>
        <p:nvSpPr>
          <p:cNvPr id="12" name="Slide Number Placeholder 11"/>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874298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10A181C-F19F-410D-A47A-DA0D6910E12E}" type="datetime1">
              <a:rPr lang="en-US" smtClean="0"/>
              <a:t>7/29/2024</a:t>
            </a:fld>
            <a:endParaRPr lang="en-US"/>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60368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72A4C3A-EC4E-474A-AD6E-F5D24EA3EC62}" type="datetime1">
              <a:rPr lang="en-US" smtClean="0"/>
              <a:t>7/29/2024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739439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919EC61-0478-4E10-B821-45791E6049E1}" type="datetime1">
              <a:rPr lang="en-US" smtClean="0"/>
              <a:t>7/29/2024</a:t>
            </a:fld>
            <a:endParaRPr lang="en-US"/>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298844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69E01B5-BA28-491F-8FE1-D2826863E9E1}" type="datetime1">
              <a:rPr lang="en-US" smtClean="0"/>
              <a:t>7/29/2024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18666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4998760-26CA-4CDF-AE13-9AAC1B6151A8}" type="datetime1">
              <a:rPr lang="en-US" smtClean="0"/>
              <a:t>7/29/2024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77596245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6246" y="2743200"/>
            <a:ext cx="5344675" cy="1371600"/>
          </a:xfrm>
        </p:spPr>
        <p:txBody>
          <a:bodyPr anchor="b">
            <a:noAutofit/>
          </a:bodyPr>
          <a:lstStyle/>
          <a:p>
            <a:r>
              <a:rPr lang="en-US" sz="5400" b="1" dirty="0">
                <a:solidFill>
                  <a:schemeClr val="tx1"/>
                </a:solidFill>
              </a:rPr>
              <a:t>Introduction to DevOps</a:t>
            </a:r>
            <a:endParaRPr lang="en-US" sz="4000" b="1" dirty="0">
              <a:solidFill>
                <a:schemeClr val="tx1"/>
              </a:solidFill>
            </a:endParaRPr>
          </a:p>
        </p:txBody>
      </p:sp>
    </p:spTree>
    <p:extLst>
      <p:ext uri="{BB962C8B-B14F-4D97-AF65-F5344CB8AC3E}">
        <p14:creationId xmlns:p14="http://schemas.microsoft.com/office/powerpoint/2010/main" val="139904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B9EE-60E7-00FC-9F2C-734A18DC4DE9}"/>
              </a:ext>
            </a:extLst>
          </p:cNvPr>
          <p:cNvSpPr>
            <a:spLocks noGrp="1"/>
          </p:cNvSpPr>
          <p:nvPr>
            <p:ph type="title"/>
          </p:nvPr>
        </p:nvSpPr>
        <p:spPr/>
        <p:txBody>
          <a:bodyPr anchor="b"/>
          <a:lstStyle/>
          <a:p>
            <a:r>
              <a:rPr lang="en-US" sz="3200" b="1" dirty="0">
                <a:solidFill>
                  <a:schemeClr val="tx1"/>
                </a:solidFill>
              </a:rPr>
              <a:t>Agile</a:t>
            </a:r>
            <a:r>
              <a:rPr lang="en-US" b="1" dirty="0">
                <a:solidFill>
                  <a:schemeClr val="tx1"/>
                </a:solidFill>
              </a:rPr>
              <a:t> </a:t>
            </a:r>
            <a:r>
              <a:rPr lang="en-US" sz="3200" b="1" dirty="0">
                <a:solidFill>
                  <a:schemeClr val="tx1"/>
                </a:solidFill>
              </a:rPr>
              <a:t>SCRUM</a:t>
            </a:r>
            <a:r>
              <a:rPr lang="en-US" b="1" dirty="0">
                <a:solidFill>
                  <a:schemeClr val="tx1"/>
                </a:solidFill>
              </a:rPr>
              <a:t> Framework at a Glance</a:t>
            </a:r>
            <a:endParaRPr lang="en-IN" b="1" dirty="0">
              <a:solidFill>
                <a:schemeClr val="tx1"/>
              </a:solidFill>
            </a:endParaRPr>
          </a:p>
        </p:txBody>
      </p:sp>
      <p:pic>
        <p:nvPicPr>
          <p:cNvPr id="7" name="Picture 2">
            <a:extLst>
              <a:ext uri="{FF2B5EF4-FFF2-40B4-BE49-F238E27FC236}">
                <a16:creationId xmlns:a16="http://schemas.microsoft.com/office/drawing/2014/main" id="{0D477655-C988-7CA7-D836-F71093805A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8130" y="562554"/>
            <a:ext cx="7024430" cy="3342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88B2F023-9BB8-DB7E-2076-A6B5817512B9}"/>
              </a:ext>
            </a:extLst>
          </p:cNvPr>
          <p:cNvSpPr txBox="1"/>
          <p:nvPr/>
        </p:nvSpPr>
        <p:spPr>
          <a:xfrm>
            <a:off x="3958129" y="4039820"/>
            <a:ext cx="7177135" cy="1938992"/>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Working in iterations, </a:t>
            </a: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Build cross-functional teams, </a:t>
            </a: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Appoint a product owner and Scrum master, </a:t>
            </a: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Introducing regular meetings for iteration planning, </a:t>
            </a: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Daily status updates,</a:t>
            </a: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Sprint reviews</a:t>
            </a:r>
          </a:p>
        </p:txBody>
      </p:sp>
    </p:spTree>
    <p:extLst>
      <p:ext uri="{BB962C8B-B14F-4D97-AF65-F5344CB8AC3E}">
        <p14:creationId xmlns:p14="http://schemas.microsoft.com/office/powerpoint/2010/main" val="479244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2BFAC6-519F-20E2-3D17-F94218366268}"/>
              </a:ext>
            </a:extLst>
          </p:cNvPr>
          <p:cNvSpPr>
            <a:spLocks noGrp="1"/>
          </p:cNvSpPr>
          <p:nvPr>
            <p:ph type="title"/>
          </p:nvPr>
        </p:nvSpPr>
        <p:spPr/>
        <p:txBody>
          <a:bodyPr anchor="b">
            <a:normAutofit/>
          </a:bodyPr>
          <a:lstStyle/>
          <a:p>
            <a:r>
              <a:rPr lang="en-US" sz="3600" b="1" dirty="0">
                <a:solidFill>
                  <a:schemeClr val="tx1"/>
                </a:solidFill>
              </a:rPr>
              <a:t>Kanban</a:t>
            </a:r>
            <a:endParaRPr lang="en-IN" sz="3600" b="1" dirty="0">
              <a:solidFill>
                <a:schemeClr val="tx1"/>
              </a:solidFill>
            </a:endParaRPr>
          </a:p>
        </p:txBody>
      </p:sp>
      <p:sp>
        <p:nvSpPr>
          <p:cNvPr id="3" name="Content Placeholder 2"/>
          <p:cNvSpPr>
            <a:spLocks noGrp="1"/>
          </p:cNvSpPr>
          <p:nvPr>
            <p:ph idx="1"/>
          </p:nvPr>
        </p:nvSpPr>
        <p:spPr>
          <a:xfrm>
            <a:off x="4110836" y="3458825"/>
            <a:ext cx="6260905" cy="2566161"/>
          </a:xfrm>
        </p:spPr>
        <p:txBody>
          <a:bodyPr>
            <a:normAutofit fontScale="85000" lnSpcReduction="10000"/>
          </a:bodyPr>
          <a:lstStyle/>
          <a:p>
            <a:pPr>
              <a:spcBef>
                <a:spcPts val="0"/>
              </a:spcBef>
            </a:pPr>
            <a:r>
              <a:rPr lang="en-IN" sz="2000" dirty="0">
                <a:solidFill>
                  <a:schemeClr val="tx1"/>
                </a:solidFill>
                <a:latin typeface="Arial" panose="020B0604020202020204" pitchFamily="34" charset="0"/>
                <a:cs typeface="Arial" panose="020B0604020202020204" pitchFamily="34" charset="0"/>
              </a:rPr>
              <a:t>The </a:t>
            </a:r>
            <a:r>
              <a:rPr lang="en-IN" sz="2000" b="1" dirty="0">
                <a:solidFill>
                  <a:schemeClr val="tx1"/>
                </a:solidFill>
                <a:latin typeface="Arial" panose="020B0604020202020204" pitchFamily="34" charset="0"/>
                <a:cs typeface="Arial" panose="020B0604020202020204" pitchFamily="34" charset="0"/>
              </a:rPr>
              <a:t>Kanban</a:t>
            </a:r>
            <a:r>
              <a:rPr lang="en-IN" sz="2000" dirty="0">
                <a:solidFill>
                  <a:schemeClr val="tx1"/>
                </a:solidFill>
                <a:latin typeface="Arial" panose="020B0604020202020204" pitchFamily="34" charset="0"/>
                <a:cs typeface="Arial" panose="020B0604020202020204" pitchFamily="34" charset="0"/>
              </a:rPr>
              <a:t> methodology is way less structured than Scrum.</a:t>
            </a:r>
          </a:p>
          <a:p>
            <a:pPr>
              <a:spcBef>
                <a:spcPts val="0"/>
              </a:spcBef>
            </a:pPr>
            <a:r>
              <a:rPr lang="en-IN" sz="2000" dirty="0">
                <a:solidFill>
                  <a:schemeClr val="tx1"/>
                </a:solidFill>
                <a:latin typeface="Arial" panose="020B0604020202020204" pitchFamily="34" charset="0"/>
                <a:cs typeface="Arial" panose="020B0604020202020204" pitchFamily="34" charset="0"/>
              </a:rPr>
              <a:t>One can apply </a:t>
            </a:r>
            <a:r>
              <a:rPr lang="en-IN" sz="2000" b="1" dirty="0">
                <a:solidFill>
                  <a:schemeClr val="tx1"/>
                </a:solidFill>
                <a:latin typeface="Arial" panose="020B0604020202020204" pitchFamily="34" charset="0"/>
                <a:cs typeface="Arial" panose="020B0604020202020204" pitchFamily="34" charset="0"/>
              </a:rPr>
              <a:t>Kanban</a:t>
            </a:r>
            <a:r>
              <a:rPr lang="en-IN" sz="2000" dirty="0">
                <a:solidFill>
                  <a:schemeClr val="tx1"/>
                </a:solidFill>
                <a:latin typeface="Arial" panose="020B0604020202020204" pitchFamily="34" charset="0"/>
                <a:cs typeface="Arial" panose="020B0604020202020204" pitchFamily="34" charset="0"/>
              </a:rPr>
              <a:t> principles to any process that’s already running.</a:t>
            </a:r>
          </a:p>
          <a:p>
            <a:pPr>
              <a:spcBef>
                <a:spcPts val="0"/>
              </a:spcBef>
            </a:pPr>
            <a:r>
              <a:rPr lang="en-IN" sz="2000" b="1" dirty="0">
                <a:solidFill>
                  <a:schemeClr val="tx1"/>
                </a:solidFill>
                <a:latin typeface="Arial" panose="020B0604020202020204" pitchFamily="34" charset="0"/>
                <a:cs typeface="Arial" panose="020B0604020202020204" pitchFamily="34" charset="0"/>
              </a:rPr>
              <a:t>Kanban</a:t>
            </a:r>
            <a:r>
              <a:rPr lang="en-IN" sz="2000" dirty="0">
                <a:solidFill>
                  <a:schemeClr val="tx1"/>
                </a:solidFill>
                <a:latin typeface="Arial" panose="020B0604020202020204" pitchFamily="34" charset="0"/>
                <a:cs typeface="Arial" panose="020B0604020202020204" pitchFamily="34" charset="0"/>
              </a:rPr>
              <a:t> board acts as the charter. Board has states as columns, which every work item passes through – from left to right.</a:t>
            </a:r>
          </a:p>
          <a:p>
            <a:pPr lvl="1">
              <a:spcBef>
                <a:spcPts val="0"/>
              </a:spcBef>
              <a:spcAft>
                <a:spcPts val="0"/>
              </a:spcAft>
            </a:pPr>
            <a:r>
              <a:rPr lang="en-IN" sz="1800" i="1" dirty="0">
                <a:solidFill>
                  <a:schemeClr val="tx1"/>
                </a:solidFill>
                <a:latin typeface="Arial" panose="020B0604020202020204" pitchFamily="34" charset="0"/>
                <a:cs typeface="Arial" panose="020B0604020202020204" pitchFamily="34" charset="0"/>
              </a:rPr>
              <a:t>Backlog, </a:t>
            </a:r>
          </a:p>
          <a:p>
            <a:pPr lvl="1">
              <a:spcBef>
                <a:spcPts val="0"/>
              </a:spcBef>
              <a:spcAft>
                <a:spcPts val="0"/>
              </a:spcAft>
            </a:pPr>
            <a:r>
              <a:rPr lang="en-IN" sz="1800" i="1" dirty="0">
                <a:solidFill>
                  <a:schemeClr val="tx1"/>
                </a:solidFill>
                <a:latin typeface="Arial" panose="020B0604020202020204" pitchFamily="34" charset="0"/>
                <a:cs typeface="Arial" panose="020B0604020202020204" pitchFamily="34" charset="0"/>
              </a:rPr>
              <a:t>In-progress, </a:t>
            </a:r>
          </a:p>
          <a:p>
            <a:pPr lvl="1">
              <a:spcBef>
                <a:spcPts val="0"/>
              </a:spcBef>
              <a:spcAft>
                <a:spcPts val="0"/>
              </a:spcAft>
            </a:pPr>
            <a:r>
              <a:rPr lang="en-IN" sz="1800" i="1" dirty="0">
                <a:solidFill>
                  <a:schemeClr val="tx1"/>
                </a:solidFill>
                <a:latin typeface="Arial" panose="020B0604020202020204" pitchFamily="34" charset="0"/>
                <a:cs typeface="Arial" panose="020B0604020202020204" pitchFamily="34" charset="0"/>
              </a:rPr>
              <a:t>Ready for release, </a:t>
            </a:r>
          </a:p>
          <a:p>
            <a:pPr lvl="1">
              <a:spcBef>
                <a:spcPts val="0"/>
              </a:spcBef>
              <a:spcAft>
                <a:spcPts val="0"/>
              </a:spcAft>
            </a:pPr>
            <a:r>
              <a:rPr lang="en-IN" sz="1800" i="1" dirty="0">
                <a:solidFill>
                  <a:schemeClr val="tx1"/>
                </a:solidFill>
                <a:latin typeface="Arial" panose="020B0604020202020204" pitchFamily="34" charset="0"/>
                <a:cs typeface="Arial" panose="020B0604020202020204" pitchFamily="34" charset="0"/>
              </a:rPr>
              <a:t>Done / Completed.</a:t>
            </a:r>
          </a:p>
          <a:p>
            <a:pPr lvl="1">
              <a:spcBef>
                <a:spcPts val="0"/>
              </a:spcBef>
              <a:spcAft>
                <a:spcPts val="0"/>
              </a:spcAft>
            </a:pPr>
            <a:endParaRPr lang="en-US" sz="1800" i="1" dirty="0">
              <a:solidFill>
                <a:schemeClr val="tx1"/>
              </a:solidFill>
              <a:latin typeface="Arial" panose="020B0604020202020204" pitchFamily="34" charset="0"/>
              <a:cs typeface="Arial" panose="020B0604020202020204" pitchFamily="34" charset="0"/>
            </a:endParaRPr>
          </a:p>
          <a:p>
            <a:pPr marL="342900" lvl="1" indent="-342900">
              <a:spcBef>
                <a:spcPts val="0"/>
              </a:spcBef>
              <a:spcAft>
                <a:spcPts val="0"/>
              </a:spcAft>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Daily stand-up meetings</a:t>
            </a:r>
            <a:endParaRPr lang="en-IN" sz="2000" dirty="0">
              <a:solidFill>
                <a:schemeClr val="tx1"/>
              </a:solidFill>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7066" y="833015"/>
            <a:ext cx="4428445" cy="2664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8325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9490"/>
            <a:ext cx="8229600" cy="639762"/>
          </a:xfrm>
        </p:spPr>
        <p:txBody>
          <a:bodyPr vert="horz" lIns="91440" tIns="45720" rIns="91440" bIns="45720" rtlCol="0" anchor="b">
            <a:normAutofit/>
          </a:bodyPr>
          <a:lstStyle/>
          <a:p>
            <a:r>
              <a:rPr lang="en-US" b="1" dirty="0">
                <a:latin typeface="+mn-lt"/>
              </a:rPr>
              <a:t>DevOps in Business</a:t>
            </a:r>
            <a:endParaRPr lang="en-IN" b="1" dirty="0">
              <a:latin typeface="+mn-lt"/>
            </a:endParaRPr>
          </a:p>
        </p:txBody>
      </p:sp>
      <p:sp>
        <p:nvSpPr>
          <p:cNvPr id="3" name="Content Placeholder 2"/>
          <p:cNvSpPr>
            <a:spLocks noGrp="1"/>
          </p:cNvSpPr>
          <p:nvPr>
            <p:ph idx="1"/>
          </p:nvPr>
        </p:nvSpPr>
        <p:spPr>
          <a:xfrm>
            <a:off x="3500015" y="833016"/>
            <a:ext cx="8229600" cy="5191970"/>
          </a:xfrm>
        </p:spPr>
        <p:txBody>
          <a:bodyPr>
            <a:normAutofit/>
          </a:bodyPr>
          <a:lstStyle/>
          <a:p>
            <a:pPr marL="342900" indent="-342900">
              <a:spcBef>
                <a:spcPts val="600"/>
              </a:spcBef>
              <a:spcAft>
                <a:spcPts val="600"/>
              </a:spcAft>
              <a:buFont typeface="Wingdings" panose="05000000000000000000" pitchFamily="2" charset="2"/>
              <a:buChar char="§"/>
            </a:pPr>
            <a:r>
              <a:rPr lang="en-US" sz="2100" dirty="0">
                <a:solidFill>
                  <a:schemeClr val="tx1"/>
                </a:solidFill>
                <a:latin typeface="Arial" panose="020B0604020202020204" pitchFamily="34" charset="0"/>
                <a:cs typeface="Arial" panose="020B0604020202020204" pitchFamily="34" charset="0"/>
              </a:rPr>
              <a:t>Market competition </a:t>
            </a:r>
          </a:p>
          <a:p>
            <a:pPr marL="342900" indent="-342900">
              <a:spcBef>
                <a:spcPts val="600"/>
              </a:spcBef>
              <a:spcAft>
                <a:spcPts val="600"/>
              </a:spcAft>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Ever-changing business needs</a:t>
            </a:r>
          </a:p>
          <a:p>
            <a:pPr marL="342900" indent="-342900">
              <a:spcBef>
                <a:spcPts val="600"/>
              </a:spcBef>
              <a:spcAft>
                <a:spcPts val="600"/>
              </a:spcAft>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Quick to market requirement</a:t>
            </a:r>
          </a:p>
          <a:p>
            <a:pPr marL="796925" lvl="1" indent="-342900">
              <a:spcBef>
                <a:spcPts val="0"/>
              </a:spcBef>
              <a:spcAft>
                <a:spcPts val="300"/>
              </a:spcAft>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Tight delivery deadlines</a:t>
            </a:r>
          </a:p>
          <a:p>
            <a:pPr marL="796925" lvl="1" indent="-342900">
              <a:spcBef>
                <a:spcPts val="0"/>
              </a:spcBef>
              <a:spcAft>
                <a:spcPts val="300"/>
              </a:spcAft>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“The code works on my machine” – blame game</a:t>
            </a:r>
          </a:p>
          <a:p>
            <a:pPr marL="796925" lvl="1" indent="-342900">
              <a:spcBef>
                <a:spcPts val="0"/>
              </a:spcBef>
              <a:spcAft>
                <a:spcPts val="300"/>
              </a:spcAft>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Disconnect bet’n Development and Operations team.</a:t>
            </a:r>
          </a:p>
          <a:p>
            <a:pPr marL="342900" indent="-342900">
              <a:spcBef>
                <a:spcPts val="600"/>
              </a:spcBef>
              <a:spcAft>
                <a:spcPts val="600"/>
              </a:spcAft>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Conflict Scenarios</a:t>
            </a:r>
          </a:p>
          <a:p>
            <a:pPr marL="796925" lvl="1" indent="-342900">
              <a:spcBef>
                <a:spcPts val="0"/>
              </a:spcBef>
              <a:spcAft>
                <a:spcPts val="300"/>
              </a:spcAft>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Conflict during deployment</a:t>
            </a:r>
          </a:p>
          <a:p>
            <a:pPr marL="796925" lvl="1" indent="-342900">
              <a:spcBef>
                <a:spcPts val="0"/>
              </a:spcBef>
              <a:spcAft>
                <a:spcPts val="300"/>
              </a:spcAft>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Conflict after deployment</a:t>
            </a:r>
          </a:p>
          <a:p>
            <a:pPr marL="796925" lvl="1" indent="-342900">
              <a:spcBef>
                <a:spcPts val="0"/>
              </a:spcBef>
              <a:spcAft>
                <a:spcPts val="300"/>
              </a:spcAft>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Conflict about performance</a:t>
            </a:r>
            <a:endParaRPr lang="en-IN" sz="1800" dirty="0">
              <a:solidFill>
                <a:schemeClr val="tx1"/>
              </a:solidFill>
              <a:latin typeface="Arial" panose="020B0604020202020204" pitchFamily="34" charset="0"/>
              <a:cs typeface="Arial" panose="020B0604020202020204" pitchFamily="34" charset="0"/>
            </a:endParaRPr>
          </a:p>
          <a:p>
            <a:pPr marL="342900" lvl="1" indent="-342900">
              <a:spcBef>
                <a:spcPts val="600"/>
              </a:spcBef>
              <a:spcAft>
                <a:spcPts val="600"/>
              </a:spcAft>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Advantages of agile processes like Scrum, Kanban are often nullified because of the obstacles to collaboration, processes, and tools that are build up in front of operations. Because of this achieving delivery timelines for a sprint becomes challenging</a:t>
            </a:r>
            <a:r>
              <a:rPr lang="en-US" sz="2000" dirty="0">
                <a:latin typeface="Arial" panose="020B0604020202020204" pitchFamily="34" charset="0"/>
                <a:cs typeface="Arial" panose="020B0604020202020204" pitchFamily="34" charset="0"/>
              </a:rPr>
              <a:t>.</a:t>
            </a:r>
          </a:p>
          <a:p>
            <a:pPr marL="0" indent="0">
              <a:spcBef>
                <a:spcPts val="600"/>
              </a:spcBef>
              <a:spcAft>
                <a:spcPts val="600"/>
              </a:spcAft>
              <a:buNone/>
            </a:pPr>
            <a:endParaRPr lang="en-US"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0183D59-9C6A-040A-EC14-9EE471686439}"/>
              </a:ext>
            </a:extLst>
          </p:cNvPr>
          <p:cNvSpPr txBox="1"/>
          <p:nvPr/>
        </p:nvSpPr>
        <p:spPr>
          <a:xfrm>
            <a:off x="140505" y="4192525"/>
            <a:ext cx="2148043" cy="1311128"/>
          </a:xfrm>
          <a:prstGeom prst="rect">
            <a:avLst/>
          </a:prstGeom>
          <a:noFill/>
        </p:spPr>
        <p:txBody>
          <a:bodyPr wrap="square">
            <a:spAutoFit/>
          </a:bodyPr>
          <a:lstStyle/>
          <a:p>
            <a:pPr defTabSz="914400">
              <a:lnSpc>
                <a:spcPct val="90000"/>
              </a:lnSpc>
              <a:spcBef>
                <a:spcPct val="0"/>
              </a:spcBef>
              <a:spcAft>
                <a:spcPts val="600"/>
              </a:spcAft>
            </a:pPr>
            <a:r>
              <a:rPr lang="en-US" sz="4400" b="1" spc="-60" dirty="0">
                <a:latin typeface="+mj-lt"/>
                <a:ea typeface="+mj-ea"/>
                <a:cs typeface="+mj-cs"/>
              </a:rPr>
              <a:t>DevOps Drivers</a:t>
            </a:r>
          </a:p>
        </p:txBody>
      </p:sp>
    </p:spTree>
    <p:extLst>
      <p:ext uri="{BB962C8B-B14F-4D97-AF65-F5344CB8AC3E}">
        <p14:creationId xmlns:p14="http://schemas.microsoft.com/office/powerpoint/2010/main" val="1849123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210" y="3887115"/>
            <a:ext cx="2296064" cy="1732174"/>
          </a:xfrm>
        </p:spPr>
        <p:txBody>
          <a:bodyPr vert="horz" lIns="91440" tIns="45720" rIns="91440" bIns="45720" rtlCol="0" anchor="b">
            <a:normAutofit/>
          </a:bodyPr>
          <a:lstStyle/>
          <a:p>
            <a:r>
              <a:rPr lang="en-US" sz="4000" b="1" dirty="0">
                <a:solidFill>
                  <a:schemeClr val="tx1"/>
                </a:solidFill>
                <a:latin typeface="+mn-lt"/>
              </a:rPr>
              <a:t>DevOps for QA</a:t>
            </a:r>
            <a:endParaRPr lang="en-IN" sz="4000" b="1" dirty="0">
              <a:solidFill>
                <a:schemeClr val="tx1"/>
              </a:solidFill>
              <a:latin typeface="+mn-lt"/>
            </a:endParaRPr>
          </a:p>
        </p:txBody>
      </p:sp>
      <p:sp>
        <p:nvSpPr>
          <p:cNvPr id="3" name="Content Placeholder 2"/>
          <p:cNvSpPr>
            <a:spLocks noGrp="1"/>
          </p:cNvSpPr>
          <p:nvPr>
            <p:ph idx="1"/>
          </p:nvPr>
        </p:nvSpPr>
        <p:spPr>
          <a:xfrm>
            <a:off x="3652720" y="680310"/>
            <a:ext cx="7940660" cy="2595985"/>
          </a:xfrm>
        </p:spPr>
        <p:txBody>
          <a:bodyPr>
            <a:normAutofit/>
          </a:bodyPr>
          <a:lstStyle/>
          <a:p>
            <a:pPr marL="236538" indent="-236538"/>
            <a:r>
              <a:rPr lang="en-US" sz="2600" b="1" dirty="0">
                <a:solidFill>
                  <a:schemeClr val="tx1"/>
                </a:solidFill>
              </a:rPr>
              <a:t>Continuous  Integration:</a:t>
            </a:r>
          </a:p>
          <a:p>
            <a:pPr marL="236538" lvl="2" indent="0" algn="just">
              <a:buNone/>
            </a:pPr>
            <a:r>
              <a:rPr lang="en-US" sz="1700" dirty="0">
                <a:solidFill>
                  <a:schemeClr val="tx1"/>
                </a:solidFill>
                <a:latin typeface="Arial" panose="020B0604020202020204" pitchFamily="34" charset="0"/>
                <a:cs typeface="Arial" panose="020B0604020202020204" pitchFamily="34" charset="0"/>
              </a:rPr>
              <a:t>Continuous integration is software development practice in which team members integrate their work frequently, leading multiple integrations per day. Each integration helps to reveals integrations errors in build success / failures as quickly as possible. This helps in significantly reducing integration problems and delivery timeline</a:t>
            </a:r>
            <a:r>
              <a:rPr lang="en-US" sz="1800" dirty="0">
                <a:solidFill>
                  <a:schemeClr val="tx1"/>
                </a:solidFill>
                <a:latin typeface="Arial" panose="020B0604020202020204" pitchFamily="34" charset="0"/>
                <a:cs typeface="Arial" panose="020B0604020202020204" pitchFamily="34" charset="0"/>
              </a:rPr>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4602" y="2970885"/>
            <a:ext cx="7343368" cy="3577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5892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92525"/>
            <a:ext cx="3194605" cy="1221640"/>
          </a:xfrm>
        </p:spPr>
        <p:txBody>
          <a:bodyPr>
            <a:noAutofit/>
          </a:bodyPr>
          <a:lstStyle/>
          <a:p>
            <a:pPr algn="l"/>
            <a:r>
              <a:rPr lang="en-US" sz="4000" b="1" dirty="0">
                <a:solidFill>
                  <a:schemeClr val="tx1"/>
                </a:solidFill>
                <a:latin typeface="+mn-lt"/>
              </a:rPr>
              <a:t>DevOps for IT Operations</a:t>
            </a:r>
            <a:endParaRPr lang="en-IN" sz="4000" b="1" dirty="0">
              <a:solidFill>
                <a:schemeClr val="tx1"/>
              </a:solidFill>
              <a:latin typeface="+mn-lt"/>
            </a:endParaRPr>
          </a:p>
        </p:txBody>
      </p:sp>
      <p:sp>
        <p:nvSpPr>
          <p:cNvPr id="3" name="Content Placeholder 2"/>
          <p:cNvSpPr>
            <a:spLocks noGrp="1"/>
          </p:cNvSpPr>
          <p:nvPr>
            <p:ph idx="1"/>
          </p:nvPr>
        </p:nvSpPr>
        <p:spPr>
          <a:xfrm>
            <a:off x="3652720" y="833015"/>
            <a:ext cx="7940659" cy="5191971"/>
          </a:xfrm>
        </p:spPr>
        <p:txBody>
          <a:bodyPr>
            <a:normAutofit/>
          </a:bodyPr>
          <a:lstStyle/>
          <a:p>
            <a:r>
              <a:rPr lang="en-US" sz="2800" dirty="0">
                <a:solidFill>
                  <a:schemeClr val="tx1"/>
                </a:solidFill>
                <a:latin typeface="Arial" panose="020B0604020202020204" pitchFamily="34" charset="0"/>
                <a:cs typeface="Arial" panose="020B0604020202020204" pitchFamily="34" charset="0"/>
              </a:rPr>
              <a:t>Integrated environment provisioning</a:t>
            </a:r>
          </a:p>
          <a:p>
            <a:pPr marL="515938" lvl="1" indent="-346075">
              <a:buFont typeface="Courier New" panose="02070309020205020404" pitchFamily="49" charset="0"/>
              <a:buChar char="o"/>
            </a:pPr>
            <a:r>
              <a:rPr lang="en-US" sz="2400" dirty="0">
                <a:solidFill>
                  <a:schemeClr val="tx1"/>
                </a:solidFill>
                <a:latin typeface="Arial" panose="020B0604020202020204" pitchFamily="34" charset="0"/>
                <a:cs typeface="Arial" panose="020B0604020202020204" pitchFamily="34" charset="0"/>
              </a:rPr>
              <a:t>Dynamic environment provisioning</a:t>
            </a:r>
          </a:p>
          <a:p>
            <a:pPr marL="515938" lvl="1" indent="-346075">
              <a:buFont typeface="Courier New" panose="02070309020205020404" pitchFamily="49" charset="0"/>
              <a:buChar char="o"/>
            </a:pPr>
            <a:r>
              <a:rPr lang="en-US" sz="2400" dirty="0">
                <a:solidFill>
                  <a:schemeClr val="tx1"/>
                </a:solidFill>
                <a:latin typeface="Arial" panose="020B0604020202020204" pitchFamily="34" charset="0"/>
                <a:cs typeface="Arial" panose="020B0604020202020204" pitchFamily="34" charset="0"/>
              </a:rPr>
              <a:t>Containerized app deployment and Data Center Management</a:t>
            </a:r>
          </a:p>
          <a:p>
            <a:r>
              <a:rPr lang="en-US" sz="2800" dirty="0">
                <a:solidFill>
                  <a:schemeClr val="tx1"/>
                </a:solidFill>
                <a:latin typeface="Arial" panose="020B0604020202020204" pitchFamily="34" charset="0"/>
                <a:cs typeface="Arial" panose="020B0604020202020204" pitchFamily="34" charset="0"/>
              </a:rPr>
              <a:t>Continuous application deployment</a:t>
            </a:r>
          </a:p>
          <a:p>
            <a:pPr marL="515938" lvl="1" indent="-346075">
              <a:buFont typeface="Courier New" panose="02070309020205020404" pitchFamily="49" charset="0"/>
              <a:buChar char="o"/>
            </a:pPr>
            <a:r>
              <a:rPr lang="en-US" sz="2400" dirty="0">
                <a:solidFill>
                  <a:schemeClr val="tx1"/>
                </a:solidFill>
                <a:latin typeface="Arial" panose="020B0604020202020204" pitchFamily="34" charset="0"/>
                <a:cs typeface="Arial" panose="020B0604020202020204" pitchFamily="34" charset="0"/>
              </a:rPr>
              <a:t>Single click deployment</a:t>
            </a:r>
          </a:p>
          <a:p>
            <a:r>
              <a:rPr lang="en-US" sz="2800" dirty="0">
                <a:solidFill>
                  <a:schemeClr val="tx1"/>
                </a:solidFill>
                <a:latin typeface="Arial" panose="020B0604020202020204" pitchFamily="34" charset="0"/>
                <a:cs typeface="Arial" panose="020B0604020202020204" pitchFamily="34" charset="0"/>
              </a:rPr>
              <a:t>Continuous monitoring – </a:t>
            </a:r>
          </a:p>
          <a:p>
            <a:pPr marL="515938" lvl="1" indent="-346075">
              <a:buFont typeface="Courier New" panose="02070309020205020404" pitchFamily="49" charset="0"/>
              <a:buChar char="o"/>
            </a:pPr>
            <a:r>
              <a:rPr lang="en-US" sz="2400" dirty="0">
                <a:solidFill>
                  <a:schemeClr val="tx1"/>
                </a:solidFill>
                <a:latin typeface="Arial" panose="020B0604020202020204" pitchFamily="34" charset="0"/>
                <a:cs typeface="Arial" panose="020B0604020202020204" pitchFamily="34" charset="0"/>
              </a:rPr>
              <a:t>Performance monitoring</a:t>
            </a:r>
          </a:p>
          <a:p>
            <a:pPr marL="515938" lvl="1" indent="-346075">
              <a:buFont typeface="Courier New" panose="02070309020205020404" pitchFamily="49" charset="0"/>
              <a:buChar char="o"/>
            </a:pPr>
            <a:r>
              <a:rPr lang="en-US" sz="2400" dirty="0">
                <a:solidFill>
                  <a:schemeClr val="tx1"/>
                </a:solidFill>
                <a:latin typeface="Arial" panose="020B0604020202020204" pitchFamily="34" charset="0"/>
                <a:cs typeface="Arial" panose="020B0604020202020204" pitchFamily="34" charset="0"/>
              </a:rPr>
              <a:t>System and application monitoring</a:t>
            </a:r>
          </a:p>
          <a:p>
            <a:pPr marL="515938" lvl="1" indent="-346075">
              <a:buFont typeface="Courier New" panose="02070309020205020404" pitchFamily="49" charset="0"/>
              <a:buChar char="o"/>
            </a:pPr>
            <a:r>
              <a:rPr lang="en-US" sz="2400" dirty="0">
                <a:solidFill>
                  <a:schemeClr val="tx1"/>
                </a:solidFill>
                <a:latin typeface="Arial" panose="020B0604020202020204" pitchFamily="34" charset="0"/>
                <a:cs typeface="Arial" panose="020B0604020202020204" pitchFamily="34" charset="0"/>
              </a:rPr>
              <a:t>Log analysis</a:t>
            </a:r>
          </a:p>
          <a:p>
            <a:pPr lvl="1"/>
            <a:endParaRPr lang="en-US" sz="2000" dirty="0"/>
          </a:p>
          <a:p>
            <a:pPr marL="0" indent="0">
              <a:buNone/>
            </a:pPr>
            <a:endParaRPr lang="en-IN" sz="2400" dirty="0"/>
          </a:p>
        </p:txBody>
      </p:sp>
    </p:spTree>
    <p:extLst>
      <p:ext uri="{BB962C8B-B14F-4D97-AF65-F5344CB8AC3E}">
        <p14:creationId xmlns:p14="http://schemas.microsoft.com/office/powerpoint/2010/main" val="146394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209" y="4192525"/>
            <a:ext cx="2901395" cy="639762"/>
          </a:xfrm>
        </p:spPr>
        <p:txBody>
          <a:bodyPr>
            <a:noAutofit/>
          </a:bodyPr>
          <a:lstStyle/>
          <a:p>
            <a:pPr algn="l"/>
            <a:r>
              <a:rPr lang="en-US" sz="4400" b="1" dirty="0">
                <a:solidFill>
                  <a:schemeClr val="tx1"/>
                </a:solidFill>
                <a:latin typeface="+mn-lt"/>
              </a:rPr>
              <a:t>DevOps for Business owners</a:t>
            </a:r>
            <a:endParaRPr lang="en-IN" sz="4400" b="1" dirty="0">
              <a:solidFill>
                <a:schemeClr val="tx1"/>
              </a:solidFill>
              <a:latin typeface="+mn-lt"/>
            </a:endParaRPr>
          </a:p>
        </p:txBody>
      </p:sp>
      <p:sp>
        <p:nvSpPr>
          <p:cNvPr id="3" name="Content Placeholder 2"/>
          <p:cNvSpPr>
            <a:spLocks noGrp="1"/>
          </p:cNvSpPr>
          <p:nvPr>
            <p:ph idx="1"/>
          </p:nvPr>
        </p:nvSpPr>
        <p:spPr>
          <a:xfrm>
            <a:off x="4110835" y="861005"/>
            <a:ext cx="7329840" cy="5163980"/>
          </a:xfrm>
        </p:spPr>
        <p:txBody>
          <a:bodyPr anchor="t">
            <a:normAutofit/>
          </a:bodyPr>
          <a:lstStyle/>
          <a:p>
            <a:r>
              <a:rPr lang="en-US" sz="3600" dirty="0">
                <a:solidFill>
                  <a:schemeClr val="tx1"/>
                </a:solidFill>
                <a:latin typeface="Arial" panose="020B0604020202020204" pitchFamily="34" charset="0"/>
                <a:cs typeface="Arial" panose="020B0604020202020204" pitchFamily="34" charset="0"/>
              </a:rPr>
              <a:t>Quick to Market</a:t>
            </a:r>
          </a:p>
          <a:p>
            <a:pPr marL="515938" lvl="1" indent="-346075">
              <a:buFont typeface="Courier New" panose="02070309020205020404" pitchFamily="49" charset="0"/>
              <a:buChar char="o"/>
            </a:pPr>
            <a:r>
              <a:rPr lang="en-US" sz="3200" dirty="0">
                <a:solidFill>
                  <a:schemeClr val="tx1"/>
                </a:solidFill>
                <a:latin typeface="Arial" panose="020B0604020202020204" pitchFamily="34" charset="0"/>
                <a:cs typeface="Arial" panose="020B0604020202020204" pitchFamily="34" charset="0"/>
              </a:rPr>
              <a:t>Agility</a:t>
            </a:r>
          </a:p>
          <a:p>
            <a:r>
              <a:rPr lang="en-US" sz="3600" dirty="0">
                <a:solidFill>
                  <a:schemeClr val="tx1"/>
                </a:solidFill>
                <a:latin typeface="Arial" panose="020B0604020202020204" pitchFamily="34" charset="0"/>
                <a:cs typeface="Arial" panose="020B0604020202020204" pitchFamily="34" charset="0"/>
              </a:rPr>
              <a:t>Environment stability</a:t>
            </a:r>
          </a:p>
          <a:p>
            <a:pPr marL="515938" lvl="1" indent="-346075">
              <a:buFont typeface="Courier New" panose="02070309020205020404" pitchFamily="49" charset="0"/>
              <a:buChar char="o"/>
            </a:pPr>
            <a:r>
              <a:rPr lang="en-US" sz="3200" dirty="0">
                <a:solidFill>
                  <a:schemeClr val="tx1"/>
                </a:solidFill>
                <a:latin typeface="Arial" panose="020B0604020202020204" pitchFamily="34" charset="0"/>
                <a:cs typeface="Arial" panose="020B0604020202020204" pitchFamily="34" charset="0"/>
              </a:rPr>
              <a:t>Fast recovery</a:t>
            </a:r>
          </a:p>
          <a:p>
            <a:pPr marL="515938" lvl="1" indent="-346075">
              <a:buFont typeface="Courier New" panose="02070309020205020404" pitchFamily="49" charset="0"/>
              <a:buChar char="o"/>
            </a:pPr>
            <a:r>
              <a:rPr lang="en-US" sz="3200" dirty="0">
                <a:solidFill>
                  <a:schemeClr val="tx1"/>
                </a:solidFill>
                <a:latin typeface="Arial" panose="020B0604020202020204" pitchFamily="34" charset="0"/>
                <a:cs typeface="Arial" panose="020B0604020202020204" pitchFamily="34" charset="0"/>
              </a:rPr>
              <a:t>Fully automated deployments</a:t>
            </a:r>
          </a:p>
          <a:p>
            <a:r>
              <a:rPr lang="en-US" sz="3600" dirty="0">
                <a:solidFill>
                  <a:schemeClr val="tx1"/>
                </a:solidFill>
                <a:latin typeface="Arial" panose="020B0604020202020204" pitchFamily="34" charset="0"/>
                <a:cs typeface="Arial" panose="020B0604020202020204" pitchFamily="34" charset="0"/>
              </a:rPr>
              <a:t>Customer satisfaction</a:t>
            </a:r>
          </a:p>
          <a:p>
            <a:pPr marL="515938" lvl="1" indent="-346075">
              <a:buFont typeface="Courier New" panose="02070309020205020404" pitchFamily="49" charset="0"/>
              <a:buChar char="o"/>
            </a:pPr>
            <a:r>
              <a:rPr lang="en-US" sz="3200" dirty="0">
                <a:solidFill>
                  <a:schemeClr val="tx1"/>
                </a:solidFill>
                <a:latin typeface="Arial" panose="020B0604020202020204" pitchFamily="34" charset="0"/>
                <a:cs typeface="Arial" panose="020B0604020202020204" pitchFamily="34" charset="0"/>
              </a:rPr>
              <a:t>Improvement in product quality</a:t>
            </a:r>
          </a:p>
          <a:p>
            <a:pPr marL="515938" lvl="1" indent="-346075">
              <a:buFont typeface="Courier New" panose="02070309020205020404" pitchFamily="49" charset="0"/>
              <a:buChar char="o"/>
            </a:pPr>
            <a:r>
              <a:rPr lang="en-US" sz="3200" dirty="0">
                <a:solidFill>
                  <a:schemeClr val="tx1"/>
                </a:solidFill>
                <a:latin typeface="Arial" panose="020B0604020202020204" pitchFamily="34" charset="0"/>
                <a:cs typeface="Arial" panose="020B0604020202020204" pitchFamily="34" charset="0"/>
              </a:rPr>
              <a:t>Quick turn around time</a:t>
            </a:r>
          </a:p>
        </p:txBody>
      </p:sp>
    </p:spTree>
    <p:extLst>
      <p:ext uri="{BB962C8B-B14F-4D97-AF65-F5344CB8AC3E}">
        <p14:creationId xmlns:p14="http://schemas.microsoft.com/office/powerpoint/2010/main" val="3561356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05" y="4497935"/>
            <a:ext cx="3206805" cy="639762"/>
          </a:xfrm>
        </p:spPr>
        <p:txBody>
          <a:bodyPr>
            <a:noAutofit/>
          </a:bodyPr>
          <a:lstStyle/>
          <a:p>
            <a:pPr algn="l"/>
            <a:r>
              <a:rPr lang="en-US" sz="4000" b="1" dirty="0">
                <a:solidFill>
                  <a:schemeClr val="tx1"/>
                </a:solidFill>
                <a:latin typeface="+mn-lt"/>
              </a:rPr>
              <a:t>Continuous Delivery pipeline</a:t>
            </a:r>
            <a:endParaRPr lang="en-IN" sz="4000" b="1" dirty="0">
              <a:solidFill>
                <a:schemeClr val="tx1"/>
              </a:solidFill>
              <a:latin typeface="+mn-lt"/>
            </a:endParaRPr>
          </a:p>
        </p:txBody>
      </p:sp>
      <p:pic>
        <p:nvPicPr>
          <p:cNvPr id="4" name="Picture 2" descr="https://upload.wikimedia.org/wikipedia/commons/thumb/c/c3/Continuous_Delivery_process_diagram.svg/1462px-Continuous_Delivery_process_diagram.svg.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10001" y="556149"/>
            <a:ext cx="7783379" cy="55524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0" y="6080624"/>
            <a:ext cx="2045288" cy="707886"/>
          </a:xfrm>
          <a:prstGeom prst="rect">
            <a:avLst/>
          </a:prstGeom>
          <a:noFill/>
          <a:ln>
            <a:noFill/>
          </a:ln>
        </p:spPr>
        <p:txBody>
          <a:bodyPr wrap="square" rtlCol="0">
            <a:spAutoFit/>
          </a:bodyPr>
          <a:lstStyle/>
          <a:p>
            <a:r>
              <a:rPr lang="en-US" sz="1000" b="1" dirty="0">
                <a:latin typeface="Arial" panose="020B0604020202020204" pitchFamily="34" charset="0"/>
                <a:cs typeface="Arial" panose="020B0604020202020204" pitchFamily="34" charset="0"/>
              </a:rPr>
              <a:t>Source: </a:t>
            </a:r>
            <a:r>
              <a:rPr lang="en-US" sz="1000" i="1" dirty="0">
                <a:latin typeface="Arial" panose="020B0604020202020204" pitchFamily="34" charset="0"/>
                <a:cs typeface="Arial" panose="020B0604020202020204" pitchFamily="34" charset="0"/>
              </a:rPr>
              <a:t>Continuous Delivery: Reliable Software Releases through Build, Test, and Deployment Automation</a:t>
            </a:r>
          </a:p>
        </p:txBody>
      </p:sp>
    </p:spTree>
    <p:extLst>
      <p:ext uri="{BB962C8B-B14F-4D97-AF65-F5344CB8AC3E}">
        <p14:creationId xmlns:p14="http://schemas.microsoft.com/office/powerpoint/2010/main" val="1518364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140505" y="4497935"/>
            <a:ext cx="3206805" cy="762000"/>
          </a:xfrm>
        </p:spPr>
        <p:txBody>
          <a:bodyPr vert="horz" lIns="91440" tIns="45720" rIns="91440" bIns="45720" rtlCol="0" anchor="ctr">
            <a:noAutofit/>
          </a:bodyPr>
          <a:lstStyle/>
          <a:p>
            <a:r>
              <a:rPr lang="en-US" sz="3600" b="1" dirty="0">
                <a:solidFill>
                  <a:schemeClr val="tx1"/>
                </a:solidFill>
                <a:latin typeface="+mn-lt"/>
              </a:rPr>
              <a:t>DevOps Tools landscape</a:t>
            </a:r>
            <a:endParaRPr lang="en-IN" sz="3600" b="1" dirty="0">
              <a:solidFill>
                <a:schemeClr val="tx1"/>
              </a:solidFill>
              <a:latin typeface="+mn-lt"/>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0015" y="820847"/>
            <a:ext cx="8246070" cy="524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560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95" y="3429000"/>
            <a:ext cx="3198415" cy="1326477"/>
          </a:xfrm>
        </p:spPr>
        <p:txBody>
          <a:bodyPr>
            <a:noAutofit/>
          </a:bodyPr>
          <a:lstStyle/>
          <a:p>
            <a:pPr algn="l"/>
            <a:r>
              <a:rPr lang="en-US" b="1" dirty="0">
                <a:solidFill>
                  <a:schemeClr val="tx1"/>
                </a:solidFill>
                <a:latin typeface="+mn-lt"/>
                <a:cs typeface="Arial" panose="020B0604020202020204" pitchFamily="34" charset="0"/>
              </a:rPr>
              <a:t>Common goals of an Enterprise DevOps practice</a:t>
            </a:r>
            <a:endParaRPr lang="en-IN" b="1" dirty="0">
              <a:solidFill>
                <a:schemeClr val="tx1"/>
              </a:solidFill>
              <a:latin typeface="+mn-lt"/>
            </a:endParaRPr>
          </a:p>
        </p:txBody>
      </p:sp>
      <p:sp>
        <p:nvSpPr>
          <p:cNvPr id="4" name="Content Placeholder 3"/>
          <p:cNvSpPr>
            <a:spLocks noGrp="1"/>
          </p:cNvSpPr>
          <p:nvPr>
            <p:ph idx="1"/>
          </p:nvPr>
        </p:nvSpPr>
        <p:spPr>
          <a:xfrm>
            <a:off x="3500015" y="894681"/>
            <a:ext cx="8246069" cy="4446707"/>
          </a:xfrm>
          <a:prstGeom prst="rect">
            <a:avLst/>
          </a:prstGeom>
        </p:spPr>
        <p:txBody>
          <a:bodyPr vert="horz" wrap="square" lIns="72494" tIns="36247" rIns="72494" bIns="36247" rtlCol="0" anchor="ctr">
            <a:spAutoFit/>
          </a:bodyPr>
          <a:lstStyle/>
          <a:p>
            <a:pPr marL="339725" indent="-323850">
              <a:spcBef>
                <a:spcPts val="0"/>
              </a:spcBef>
              <a:spcAft>
                <a:spcPts val="600"/>
              </a:spcAft>
              <a:buFont typeface="Arial" pitchFamily="34" charset="0"/>
              <a:buChar char="•"/>
            </a:pPr>
            <a:r>
              <a:rPr lang="en-US" sz="3200" dirty="0">
                <a:solidFill>
                  <a:schemeClr val="tx1"/>
                </a:solidFill>
                <a:latin typeface="Arial" panose="020B0604020202020204" pitchFamily="34" charset="0"/>
                <a:cs typeface="Arial" panose="020B0604020202020204" pitchFamily="34" charset="0"/>
              </a:rPr>
              <a:t>Increased deployment frequency</a:t>
            </a:r>
          </a:p>
          <a:p>
            <a:pPr marL="339725" indent="-323850">
              <a:spcBef>
                <a:spcPts val="0"/>
              </a:spcBef>
              <a:spcAft>
                <a:spcPts val="600"/>
              </a:spcAft>
              <a:buFont typeface="Arial" pitchFamily="34" charset="0"/>
              <a:buChar char="•"/>
            </a:pPr>
            <a:r>
              <a:rPr lang="en-US" sz="3200" dirty="0">
                <a:solidFill>
                  <a:schemeClr val="tx1"/>
                </a:solidFill>
                <a:latin typeface="Arial" panose="020B0604020202020204" pitchFamily="34" charset="0"/>
                <a:cs typeface="Arial" panose="020B0604020202020204" pitchFamily="34" charset="0"/>
              </a:rPr>
              <a:t>Reduced lead time for changes</a:t>
            </a:r>
          </a:p>
          <a:p>
            <a:pPr marL="339725" indent="-323850">
              <a:spcBef>
                <a:spcPts val="0"/>
              </a:spcBef>
              <a:spcAft>
                <a:spcPts val="600"/>
              </a:spcAft>
              <a:buFont typeface="Arial" pitchFamily="34" charset="0"/>
              <a:buChar char="•"/>
            </a:pPr>
            <a:r>
              <a:rPr lang="en-US" sz="3200" dirty="0">
                <a:solidFill>
                  <a:schemeClr val="tx1"/>
                </a:solidFill>
                <a:latin typeface="Arial" panose="020B0604020202020204" pitchFamily="34" charset="0"/>
                <a:cs typeface="Arial" panose="020B0604020202020204" pitchFamily="34" charset="0"/>
              </a:rPr>
              <a:t>Faster recovery when problems occur</a:t>
            </a:r>
          </a:p>
          <a:p>
            <a:pPr marL="339725" indent="-323850">
              <a:spcBef>
                <a:spcPts val="0"/>
              </a:spcBef>
              <a:spcAft>
                <a:spcPts val="600"/>
              </a:spcAft>
              <a:buFont typeface="Arial" pitchFamily="34" charset="0"/>
              <a:buChar char="•"/>
            </a:pPr>
            <a:r>
              <a:rPr lang="en-US" sz="3200" dirty="0">
                <a:solidFill>
                  <a:schemeClr val="tx1"/>
                </a:solidFill>
                <a:latin typeface="Arial" panose="020B0604020202020204" pitchFamily="34" charset="0"/>
                <a:cs typeface="Arial" panose="020B0604020202020204" pitchFamily="34" charset="0"/>
              </a:rPr>
              <a:t>More robust and better integrated security</a:t>
            </a:r>
          </a:p>
          <a:p>
            <a:pPr marL="339725" indent="-323850">
              <a:spcBef>
                <a:spcPts val="0"/>
              </a:spcBef>
              <a:spcAft>
                <a:spcPts val="600"/>
              </a:spcAft>
              <a:buFont typeface="Arial" pitchFamily="34" charset="0"/>
              <a:buChar char="•"/>
            </a:pPr>
            <a:r>
              <a:rPr lang="en-US" sz="3200" dirty="0">
                <a:solidFill>
                  <a:schemeClr val="tx1"/>
                </a:solidFill>
                <a:latin typeface="Arial" panose="020B0604020202020204" pitchFamily="34" charset="0"/>
                <a:cs typeface="Arial" panose="020B0604020202020204" pitchFamily="34" charset="0"/>
              </a:rPr>
              <a:t>A “shift left” in quality – start testing in an earlier phase.</a:t>
            </a:r>
          </a:p>
          <a:p>
            <a:pPr marL="339725" indent="-323850">
              <a:spcBef>
                <a:spcPts val="0"/>
              </a:spcBef>
              <a:spcAft>
                <a:spcPts val="600"/>
              </a:spcAft>
              <a:buFont typeface="Arial" pitchFamily="34" charset="0"/>
              <a:buChar char="•"/>
            </a:pPr>
            <a:r>
              <a:rPr lang="en-US" sz="3200" dirty="0">
                <a:solidFill>
                  <a:schemeClr val="tx1"/>
                </a:solidFill>
                <a:latin typeface="Arial" panose="020B0604020202020204" pitchFamily="34" charset="0"/>
                <a:cs typeface="Arial" panose="020B0604020202020204" pitchFamily="34" charset="0"/>
              </a:rPr>
              <a:t>Fast feedback loops and effective communication between teams and departments</a:t>
            </a:r>
          </a:p>
        </p:txBody>
      </p:sp>
    </p:spTree>
    <p:extLst>
      <p:ext uri="{BB962C8B-B14F-4D97-AF65-F5344CB8AC3E}">
        <p14:creationId xmlns:p14="http://schemas.microsoft.com/office/powerpoint/2010/main" val="4013881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497935"/>
            <a:ext cx="3347310" cy="1221640"/>
          </a:xfrm>
        </p:spPr>
        <p:txBody>
          <a:bodyPr>
            <a:noAutofit/>
          </a:bodyPr>
          <a:lstStyle/>
          <a:p>
            <a:pPr algn="l"/>
            <a:r>
              <a:rPr lang="en-IN" b="1" dirty="0">
                <a:solidFill>
                  <a:schemeClr val="tx1"/>
                </a:solidFill>
                <a:latin typeface="+mn-lt"/>
              </a:rPr>
              <a:t>Challenges in </a:t>
            </a:r>
            <a:r>
              <a:rPr lang="en-IN" sz="4000" b="1" dirty="0">
                <a:solidFill>
                  <a:schemeClr val="tx1"/>
                </a:solidFill>
                <a:latin typeface="+mn-lt"/>
              </a:rPr>
              <a:t>implementing</a:t>
            </a:r>
            <a:r>
              <a:rPr lang="en-IN" b="1" dirty="0">
                <a:solidFill>
                  <a:schemeClr val="tx1"/>
                </a:solidFill>
                <a:latin typeface="+mn-lt"/>
              </a:rPr>
              <a:t> DevOps!</a:t>
            </a:r>
          </a:p>
        </p:txBody>
      </p:sp>
      <p:sp>
        <p:nvSpPr>
          <p:cNvPr id="3" name="Content Placeholder 2"/>
          <p:cNvSpPr>
            <a:spLocks noGrp="1"/>
          </p:cNvSpPr>
          <p:nvPr>
            <p:ph idx="1"/>
          </p:nvPr>
        </p:nvSpPr>
        <p:spPr>
          <a:xfrm>
            <a:off x="3500015" y="864108"/>
            <a:ext cx="8398775" cy="5120640"/>
          </a:xfrm>
        </p:spPr>
        <p:txBody>
          <a:bodyPr>
            <a:normAutofit/>
          </a:bodyPr>
          <a:lstStyle/>
          <a:p>
            <a:pPr marL="339725" indent="-339725"/>
            <a:r>
              <a:rPr lang="en-US" sz="3200" dirty="0">
                <a:solidFill>
                  <a:schemeClr val="tx1"/>
                </a:solidFill>
                <a:latin typeface="Arial" panose="020B0604020202020204" pitchFamily="34" charset="0"/>
                <a:cs typeface="Arial" panose="020B0604020202020204" pitchFamily="34" charset="0"/>
              </a:rPr>
              <a:t>Establishing DevOps culture.</a:t>
            </a:r>
          </a:p>
          <a:p>
            <a:pPr marL="339725" indent="-339725"/>
            <a:r>
              <a:rPr lang="en-US" sz="3200" dirty="0">
                <a:solidFill>
                  <a:schemeClr val="tx1"/>
                </a:solidFill>
                <a:latin typeface="Arial" panose="020B0604020202020204" pitchFamily="34" charset="0"/>
                <a:cs typeface="Arial" panose="020B0604020202020204" pitchFamily="34" charset="0"/>
              </a:rPr>
              <a:t>Implementing change in application development environment.</a:t>
            </a:r>
          </a:p>
          <a:p>
            <a:pPr marL="339725" indent="-339725"/>
            <a:r>
              <a:rPr lang="en-US" sz="3200" dirty="0">
                <a:solidFill>
                  <a:schemeClr val="tx1"/>
                </a:solidFill>
                <a:latin typeface="Arial" panose="020B0604020202020204" pitchFamily="34" charset="0"/>
                <a:cs typeface="Arial" panose="020B0604020202020204" pitchFamily="34" charset="0"/>
              </a:rPr>
              <a:t>Environment upgradation (standardization)</a:t>
            </a:r>
          </a:p>
          <a:p>
            <a:pPr marL="339725" indent="-339725"/>
            <a:r>
              <a:rPr lang="en-US" sz="3200" dirty="0">
                <a:solidFill>
                  <a:schemeClr val="tx1"/>
                </a:solidFill>
                <a:latin typeface="Arial" panose="020B0604020202020204" pitchFamily="34" charset="0"/>
                <a:cs typeface="Arial" panose="020B0604020202020204" pitchFamily="34" charset="0"/>
              </a:rPr>
              <a:t>Application complexity.</a:t>
            </a:r>
          </a:p>
          <a:p>
            <a:pPr marL="339725" indent="-339725"/>
            <a:r>
              <a:rPr lang="en-US" sz="3200" dirty="0">
                <a:solidFill>
                  <a:schemeClr val="tx1"/>
                </a:solidFill>
                <a:latin typeface="Arial" panose="020B0604020202020204" pitchFamily="34" charset="0"/>
                <a:cs typeface="Arial" panose="020B0604020202020204" pitchFamily="34" charset="0"/>
              </a:rPr>
              <a:t>Budget</a:t>
            </a:r>
          </a:p>
          <a:p>
            <a:pPr marL="339725" indent="-339725"/>
            <a:r>
              <a:rPr lang="en-US" sz="3200" dirty="0">
                <a:solidFill>
                  <a:schemeClr val="tx1"/>
                </a:solidFill>
                <a:latin typeface="Arial" panose="020B0604020202020204" pitchFamily="34" charset="0"/>
                <a:cs typeface="Arial" panose="020B0604020202020204" pitchFamily="34" charset="0"/>
              </a:rPr>
              <a:t>Availability of skillset</a:t>
            </a:r>
          </a:p>
          <a:p>
            <a:endParaRPr lang="en-IN" sz="3200" dirty="0"/>
          </a:p>
        </p:txBody>
      </p:sp>
    </p:spTree>
    <p:extLst>
      <p:ext uri="{BB962C8B-B14F-4D97-AF65-F5344CB8AC3E}">
        <p14:creationId xmlns:p14="http://schemas.microsoft.com/office/powerpoint/2010/main" val="207408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8838A31-40D0-3404-C938-60FD5839EC81}"/>
              </a:ext>
            </a:extLst>
          </p:cNvPr>
          <p:cNvSpPr/>
          <p:nvPr/>
        </p:nvSpPr>
        <p:spPr>
          <a:xfrm>
            <a:off x="4231138" y="715822"/>
            <a:ext cx="5979662" cy="5379263"/>
          </a:xfrm>
          <a:prstGeom prst="roundRect">
            <a:avLst>
              <a:gd name="adj" fmla="val 2958"/>
            </a:avLst>
          </a:prstGeom>
          <a:solidFill>
            <a:srgbClr val="BBDADF">
              <a:alpha val="2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836730" y="5246800"/>
            <a:ext cx="2249938" cy="590931"/>
          </a:xfrm>
        </p:spPr>
        <p:txBody>
          <a:bodyPr wrap="square">
            <a:spAutoFit/>
          </a:bodyPr>
          <a:lstStyle/>
          <a:p>
            <a:r>
              <a:rPr lang="en-US" sz="3600" b="1" dirty="0">
                <a:solidFill>
                  <a:schemeClr val="tx1"/>
                </a:solidFill>
                <a:latin typeface="+mn-lt"/>
                <a:ea typeface="+mn-ea"/>
                <a:cs typeface="+mn-cs"/>
              </a:rPr>
              <a:t>Agenda</a:t>
            </a:r>
            <a:endParaRPr lang="en-IN" sz="3600" b="1" dirty="0">
              <a:solidFill>
                <a:schemeClr val="tx1"/>
              </a:solidFill>
              <a:latin typeface="+mn-lt"/>
              <a:ea typeface="+mn-ea"/>
              <a:cs typeface="+mn-cs"/>
            </a:endParaRPr>
          </a:p>
        </p:txBody>
      </p:sp>
      <p:sp>
        <p:nvSpPr>
          <p:cNvPr id="3" name="Content Placeholder 2"/>
          <p:cNvSpPr>
            <a:spLocks noGrp="1"/>
          </p:cNvSpPr>
          <p:nvPr>
            <p:ph idx="1"/>
          </p:nvPr>
        </p:nvSpPr>
        <p:spPr>
          <a:xfrm>
            <a:off x="4231138" y="985720"/>
            <a:ext cx="6124132" cy="4886560"/>
          </a:xfrm>
        </p:spPr>
        <p:txBody>
          <a:bodyPr>
            <a:normAutofit lnSpcReduction="10000"/>
          </a:bodyPr>
          <a:lstStyle/>
          <a:p>
            <a:pPr marL="342900" indent="-342900">
              <a:spcBef>
                <a:spcPts val="600"/>
              </a:spcBef>
              <a:buFont typeface="Arial" pitchFamily="34" charset="0"/>
              <a:buChar char="•"/>
            </a:pPr>
            <a:r>
              <a:rPr lang="en-US" sz="2000" b="1" dirty="0">
                <a:solidFill>
                  <a:schemeClr val="tx1"/>
                </a:solidFill>
              </a:rPr>
              <a:t>Introduction to DevOps</a:t>
            </a:r>
          </a:p>
          <a:p>
            <a:pPr marL="800100" lvl="1" indent="-342900">
              <a:spcBef>
                <a:spcPts val="0"/>
              </a:spcBef>
            </a:pPr>
            <a:r>
              <a:rPr lang="en-US" sz="1800" dirty="0">
                <a:solidFill>
                  <a:schemeClr val="tx1"/>
                </a:solidFill>
              </a:rPr>
              <a:t>What’s DevOps</a:t>
            </a:r>
          </a:p>
          <a:p>
            <a:pPr marL="800100" lvl="1" indent="-342900">
              <a:spcBef>
                <a:spcPts val="0"/>
              </a:spcBef>
            </a:pPr>
            <a:r>
              <a:rPr lang="en-US" sz="1800" dirty="0">
                <a:solidFill>
                  <a:schemeClr val="tx1"/>
                </a:solidFill>
              </a:rPr>
              <a:t>DevOps - Agile relation</a:t>
            </a:r>
          </a:p>
          <a:p>
            <a:pPr marL="800100" lvl="1" indent="-342900">
              <a:spcBef>
                <a:spcPts val="0"/>
              </a:spcBef>
            </a:pPr>
            <a:r>
              <a:rPr lang="en-US" sz="1800" dirty="0">
                <a:solidFill>
                  <a:schemeClr val="tx1"/>
                </a:solidFill>
              </a:rPr>
              <a:t>DevOps for me / my team ?</a:t>
            </a:r>
          </a:p>
          <a:p>
            <a:pPr marL="800100" lvl="1" indent="-342900">
              <a:spcBef>
                <a:spcPts val="0"/>
              </a:spcBef>
            </a:pPr>
            <a:r>
              <a:rPr lang="en-US" sz="1800" dirty="0">
                <a:solidFill>
                  <a:schemeClr val="tx1"/>
                </a:solidFill>
              </a:rPr>
              <a:t>DevOps challenges</a:t>
            </a:r>
          </a:p>
          <a:p>
            <a:pPr marL="800100" lvl="1" indent="-342900">
              <a:spcBef>
                <a:spcPts val="0"/>
              </a:spcBef>
            </a:pPr>
            <a:r>
              <a:rPr lang="en-US" sz="1800" dirty="0">
                <a:solidFill>
                  <a:schemeClr val="tx1"/>
                </a:solidFill>
              </a:rPr>
              <a:t>DevOps Benefits</a:t>
            </a:r>
          </a:p>
          <a:p>
            <a:pPr marL="800100" lvl="1" indent="-342900">
              <a:spcBef>
                <a:spcPts val="0"/>
              </a:spcBef>
            </a:pPr>
            <a:r>
              <a:rPr lang="en-US" sz="1800" dirty="0">
                <a:solidFill>
                  <a:schemeClr val="tx1"/>
                </a:solidFill>
              </a:rPr>
              <a:t>Best practices</a:t>
            </a:r>
          </a:p>
          <a:p>
            <a:pPr marL="342900" indent="-342900">
              <a:spcBef>
                <a:spcPts val="600"/>
              </a:spcBef>
              <a:buFont typeface="Arial" pitchFamily="34" charset="0"/>
              <a:buChar char="•"/>
            </a:pPr>
            <a:r>
              <a:rPr lang="en-US" sz="2000" b="1" dirty="0">
                <a:solidFill>
                  <a:schemeClr val="tx1"/>
                </a:solidFill>
              </a:rPr>
              <a:t>DevOps Business Scenarios</a:t>
            </a:r>
          </a:p>
          <a:p>
            <a:pPr marL="800100" lvl="1" indent="-342900">
              <a:spcBef>
                <a:spcPts val="0"/>
              </a:spcBef>
            </a:pPr>
            <a:r>
              <a:rPr lang="en-US" sz="1800" dirty="0">
                <a:solidFill>
                  <a:schemeClr val="tx1"/>
                </a:solidFill>
              </a:rPr>
              <a:t>Continuous Integration and Delivery</a:t>
            </a:r>
          </a:p>
          <a:p>
            <a:pPr marL="800100" lvl="1" indent="-342900">
              <a:spcBef>
                <a:spcPts val="0"/>
              </a:spcBef>
            </a:pPr>
            <a:r>
              <a:rPr lang="en-US" sz="1800" dirty="0">
                <a:solidFill>
                  <a:schemeClr val="tx1"/>
                </a:solidFill>
              </a:rPr>
              <a:t>Continuous Deployment</a:t>
            </a:r>
          </a:p>
          <a:p>
            <a:pPr marL="342900" lvl="1" indent="-342900">
              <a:spcBef>
                <a:spcPts val="600"/>
              </a:spcBef>
              <a:spcAft>
                <a:spcPts val="600"/>
              </a:spcAft>
            </a:pPr>
            <a:r>
              <a:rPr lang="en-US" sz="2000" b="1" dirty="0">
                <a:solidFill>
                  <a:schemeClr val="tx1"/>
                </a:solidFill>
              </a:rPr>
              <a:t>Implementing Continuous Integration</a:t>
            </a:r>
          </a:p>
          <a:p>
            <a:pPr marL="800100" lvl="1" indent="-342900">
              <a:spcBef>
                <a:spcPts val="0"/>
              </a:spcBef>
              <a:spcAft>
                <a:spcPts val="300"/>
              </a:spcAft>
            </a:pPr>
            <a:r>
              <a:rPr lang="en-US" sz="1800" dirty="0">
                <a:solidFill>
                  <a:schemeClr val="tx1"/>
                </a:solidFill>
              </a:rPr>
              <a:t>CI in Development environment</a:t>
            </a:r>
          </a:p>
          <a:p>
            <a:pPr marL="800100" lvl="1" indent="-342900">
              <a:spcBef>
                <a:spcPts val="0"/>
              </a:spcBef>
              <a:spcAft>
                <a:spcPts val="300"/>
              </a:spcAft>
            </a:pPr>
            <a:r>
              <a:rPr lang="en-US" sz="1800" dirty="0">
                <a:solidFill>
                  <a:schemeClr val="tx1"/>
                </a:solidFill>
              </a:rPr>
              <a:t>GIT (Version Control) + Maven (Automated App Build)</a:t>
            </a:r>
          </a:p>
          <a:p>
            <a:pPr marL="342900" lvl="1" indent="-342900">
              <a:spcBef>
                <a:spcPts val="600"/>
              </a:spcBef>
              <a:spcAft>
                <a:spcPts val="600"/>
              </a:spcAft>
            </a:pPr>
            <a:r>
              <a:rPr lang="en-US" sz="2000" b="1" dirty="0">
                <a:solidFill>
                  <a:schemeClr val="tx1"/>
                </a:solidFill>
              </a:rPr>
              <a:t>Continuous Delivery</a:t>
            </a:r>
          </a:p>
          <a:p>
            <a:pPr marL="800100" lvl="1" indent="-342900">
              <a:spcBef>
                <a:spcPts val="0"/>
              </a:spcBef>
              <a:spcAft>
                <a:spcPts val="300"/>
              </a:spcAft>
            </a:pPr>
            <a:r>
              <a:rPr lang="en-US" sz="1800" dirty="0">
                <a:solidFill>
                  <a:schemeClr val="tx1"/>
                </a:solidFill>
              </a:rPr>
              <a:t>Automated App. Build + Testing</a:t>
            </a:r>
          </a:p>
          <a:p>
            <a:pPr marL="800100" lvl="1" indent="-342900">
              <a:spcBef>
                <a:spcPts val="0"/>
              </a:spcBef>
              <a:spcAft>
                <a:spcPts val="300"/>
              </a:spcAft>
            </a:pPr>
            <a:r>
              <a:rPr lang="en-US" sz="1800" dirty="0">
                <a:solidFill>
                  <a:schemeClr val="tx1"/>
                </a:solidFill>
              </a:rPr>
              <a:t>JIRA (Defect Tracking) and Artifactory (Binary Repository)</a:t>
            </a:r>
          </a:p>
          <a:p>
            <a:endParaRPr lang="en-IN" sz="2000" dirty="0"/>
          </a:p>
        </p:txBody>
      </p:sp>
    </p:spTree>
    <p:extLst>
      <p:ext uri="{BB962C8B-B14F-4D97-AF65-F5344CB8AC3E}">
        <p14:creationId xmlns:p14="http://schemas.microsoft.com/office/powerpoint/2010/main" val="379985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505" y="3887115"/>
            <a:ext cx="3206805" cy="1070398"/>
          </a:xfrm>
          <a:prstGeom prst="rect">
            <a:avLst/>
          </a:prstGeom>
        </p:spPr>
        <p:txBody>
          <a:bodyPr vert="horz" lIns="91440" tIns="45720" rIns="91440" bIns="45720" rtlCol="0" anchor="ctr">
            <a:noAutofit/>
          </a:bodyPr>
          <a:lstStyle/>
          <a:p>
            <a:pPr defTabSz="914400">
              <a:lnSpc>
                <a:spcPct val="90000"/>
              </a:lnSpc>
              <a:spcBef>
                <a:spcPct val="0"/>
              </a:spcBef>
            </a:pPr>
            <a:r>
              <a:rPr lang="en-US" sz="3600" b="1" spc="-60" dirty="0">
                <a:ea typeface="+mj-ea"/>
                <a:cs typeface="+mj-cs"/>
              </a:rPr>
              <a:t>Best Practices in DevOps</a:t>
            </a:r>
            <a:endParaRPr lang="en-IN" sz="3600" b="1" spc="-60" dirty="0">
              <a:ea typeface="+mj-ea"/>
              <a:cs typeface="+mj-cs"/>
            </a:endParaRPr>
          </a:p>
        </p:txBody>
      </p:sp>
      <p:sp>
        <p:nvSpPr>
          <p:cNvPr id="5" name="Rectangle 4"/>
          <p:cNvSpPr/>
          <p:nvPr/>
        </p:nvSpPr>
        <p:spPr>
          <a:xfrm>
            <a:off x="3342119" y="614715"/>
            <a:ext cx="8246069" cy="5628569"/>
          </a:xfrm>
          <a:prstGeom prst="rect">
            <a:avLst/>
          </a:prstGeom>
        </p:spPr>
        <p:txBody>
          <a:bodyPr wrap="square" lIns="72494" tIns="36247" rIns="72494" bIns="36247">
            <a:spAutoFit/>
          </a:bodyPr>
          <a:lstStyle/>
          <a:p>
            <a:pPr marL="339725" indent="-307975" algn="just">
              <a:spcAft>
                <a:spcPts val="300"/>
              </a:spcAft>
              <a:buFont typeface="Arial" pitchFamily="34" charset="0"/>
              <a:buChar char="•"/>
            </a:pPr>
            <a:r>
              <a:rPr lang="en-US" sz="2800" dirty="0">
                <a:latin typeface="Arial" panose="020B0604020202020204" pitchFamily="34" charset="0"/>
                <a:cs typeface="Arial" panose="020B0604020202020204" pitchFamily="34" charset="0"/>
              </a:rPr>
              <a:t>Active partnership and close coordination among the stake holders in establishing DevOps culture.</a:t>
            </a:r>
          </a:p>
          <a:p>
            <a:pPr marL="339725" indent="-307975" algn="just">
              <a:spcAft>
                <a:spcPts val="300"/>
              </a:spcAft>
              <a:buFont typeface="Arial" pitchFamily="34" charset="0"/>
              <a:buChar char="•"/>
            </a:pPr>
            <a:r>
              <a:rPr lang="en-US" sz="2800" dirty="0">
                <a:latin typeface="Arial" panose="020B0604020202020204" pitchFamily="34" charset="0"/>
                <a:cs typeface="Arial" panose="020B0604020202020204" pitchFamily="34" charset="0"/>
              </a:rPr>
              <a:t>Implement DevOps in totality. Avoid partial implementation, can    become a reason for failure. </a:t>
            </a:r>
          </a:p>
          <a:p>
            <a:pPr marL="339725" indent="-307975" algn="just">
              <a:spcAft>
                <a:spcPts val="300"/>
              </a:spcAft>
              <a:buFont typeface="Arial" pitchFamily="34" charset="0"/>
              <a:buChar char="•"/>
            </a:pPr>
            <a:r>
              <a:rPr lang="en-US" sz="2800" dirty="0">
                <a:latin typeface="Arial" panose="020B0604020202020204" pitchFamily="34" charset="0"/>
                <a:cs typeface="Arial" panose="020B0604020202020204" pitchFamily="34" charset="0"/>
              </a:rPr>
              <a:t>Choose right tool for each phase in DevOps implementation.</a:t>
            </a:r>
          </a:p>
          <a:p>
            <a:pPr marL="339725" indent="-307975" algn="just">
              <a:spcAft>
                <a:spcPts val="300"/>
              </a:spcAft>
              <a:buFont typeface="Arial" pitchFamily="34" charset="0"/>
              <a:buChar char="•"/>
            </a:pPr>
            <a:r>
              <a:rPr lang="en-US" sz="2800" dirty="0">
                <a:latin typeface="Arial" panose="020B0604020202020204" pitchFamily="34" charset="0"/>
                <a:cs typeface="Arial" panose="020B0604020202020204" pitchFamily="34" charset="0"/>
              </a:rPr>
              <a:t>Options of substituting a exiting tools should be taken solicitously.    No Fancy ideas.</a:t>
            </a:r>
          </a:p>
          <a:p>
            <a:pPr marL="339725" indent="-307975" algn="just">
              <a:spcAft>
                <a:spcPts val="300"/>
              </a:spcAft>
              <a:buFont typeface="Arial" pitchFamily="34" charset="0"/>
              <a:buChar char="•"/>
            </a:pPr>
            <a:r>
              <a:rPr lang="en-US" sz="2800" dirty="0">
                <a:latin typeface="Arial" panose="020B0604020202020204" pitchFamily="34" charset="0"/>
                <a:cs typeface="Arial" panose="020B0604020202020204" pitchFamily="34" charset="0"/>
              </a:rPr>
              <a:t>Give equal importance to log analysis, report generation and circulation.</a:t>
            </a:r>
          </a:p>
          <a:p>
            <a:pPr marL="339725" indent="-307975" algn="just">
              <a:spcAft>
                <a:spcPts val="300"/>
              </a:spcAft>
              <a:buFont typeface="Arial" pitchFamily="34" charset="0"/>
              <a:buChar char="•"/>
            </a:pPr>
            <a:r>
              <a:rPr lang="en-US" sz="2800" dirty="0">
                <a:latin typeface="Arial" panose="020B0604020202020204" pitchFamily="34" charset="0"/>
                <a:cs typeface="Arial" panose="020B0604020202020204" pitchFamily="34" charset="0"/>
              </a:rPr>
              <a:t>Mindset to adapt to changes.</a:t>
            </a:r>
          </a:p>
        </p:txBody>
      </p:sp>
    </p:spTree>
    <p:extLst>
      <p:ext uri="{BB962C8B-B14F-4D97-AF65-F5344CB8AC3E}">
        <p14:creationId xmlns:p14="http://schemas.microsoft.com/office/powerpoint/2010/main" val="4086847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603" y="4132728"/>
            <a:ext cx="2781002" cy="792162"/>
          </a:xfrm>
        </p:spPr>
        <p:txBody>
          <a:bodyPr>
            <a:noAutofit/>
          </a:bodyPr>
          <a:lstStyle/>
          <a:p>
            <a:pPr algn="l"/>
            <a:r>
              <a:rPr lang="en-US" sz="4400" b="1" dirty="0">
                <a:solidFill>
                  <a:schemeClr val="tx1"/>
                </a:solidFill>
                <a:latin typeface="+mn-lt"/>
              </a:rPr>
              <a:t>DevOps </a:t>
            </a:r>
            <a:r>
              <a:rPr lang="en-US" sz="4000" b="1" dirty="0">
                <a:solidFill>
                  <a:schemeClr val="tx1"/>
                </a:solidFill>
                <a:latin typeface="+mn-lt"/>
              </a:rPr>
              <a:t>Operational</a:t>
            </a:r>
            <a:r>
              <a:rPr lang="en-US" sz="4400" b="1" dirty="0">
                <a:solidFill>
                  <a:schemeClr val="tx1"/>
                </a:solidFill>
                <a:latin typeface="+mn-lt"/>
              </a:rPr>
              <a:t> benefits</a:t>
            </a:r>
            <a:endParaRPr lang="en-IN" sz="4400" b="1" dirty="0">
              <a:solidFill>
                <a:schemeClr val="tx1"/>
              </a:solidFill>
              <a:latin typeface="+mn-lt"/>
            </a:endParaRPr>
          </a:p>
        </p:txBody>
      </p:sp>
      <p:grpSp>
        <p:nvGrpSpPr>
          <p:cNvPr id="13" name="Group 12"/>
          <p:cNvGrpSpPr/>
          <p:nvPr/>
        </p:nvGrpSpPr>
        <p:grpSpPr>
          <a:xfrm>
            <a:off x="3652721" y="985719"/>
            <a:ext cx="7635250" cy="5039266"/>
            <a:chOff x="1447800" y="1814685"/>
            <a:chExt cx="5785370" cy="4293476"/>
          </a:xfrm>
        </p:grpSpPr>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8314" y="1838194"/>
              <a:ext cx="819369" cy="789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447800" y="1814685"/>
              <a:ext cx="4343400" cy="923330"/>
            </a:xfrm>
            <a:prstGeom prst="rect">
              <a:avLst/>
            </a:prstGeom>
            <a:noFill/>
          </p:spPr>
          <p:txBody>
            <a:bodyPr wrap="square" rtlCol="0">
              <a:spAutoFit/>
            </a:bodyPr>
            <a:lstStyle/>
            <a:p>
              <a:pPr>
                <a:spcAft>
                  <a:spcPts val="1200"/>
                </a:spcAft>
              </a:pPr>
              <a:r>
                <a:rPr lang="en-US" sz="2400" b="1" u="sng" dirty="0">
                  <a:latin typeface="Arial" panose="020B0604020202020204" pitchFamily="34" charset="0"/>
                  <a:cs typeface="Arial" panose="020B0604020202020204" pitchFamily="34" charset="0"/>
                </a:rPr>
                <a:t>Increased Agility:</a:t>
              </a:r>
            </a:p>
            <a:p>
              <a:r>
                <a:rPr lang="en-US" sz="2000" dirty="0">
                  <a:latin typeface="Arial" panose="020B0604020202020204" pitchFamily="34" charset="0"/>
                  <a:cs typeface="Arial" panose="020B0604020202020204" pitchFamily="34" charset="0"/>
                </a:rPr>
                <a:t>To enable instant change deployment</a:t>
              </a:r>
              <a:endParaRPr lang="en-IN" sz="2000" dirty="0">
                <a:latin typeface="Arial" panose="020B0604020202020204" pitchFamily="34" charset="0"/>
                <a:cs typeface="Arial" panose="020B0604020202020204" pitchFamily="34" charset="0"/>
              </a:endParaRPr>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6266" y="2879624"/>
              <a:ext cx="803466" cy="800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447800" y="2818232"/>
              <a:ext cx="4114800" cy="923330"/>
            </a:xfrm>
            <a:prstGeom prst="rect">
              <a:avLst/>
            </a:prstGeom>
            <a:noFill/>
          </p:spPr>
          <p:txBody>
            <a:bodyPr wrap="square" rtlCol="0">
              <a:spAutoFit/>
            </a:bodyPr>
            <a:lstStyle>
              <a:defPPr>
                <a:defRPr lang="en-US"/>
              </a:defPPr>
              <a:lvl1pPr>
                <a:spcAft>
                  <a:spcPts val="1200"/>
                </a:spcAft>
                <a:defRPr b="1" u="sng">
                  <a:latin typeface="Arial" panose="020B0604020202020204" pitchFamily="34" charset="0"/>
                  <a:cs typeface="Arial" panose="020B0604020202020204" pitchFamily="34" charset="0"/>
                </a:defRPr>
              </a:lvl1pPr>
            </a:lstStyle>
            <a:p>
              <a:r>
                <a:rPr lang="en-US" sz="2400" dirty="0"/>
                <a:t>Improved Quality:</a:t>
              </a:r>
            </a:p>
            <a:p>
              <a:r>
                <a:rPr lang="en-US" sz="2000" b="0" u="none" dirty="0"/>
                <a:t>To improve end user satisfaction</a:t>
              </a:r>
              <a:endParaRPr lang="en-IN" sz="2000" b="0" u="none" dirty="0"/>
            </a:p>
          </p:txBody>
        </p:sp>
        <p:pic>
          <p:nvPicPr>
            <p:cNvPr id="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2828" y="3927456"/>
              <a:ext cx="830342" cy="827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459229" y="3879631"/>
              <a:ext cx="4103370" cy="923330"/>
            </a:xfrm>
            <a:prstGeom prst="rect">
              <a:avLst/>
            </a:prstGeom>
            <a:noFill/>
          </p:spPr>
          <p:txBody>
            <a:bodyPr wrap="square" rtlCol="0">
              <a:spAutoFit/>
            </a:bodyPr>
            <a:lstStyle>
              <a:defPPr>
                <a:defRPr lang="en-US"/>
              </a:defPPr>
              <a:lvl1pPr>
                <a:spcAft>
                  <a:spcPts val="1200"/>
                </a:spcAft>
                <a:defRPr b="1" u="sng">
                  <a:latin typeface="Arial" panose="020B0604020202020204" pitchFamily="34" charset="0"/>
                  <a:cs typeface="Arial" panose="020B0604020202020204" pitchFamily="34" charset="0"/>
                </a:defRPr>
              </a:lvl1pPr>
            </a:lstStyle>
            <a:p>
              <a:r>
                <a:rPr lang="en-US" sz="2400" dirty="0"/>
                <a:t>Improve Innovation</a:t>
              </a:r>
            </a:p>
            <a:p>
              <a:r>
                <a:rPr lang="en-US" sz="2000" b="0" u="none" dirty="0"/>
                <a:t>To increase innovation cycle</a:t>
              </a:r>
              <a:endParaRPr lang="en-IN" sz="2000" b="0" u="none" dirty="0"/>
            </a:p>
          </p:txBody>
        </p:sp>
        <p:pic>
          <p:nvPicPr>
            <p:cNvPr id="11"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30479" y="5100819"/>
              <a:ext cx="775041" cy="783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447800" y="4877055"/>
              <a:ext cx="4936159" cy="1231106"/>
            </a:xfrm>
            <a:prstGeom prst="rect">
              <a:avLst/>
            </a:prstGeom>
            <a:noFill/>
          </p:spPr>
          <p:txBody>
            <a:bodyPr wrap="square" rtlCol="0">
              <a:spAutoFit/>
            </a:bodyPr>
            <a:lstStyle>
              <a:defPPr>
                <a:defRPr lang="en-US"/>
              </a:defPPr>
              <a:lvl1pPr>
                <a:spcAft>
                  <a:spcPts val="1200"/>
                </a:spcAft>
                <a:defRPr b="1" u="sng">
                  <a:latin typeface="Arial" panose="020B0604020202020204" pitchFamily="34" charset="0"/>
                  <a:cs typeface="Arial" panose="020B0604020202020204" pitchFamily="34" charset="0"/>
                </a:defRPr>
              </a:lvl1pPr>
            </a:lstStyle>
            <a:p>
              <a:r>
                <a:rPr lang="en-US" sz="2400" dirty="0"/>
                <a:t>Reduced Outages</a:t>
              </a:r>
            </a:p>
            <a:p>
              <a:r>
                <a:rPr lang="en-US" sz="2000" b="0" u="none" dirty="0"/>
                <a:t>Less outages in production (about 80% outages are change related)</a:t>
              </a:r>
              <a:endParaRPr lang="en-IN" sz="2000" b="0" u="none" dirty="0"/>
            </a:p>
          </p:txBody>
        </p:sp>
      </p:grpSp>
    </p:spTree>
    <p:extLst>
      <p:ext uri="{BB962C8B-B14F-4D97-AF65-F5344CB8AC3E}">
        <p14:creationId xmlns:p14="http://schemas.microsoft.com/office/powerpoint/2010/main" val="498853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915" y="4497935"/>
            <a:ext cx="3054100" cy="1221640"/>
          </a:xfrm>
        </p:spPr>
        <p:txBody>
          <a:bodyPr>
            <a:noAutofit/>
          </a:bodyPr>
          <a:lstStyle/>
          <a:p>
            <a:pPr algn="l"/>
            <a:r>
              <a:rPr lang="en-US" sz="4000" b="1" dirty="0">
                <a:solidFill>
                  <a:schemeClr val="tx1"/>
                </a:solidFill>
                <a:latin typeface="+mn-lt"/>
              </a:rPr>
              <a:t>DevOps - Career path</a:t>
            </a:r>
            <a:endParaRPr lang="en-IN" sz="4000" b="1" dirty="0">
              <a:solidFill>
                <a:schemeClr val="tx1"/>
              </a:solidFill>
              <a:latin typeface="+mn-lt"/>
            </a:endParaRPr>
          </a:p>
        </p:txBody>
      </p:sp>
      <p:sp>
        <p:nvSpPr>
          <p:cNvPr id="5" name="TextBox 4"/>
          <p:cNvSpPr txBox="1"/>
          <p:nvPr/>
        </p:nvSpPr>
        <p:spPr>
          <a:xfrm>
            <a:off x="3500015" y="680310"/>
            <a:ext cx="8398775" cy="5509200"/>
          </a:xfrm>
          <a:prstGeom prst="rect">
            <a:avLst/>
          </a:prstGeom>
          <a:noFill/>
        </p:spPr>
        <p:txBody>
          <a:bodyPr wrap="square" rtlCol="0">
            <a:spAutoFit/>
          </a:bodyPr>
          <a:lstStyle/>
          <a:p>
            <a:pPr marL="285750" indent="-285750" algn="just">
              <a:buFont typeface="Wingdings" panose="05000000000000000000" pitchFamily="2" charset="2"/>
              <a:buChar char="§"/>
            </a:pPr>
            <a:r>
              <a:rPr lang="en-US" sz="2200" dirty="0">
                <a:latin typeface="Arial" panose="020B0604020202020204" pitchFamily="34" charset="0"/>
                <a:cs typeface="Arial" panose="020B0604020202020204" pitchFamily="34" charset="0"/>
              </a:rPr>
              <a:t>DevOps Engineer : supporting DevOps implementation and tools.</a:t>
            </a:r>
          </a:p>
          <a:p>
            <a:pPr marL="285750" indent="-285750" algn="just">
              <a:buFont typeface="Wingdings" panose="05000000000000000000" pitchFamily="2" charset="2"/>
              <a:buChar char="§"/>
            </a:pPr>
            <a:r>
              <a:rPr lang="en-US" sz="2200" dirty="0">
                <a:latin typeface="Arial" panose="020B0604020202020204" pitchFamily="34" charset="0"/>
                <a:cs typeface="Arial" panose="020B0604020202020204" pitchFamily="34" charset="0"/>
              </a:rPr>
              <a:t>DevOps Architect : designing DevOps solutions for product development tracks.</a:t>
            </a:r>
            <a:endParaRPr lang="en-IN" sz="22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2200" dirty="0">
                <a:latin typeface="Arial" panose="020B0604020202020204" pitchFamily="34" charset="0"/>
                <a:cs typeface="Arial" panose="020B0604020202020204" pitchFamily="34" charset="0"/>
              </a:rPr>
              <a:t>DevOps terminology came into practice around 2009 and since 2012-13 industry has seen fast growth in number of companies adopting DevOps.</a:t>
            </a:r>
          </a:p>
          <a:p>
            <a:pPr marL="285750" indent="-285750" algn="just">
              <a:buFont typeface="Wingdings" panose="05000000000000000000" pitchFamily="2" charset="2"/>
              <a:buChar char="§"/>
            </a:pPr>
            <a:r>
              <a:rPr lang="en-IN" sz="2200" dirty="0">
                <a:latin typeface="Arial" panose="020B0604020202020204" pitchFamily="34" charset="0"/>
                <a:cs typeface="Arial" panose="020B0604020202020204" pitchFamily="34" charset="0"/>
              </a:rPr>
              <a:t>According to Gartner, organizations around the world are increasingly adopting the DevOps culture and by the end of 2016, 25 percent of top global 2000 organizations would have adopted DevOps as a mainstream strategy.</a:t>
            </a:r>
          </a:p>
          <a:p>
            <a:pPr marL="285750" indent="-285750" algn="just">
              <a:buFont typeface="Wingdings" panose="05000000000000000000" pitchFamily="2" charset="2"/>
              <a:buChar char="§"/>
            </a:pPr>
            <a:r>
              <a:rPr lang="en-US" sz="2200" dirty="0">
                <a:latin typeface="Arial" panose="020B0604020202020204" pitchFamily="34" charset="0"/>
                <a:cs typeface="Arial" panose="020B0604020202020204" pitchFamily="34" charset="0"/>
              </a:rPr>
              <a:t>Forrester estimates that around 50 % of top 100 companies would adopt DevOps practice by 2017.</a:t>
            </a:r>
          </a:p>
          <a:p>
            <a:pPr marL="285750" indent="-285750" algn="just">
              <a:buFont typeface="Wingdings" panose="05000000000000000000" pitchFamily="2" charset="2"/>
              <a:buChar char="§"/>
            </a:pPr>
            <a:r>
              <a:rPr lang="en-US" sz="2200" dirty="0">
                <a:latin typeface="Arial" panose="020B0604020202020204" pitchFamily="34" charset="0"/>
                <a:cs typeface="Arial" panose="020B0604020202020204" pitchFamily="34" charset="0"/>
              </a:rPr>
              <a:t>DevOps certifications are still evolving. Certifying bodies like, PeopleCert and Exin and actively introducing certification tracks which are updated every quarter.</a:t>
            </a:r>
          </a:p>
        </p:txBody>
      </p:sp>
    </p:spTree>
    <p:extLst>
      <p:ext uri="{BB962C8B-B14F-4D97-AF65-F5344CB8AC3E}">
        <p14:creationId xmlns:p14="http://schemas.microsoft.com/office/powerpoint/2010/main" val="3652393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2475" y="2665475"/>
            <a:ext cx="4581150" cy="1143000"/>
          </a:xfrm>
        </p:spPr>
        <p:txBody>
          <a:bodyPr>
            <a:normAutofit/>
          </a:bodyPr>
          <a:lstStyle/>
          <a:p>
            <a:r>
              <a:rPr lang="en-US" sz="4800" dirty="0">
                <a:solidFill>
                  <a:schemeClr val="tx1"/>
                </a:solidFill>
                <a:latin typeface="Arial" panose="020B0604020202020204" pitchFamily="34" charset="0"/>
                <a:cs typeface="Arial" panose="020B0604020202020204" pitchFamily="34" charset="0"/>
              </a:rPr>
              <a:t>Thank You</a:t>
            </a:r>
            <a:endParaRPr lang="en-IN" sz="4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4007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603CA59-52F9-CC47-78DF-41320AB1046F}"/>
              </a:ext>
            </a:extLst>
          </p:cNvPr>
          <p:cNvSpPr/>
          <p:nvPr/>
        </p:nvSpPr>
        <p:spPr>
          <a:xfrm>
            <a:off x="4255306" y="715822"/>
            <a:ext cx="5955494" cy="5379263"/>
          </a:xfrm>
          <a:prstGeom prst="roundRect">
            <a:avLst>
              <a:gd name="adj" fmla="val 2958"/>
            </a:avLst>
          </a:prstGeom>
          <a:solidFill>
            <a:srgbClr val="BBDADF">
              <a:alpha val="2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820261" y="5281350"/>
            <a:ext cx="2290575" cy="590931"/>
          </a:xfrm>
        </p:spPr>
        <p:txBody>
          <a:bodyPr vert="horz" wrap="square" lIns="91440" tIns="45720" rIns="91440" bIns="45720" rtlCol="0" anchor="ctr">
            <a:spAutoFit/>
          </a:bodyPr>
          <a:lstStyle/>
          <a:p>
            <a:r>
              <a:rPr lang="en-US" sz="3600" b="1" dirty="0">
                <a:solidFill>
                  <a:schemeClr val="tx1"/>
                </a:solidFill>
                <a:latin typeface="+mn-lt"/>
                <a:ea typeface="+mn-ea"/>
                <a:cs typeface="+mn-cs"/>
              </a:rPr>
              <a:t>Agenda </a:t>
            </a:r>
            <a:r>
              <a:rPr lang="en-US" sz="1400" b="1" dirty="0">
                <a:solidFill>
                  <a:schemeClr val="tx1"/>
                </a:solidFill>
                <a:latin typeface="+mn-lt"/>
                <a:ea typeface="+mn-ea"/>
                <a:cs typeface="+mn-cs"/>
              </a:rPr>
              <a:t>…</a:t>
            </a:r>
            <a:r>
              <a:rPr lang="en-US" sz="1400" b="1" dirty="0" err="1">
                <a:solidFill>
                  <a:schemeClr val="tx1"/>
                </a:solidFill>
                <a:latin typeface="+mn-lt"/>
                <a:ea typeface="+mn-ea"/>
                <a:cs typeface="+mn-cs"/>
              </a:rPr>
              <a:t>cont</a:t>
            </a:r>
            <a:endParaRPr lang="en-IN" sz="3600" b="1" dirty="0">
              <a:solidFill>
                <a:schemeClr val="tx1"/>
              </a:solidFill>
              <a:latin typeface="+mn-lt"/>
              <a:ea typeface="+mn-ea"/>
              <a:cs typeface="+mn-cs"/>
            </a:endParaRPr>
          </a:p>
        </p:txBody>
      </p:sp>
      <p:sp>
        <p:nvSpPr>
          <p:cNvPr id="3" name="Content Placeholder 2"/>
          <p:cNvSpPr>
            <a:spLocks noGrp="1"/>
          </p:cNvSpPr>
          <p:nvPr>
            <p:ph idx="1"/>
          </p:nvPr>
        </p:nvSpPr>
        <p:spPr>
          <a:xfrm>
            <a:off x="4110836" y="962172"/>
            <a:ext cx="6099965" cy="4886560"/>
          </a:xfrm>
        </p:spPr>
        <p:txBody>
          <a:bodyPr anchor="t">
            <a:normAutofit/>
          </a:bodyPr>
          <a:lstStyle/>
          <a:p>
            <a:pPr marL="342900" lvl="1" indent="-342900">
              <a:spcBef>
                <a:spcPts val="600"/>
              </a:spcBef>
              <a:spcAft>
                <a:spcPts val="600"/>
              </a:spcAft>
            </a:pPr>
            <a:r>
              <a:rPr lang="en-US" sz="2000" b="1" dirty="0">
                <a:solidFill>
                  <a:schemeClr val="tx1"/>
                </a:solidFill>
              </a:rPr>
              <a:t>Continuous Deployment</a:t>
            </a:r>
          </a:p>
          <a:p>
            <a:pPr marL="800100" lvl="1" indent="-342900">
              <a:spcBef>
                <a:spcPts val="0"/>
              </a:spcBef>
            </a:pPr>
            <a:r>
              <a:rPr lang="en-US" sz="1800" dirty="0">
                <a:solidFill>
                  <a:schemeClr val="tx1"/>
                </a:solidFill>
              </a:rPr>
              <a:t>Ansible as deployment tool</a:t>
            </a:r>
          </a:p>
          <a:p>
            <a:pPr marL="342900" indent="-342900">
              <a:spcBef>
                <a:spcPts val="600"/>
              </a:spcBef>
              <a:buFont typeface="Arial" pitchFamily="34" charset="0"/>
              <a:buChar char="•"/>
            </a:pPr>
            <a:r>
              <a:rPr lang="en-US" sz="2000" b="1" dirty="0">
                <a:solidFill>
                  <a:schemeClr val="tx1"/>
                </a:solidFill>
              </a:rPr>
              <a:t>Configuration Management using Ansible</a:t>
            </a:r>
          </a:p>
          <a:p>
            <a:pPr marL="800100" lvl="1" indent="-342900">
              <a:spcBef>
                <a:spcPts val="0"/>
              </a:spcBef>
            </a:pPr>
            <a:r>
              <a:rPr lang="en-US" sz="1800" dirty="0">
                <a:solidFill>
                  <a:schemeClr val="tx1"/>
                </a:solidFill>
              </a:rPr>
              <a:t>Ansible</a:t>
            </a:r>
          </a:p>
          <a:p>
            <a:pPr marL="342900" lvl="1" indent="-342900">
              <a:spcBef>
                <a:spcPts val="600"/>
              </a:spcBef>
              <a:spcAft>
                <a:spcPts val="600"/>
              </a:spcAft>
            </a:pPr>
            <a:r>
              <a:rPr lang="en-US" sz="2000" b="1" dirty="0">
                <a:solidFill>
                  <a:schemeClr val="tx1"/>
                </a:solidFill>
              </a:rPr>
              <a:t>Containerization Using Docker</a:t>
            </a:r>
          </a:p>
          <a:p>
            <a:pPr marL="800100" lvl="1" indent="-342900">
              <a:spcBef>
                <a:spcPts val="0"/>
              </a:spcBef>
              <a:spcAft>
                <a:spcPts val="300"/>
              </a:spcAft>
            </a:pPr>
            <a:r>
              <a:rPr lang="en-US" sz="1800" dirty="0">
                <a:solidFill>
                  <a:schemeClr val="tx1"/>
                </a:solidFill>
              </a:rPr>
              <a:t>Docker</a:t>
            </a:r>
          </a:p>
          <a:p>
            <a:pPr marL="800100" lvl="1" indent="-342900">
              <a:spcBef>
                <a:spcPts val="0"/>
              </a:spcBef>
              <a:spcAft>
                <a:spcPts val="300"/>
              </a:spcAft>
            </a:pPr>
            <a:r>
              <a:rPr lang="en-US" sz="1800" dirty="0">
                <a:solidFill>
                  <a:schemeClr val="tx1"/>
                </a:solidFill>
              </a:rPr>
              <a:t>Docker-compose</a:t>
            </a:r>
          </a:p>
          <a:p>
            <a:pPr marL="342900" lvl="1" indent="-342900">
              <a:spcBef>
                <a:spcPts val="600"/>
              </a:spcBef>
              <a:spcAft>
                <a:spcPts val="600"/>
              </a:spcAft>
            </a:pPr>
            <a:r>
              <a:rPr lang="en-US" sz="2000" b="1" dirty="0">
                <a:solidFill>
                  <a:schemeClr val="tx1"/>
                </a:solidFill>
              </a:rPr>
              <a:t>Kubernetes</a:t>
            </a:r>
          </a:p>
          <a:p>
            <a:pPr marL="800100" lvl="1" indent="-342900">
              <a:spcBef>
                <a:spcPts val="0"/>
              </a:spcBef>
              <a:spcAft>
                <a:spcPts val="300"/>
              </a:spcAft>
            </a:pPr>
            <a:r>
              <a:rPr lang="en-US" sz="1800" dirty="0">
                <a:solidFill>
                  <a:schemeClr val="tx1"/>
                </a:solidFill>
              </a:rPr>
              <a:t>Kubernetes cluster</a:t>
            </a:r>
          </a:p>
          <a:p>
            <a:pPr marL="800100" lvl="1" indent="-342900">
              <a:spcBef>
                <a:spcPts val="0"/>
              </a:spcBef>
              <a:spcAft>
                <a:spcPts val="300"/>
              </a:spcAft>
            </a:pPr>
            <a:r>
              <a:rPr lang="en-US" sz="1800" dirty="0">
                <a:solidFill>
                  <a:schemeClr val="tx1"/>
                </a:solidFill>
              </a:rPr>
              <a:t>Cluster components</a:t>
            </a:r>
          </a:p>
          <a:p>
            <a:pPr marL="800100" lvl="1" indent="-342900">
              <a:spcBef>
                <a:spcPts val="0"/>
              </a:spcBef>
              <a:spcAft>
                <a:spcPts val="300"/>
              </a:spcAft>
            </a:pPr>
            <a:r>
              <a:rPr lang="en-US" sz="1800" dirty="0">
                <a:solidFill>
                  <a:schemeClr val="tx1"/>
                </a:solidFill>
              </a:rPr>
              <a:t>API Objects</a:t>
            </a:r>
          </a:p>
          <a:p>
            <a:pPr marL="800100" lvl="1" indent="-342900">
              <a:spcBef>
                <a:spcPts val="0"/>
              </a:spcBef>
              <a:spcAft>
                <a:spcPts val="300"/>
              </a:spcAft>
            </a:pPr>
            <a:r>
              <a:rPr lang="en-US" sz="1800" dirty="0">
                <a:solidFill>
                  <a:schemeClr val="tx1"/>
                </a:solidFill>
              </a:rPr>
              <a:t>Deploy application to Kubernetes cluster</a:t>
            </a:r>
          </a:p>
          <a:p>
            <a:r>
              <a:rPr lang="en-IN" sz="2000" b="1" dirty="0">
                <a:solidFill>
                  <a:schemeClr val="tx1"/>
                </a:solidFill>
              </a:rPr>
              <a:t>Terraform</a:t>
            </a:r>
          </a:p>
          <a:p>
            <a:r>
              <a:rPr lang="en-IN" sz="2000" b="1" dirty="0">
                <a:solidFill>
                  <a:schemeClr val="tx1"/>
                </a:solidFill>
              </a:rPr>
              <a:t>Prometheus and Grafana</a:t>
            </a:r>
          </a:p>
        </p:txBody>
      </p:sp>
    </p:spTree>
    <p:extLst>
      <p:ext uri="{BB962C8B-B14F-4D97-AF65-F5344CB8AC3E}">
        <p14:creationId xmlns:p14="http://schemas.microsoft.com/office/powerpoint/2010/main" val="1893391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AD30D-E9DD-A9CA-C255-D0F6A5ED01F3}"/>
              </a:ext>
            </a:extLst>
          </p:cNvPr>
          <p:cNvSpPr>
            <a:spLocks noGrp="1"/>
          </p:cNvSpPr>
          <p:nvPr>
            <p:ph type="title"/>
          </p:nvPr>
        </p:nvSpPr>
        <p:spPr>
          <a:xfrm>
            <a:off x="293210" y="4900650"/>
            <a:ext cx="2137870" cy="701731"/>
          </a:xfrm>
        </p:spPr>
        <p:txBody>
          <a:bodyPr vert="horz" wrap="square" lIns="91440" tIns="45720" rIns="91440" bIns="45720" rtlCol="0" anchor="b">
            <a:spAutoFit/>
          </a:bodyPr>
          <a:lstStyle/>
          <a:p>
            <a:r>
              <a:rPr lang="en-US" sz="4400" b="1">
                <a:solidFill>
                  <a:schemeClr val="tx1"/>
                </a:solidFill>
                <a:latin typeface="+mn-lt"/>
                <a:ea typeface="+mn-ea"/>
                <a:cs typeface="+mn-cs"/>
              </a:rPr>
              <a:t>SDLC</a:t>
            </a:r>
            <a:endParaRPr lang="en-IN" sz="4400" b="1" dirty="0">
              <a:solidFill>
                <a:schemeClr val="tx1"/>
              </a:solidFill>
              <a:latin typeface="+mn-lt"/>
              <a:ea typeface="+mn-ea"/>
              <a:cs typeface="+mn-cs"/>
            </a:endParaRPr>
          </a:p>
        </p:txBody>
      </p:sp>
      <p:pic>
        <p:nvPicPr>
          <p:cNvPr id="5" name="Content Placeholder 9">
            <a:extLst>
              <a:ext uri="{FF2B5EF4-FFF2-40B4-BE49-F238E27FC236}">
                <a16:creationId xmlns:a16="http://schemas.microsoft.com/office/drawing/2014/main" id="{061FBE22-D83F-8E58-5BA1-3F5A494CF7CB}"/>
              </a:ext>
            </a:extLst>
          </p:cNvPr>
          <p:cNvPicPr>
            <a:picLocks noGrp="1" noChangeAspect="1"/>
          </p:cNvPicPr>
          <p:nvPr>
            <p:ph idx="1"/>
          </p:nvPr>
        </p:nvPicPr>
        <p:blipFill>
          <a:blip r:embed="rId2"/>
          <a:stretch>
            <a:fillRect/>
          </a:stretch>
        </p:blipFill>
        <p:spPr>
          <a:xfrm>
            <a:off x="3652720" y="755021"/>
            <a:ext cx="7787955" cy="5269965"/>
          </a:xfrm>
        </p:spPr>
      </p:pic>
    </p:spTree>
    <p:extLst>
      <p:ext uri="{BB962C8B-B14F-4D97-AF65-F5344CB8AC3E}">
        <p14:creationId xmlns:p14="http://schemas.microsoft.com/office/powerpoint/2010/main" val="1783058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00015" y="877020"/>
            <a:ext cx="8246070" cy="4628295"/>
            <a:chOff x="2097412" y="951131"/>
            <a:chExt cx="6702479" cy="4820869"/>
          </a:xfrm>
        </p:grpSpPr>
        <p:grpSp>
          <p:nvGrpSpPr>
            <p:cNvPr id="14" name="Group 13"/>
            <p:cNvGrpSpPr/>
            <p:nvPr/>
          </p:nvGrpSpPr>
          <p:grpSpPr>
            <a:xfrm>
              <a:off x="2097412" y="951131"/>
              <a:ext cx="6702479" cy="4820869"/>
              <a:chOff x="2097412" y="1319770"/>
              <a:chExt cx="6702479" cy="4495297"/>
            </a:xfrm>
          </p:grpSpPr>
          <p:sp>
            <p:nvSpPr>
              <p:cNvPr id="5" name="Rectangle 4"/>
              <p:cNvSpPr/>
              <p:nvPr/>
            </p:nvSpPr>
            <p:spPr>
              <a:xfrm>
                <a:off x="2097412" y="1319770"/>
                <a:ext cx="6578359" cy="4495297"/>
              </a:xfrm>
              <a:prstGeom prst="rect">
                <a:avLst/>
              </a:prstGeom>
            </p:spPr>
            <p:txBody>
              <a:bodyPr wrap="square" lIns="72494" tIns="36247" rIns="72494" bIns="36247">
                <a:spAutoFit/>
              </a:bodyPr>
              <a:lstStyle/>
              <a:p>
                <a:pPr marL="114300" indent="-114300">
                  <a:buFont typeface="Arial" pitchFamily="34" charset="0"/>
                  <a:buChar char="•"/>
                </a:pPr>
                <a:r>
                  <a:rPr lang="en-IN" b="1" dirty="0">
                    <a:latin typeface="Arial" panose="020B0604020202020204" pitchFamily="34" charset="0"/>
                    <a:cs typeface="Arial" panose="020B0604020202020204" pitchFamily="34" charset="0"/>
                  </a:rPr>
                  <a:t>DevOps</a:t>
                </a:r>
                <a:r>
                  <a:rPr lang="en-IN" dirty="0">
                    <a:latin typeface="Arial" panose="020B0604020202020204" pitchFamily="34" charset="0"/>
                    <a:cs typeface="Arial" panose="020B0604020202020204" pitchFamily="34" charset="0"/>
                  </a:rPr>
                  <a:t> is a software development and delivery process that emphasizes communication and collaboration between </a:t>
                </a:r>
                <a:r>
                  <a:rPr lang="en-IN" i="1" dirty="0">
                    <a:solidFill>
                      <a:srgbClr val="0000FF"/>
                    </a:solidFill>
                    <a:latin typeface="Arial" panose="020B0604020202020204" pitchFamily="34" charset="0"/>
                    <a:cs typeface="Arial" panose="020B0604020202020204" pitchFamily="34" charset="0"/>
                  </a:rPr>
                  <a:t>Product Development Team, QA Team, Operations Team</a:t>
                </a:r>
                <a:r>
                  <a:rPr lang="en-IN" dirty="0">
                    <a:solidFill>
                      <a:srgbClr val="0000FF"/>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i="1" dirty="0">
                    <a:solidFill>
                      <a:srgbClr val="0000FF"/>
                    </a:solidFill>
                    <a:latin typeface="Arial" panose="020B0604020202020204" pitchFamily="34" charset="0"/>
                    <a:cs typeface="Arial" panose="020B0604020202020204" pitchFamily="34" charset="0"/>
                  </a:rPr>
                  <a:t>Business owners</a:t>
                </a:r>
                <a:r>
                  <a:rPr lang="en-IN" i="1" dirty="0">
                    <a:latin typeface="Arial" panose="020B0604020202020204" pitchFamily="34" charset="0"/>
                    <a:cs typeface="Arial" panose="020B0604020202020204" pitchFamily="34" charset="0"/>
                  </a:rPr>
                  <a:t> to increase organization's ability to deliver application and services at high velocity.</a:t>
                </a:r>
              </a:p>
              <a:p>
                <a:pPr marL="114300" indent="-114300">
                  <a:spcBef>
                    <a:spcPts val="1200"/>
                  </a:spcBef>
                  <a:buFont typeface="Arial" pitchFamily="34" charset="0"/>
                  <a:buChar char="•"/>
                </a:pPr>
                <a:r>
                  <a:rPr lang="en-IN" i="1" dirty="0">
                    <a:latin typeface="Arial" panose="020B0604020202020204" pitchFamily="34" charset="0"/>
                    <a:cs typeface="Arial" panose="020B0604020202020204" pitchFamily="34" charset="0"/>
                  </a:rPr>
                  <a:t>This speed enables organizations to better serve their customers and compete more effectively in the market. </a:t>
                </a:r>
                <a:endParaRPr lang="en-US" dirty="0">
                  <a:latin typeface="Arial" panose="020B0604020202020204" pitchFamily="34" charset="0"/>
                  <a:cs typeface="Arial" panose="020B0604020202020204" pitchFamily="34" charset="0"/>
                </a:endParaRPr>
              </a:p>
              <a:p>
                <a:pPr marL="114300" indent="-114300">
                  <a:buFont typeface="Arial" pitchFamily="34" charset="0"/>
                  <a:buChar char="•"/>
                </a:pPr>
                <a:endParaRPr lang="en-US" sz="1600" dirty="0">
                  <a:latin typeface="Arial" panose="020B0604020202020204" pitchFamily="34" charset="0"/>
                  <a:cs typeface="Arial" panose="020B0604020202020204" pitchFamily="34" charset="0"/>
                </a:endParaRPr>
              </a:p>
              <a:p>
                <a:pPr marL="114300" indent="-114300">
                  <a:buFont typeface="Arial" pitchFamily="34" charset="0"/>
                  <a:buChar char="•"/>
                </a:pPr>
                <a:r>
                  <a:rPr lang="en-US" sz="1600" b="1" dirty="0">
                    <a:solidFill>
                      <a:srgbClr val="66FF33"/>
                    </a:solidFill>
                    <a:latin typeface="Arial" panose="020B0604020202020204" pitchFamily="34" charset="0"/>
                    <a:cs typeface="Arial" panose="020B0604020202020204" pitchFamily="34" charset="0"/>
                  </a:rPr>
                  <a:t>Dev</a:t>
                </a:r>
                <a:r>
                  <a:rPr lang="en-US" sz="1600" b="1" dirty="0">
                    <a:solidFill>
                      <a:srgbClr val="FF0000"/>
                    </a:solidFill>
                    <a:latin typeface="Arial" panose="020B0604020202020204" pitchFamily="34" charset="0"/>
                    <a:cs typeface="Arial" panose="020B0604020202020204" pitchFamily="34" charset="0"/>
                  </a:rPr>
                  <a:t>Ops</a:t>
                </a:r>
                <a:r>
                  <a:rPr lang="en-US" sz="1600" dirty="0">
                    <a:latin typeface="Arial" panose="020B0604020202020204" pitchFamily="34" charset="0"/>
                    <a:cs typeface="Arial" panose="020B0604020202020204" pitchFamily="34" charset="0"/>
                  </a:rPr>
                  <a:t> building blocks:</a:t>
                </a:r>
              </a:p>
              <a:p>
                <a:pPr lvl="1">
                  <a:buFont typeface="Arial" pitchFamily="34" charset="0"/>
                  <a:buChar char="•"/>
                </a:pPr>
                <a:endParaRPr lang="en-US" sz="1600" dirty="0">
                  <a:solidFill>
                    <a:srgbClr val="0000FF"/>
                  </a:solidFill>
                  <a:latin typeface="Arial" panose="020B0604020202020204" pitchFamily="34" charset="0"/>
                  <a:cs typeface="Arial" panose="020B0604020202020204" pitchFamily="34" charset="0"/>
                </a:endParaRPr>
              </a:p>
              <a:p>
                <a:pPr lvl="1">
                  <a:buFont typeface="Arial" pitchFamily="34" charset="0"/>
                  <a:buChar char="•"/>
                </a:pPr>
                <a:r>
                  <a:rPr lang="en-US" sz="1600" dirty="0">
                    <a:solidFill>
                      <a:srgbClr val="0000FF"/>
                    </a:solidFill>
                    <a:latin typeface="Arial" panose="020B0604020202020204" pitchFamily="34" charset="0"/>
                    <a:cs typeface="Arial" panose="020B0604020202020204" pitchFamily="34" charset="0"/>
                  </a:rPr>
                  <a:t>Code</a:t>
                </a:r>
              </a:p>
              <a:p>
                <a:pPr lvl="1">
                  <a:buFont typeface="Arial" pitchFamily="34" charset="0"/>
                  <a:buChar char="•"/>
                </a:pPr>
                <a:r>
                  <a:rPr lang="en-US" sz="1600" dirty="0">
                    <a:solidFill>
                      <a:srgbClr val="0000FF"/>
                    </a:solidFill>
                    <a:latin typeface="Arial" panose="020B0604020202020204" pitchFamily="34" charset="0"/>
                    <a:cs typeface="Arial" panose="020B0604020202020204" pitchFamily="34" charset="0"/>
                  </a:rPr>
                  <a:t>Build</a:t>
                </a:r>
                <a:endParaRPr lang="en-US" sz="1600" dirty="0">
                  <a:latin typeface="Arial" panose="020B0604020202020204" pitchFamily="34" charset="0"/>
                  <a:cs typeface="Arial" panose="020B0604020202020204" pitchFamily="34" charset="0"/>
                </a:endParaRPr>
              </a:p>
              <a:p>
                <a:pPr lvl="1">
                  <a:buFont typeface="Arial" pitchFamily="34" charset="0"/>
                  <a:buChar char="•"/>
                </a:pPr>
                <a:r>
                  <a:rPr lang="en-US" sz="1600" dirty="0">
                    <a:solidFill>
                      <a:srgbClr val="0000FF"/>
                    </a:solidFill>
                    <a:latin typeface="Arial" panose="020B0604020202020204" pitchFamily="34" charset="0"/>
                    <a:cs typeface="Arial" panose="020B0604020202020204" pitchFamily="34" charset="0"/>
                  </a:rPr>
                  <a:t>Test</a:t>
                </a:r>
              </a:p>
              <a:p>
                <a:pPr lvl="1">
                  <a:buFont typeface="Arial" pitchFamily="34" charset="0"/>
                  <a:buChar char="•"/>
                </a:pPr>
                <a:endParaRPr lang="en-US" dirty="0">
                  <a:solidFill>
                    <a:srgbClr val="FF6600"/>
                  </a:solidFill>
                  <a:latin typeface="Arial" panose="020B0604020202020204" pitchFamily="34" charset="0"/>
                  <a:cs typeface="Arial" panose="020B0604020202020204" pitchFamily="34" charset="0"/>
                </a:endParaRPr>
              </a:p>
              <a:p>
                <a:pPr lvl="1">
                  <a:buFont typeface="Arial" pitchFamily="34" charset="0"/>
                  <a:buChar char="•"/>
                </a:pPr>
                <a:r>
                  <a:rPr lang="en-US" sz="1600" dirty="0">
                    <a:solidFill>
                      <a:srgbClr val="FF6600"/>
                    </a:solidFill>
                    <a:latin typeface="Arial" panose="020B0604020202020204" pitchFamily="34" charset="0"/>
                    <a:cs typeface="Arial" panose="020B0604020202020204" pitchFamily="34" charset="0"/>
                  </a:rPr>
                  <a:t>Packaging</a:t>
                </a:r>
              </a:p>
              <a:p>
                <a:pPr lvl="1">
                  <a:buFont typeface="Arial" pitchFamily="34" charset="0"/>
                  <a:buChar char="•"/>
                </a:pPr>
                <a:r>
                  <a:rPr lang="en-US" sz="1600" dirty="0">
                    <a:solidFill>
                      <a:srgbClr val="FF6600"/>
                    </a:solidFill>
                    <a:latin typeface="Arial" panose="020B0604020202020204" pitchFamily="34" charset="0"/>
                    <a:cs typeface="Arial" panose="020B0604020202020204" pitchFamily="34" charset="0"/>
                  </a:rPr>
                  <a:t>Release management</a:t>
                </a:r>
              </a:p>
              <a:p>
                <a:pPr lvl="1">
                  <a:buFont typeface="Arial" pitchFamily="34" charset="0"/>
                  <a:buChar char="•"/>
                </a:pPr>
                <a:r>
                  <a:rPr lang="en-US" sz="1600" dirty="0">
                    <a:solidFill>
                      <a:srgbClr val="FF6600"/>
                    </a:solidFill>
                    <a:latin typeface="Arial" panose="020B0604020202020204" pitchFamily="34" charset="0"/>
                    <a:cs typeface="Arial" panose="020B0604020202020204" pitchFamily="34" charset="0"/>
                  </a:rPr>
                  <a:t>Configuration management</a:t>
                </a:r>
              </a:p>
              <a:p>
                <a:pPr lvl="1">
                  <a:buFont typeface="Arial" pitchFamily="34" charset="0"/>
                  <a:buChar char="•"/>
                </a:pPr>
                <a:r>
                  <a:rPr lang="en-US" sz="1600" dirty="0">
                    <a:solidFill>
                      <a:srgbClr val="FF6600"/>
                    </a:solidFill>
                    <a:latin typeface="Arial" panose="020B0604020202020204" pitchFamily="34" charset="0"/>
                    <a:cs typeface="Arial" panose="020B0604020202020204" pitchFamily="34" charset="0"/>
                  </a:rPr>
                  <a:t>Application and Infrastructure monitoring</a:t>
                </a:r>
              </a:p>
            </p:txBody>
          </p:sp>
          <p:grpSp>
            <p:nvGrpSpPr>
              <p:cNvPr id="9" name="Group 8"/>
              <p:cNvGrpSpPr/>
              <p:nvPr/>
            </p:nvGrpSpPr>
            <p:grpSpPr>
              <a:xfrm>
                <a:off x="6129506" y="4997128"/>
                <a:ext cx="2670385" cy="813752"/>
                <a:chOff x="6822953" y="3636226"/>
                <a:chExt cx="2670385" cy="927306"/>
              </a:xfrm>
            </p:grpSpPr>
            <p:sp>
              <p:nvSpPr>
                <p:cNvPr id="7" name="Right Brace 6"/>
                <p:cNvSpPr/>
                <p:nvPr/>
              </p:nvSpPr>
              <p:spPr>
                <a:xfrm>
                  <a:off x="6822953" y="3636226"/>
                  <a:ext cx="290324" cy="927306"/>
                </a:xfrm>
                <a:prstGeom prst="rightBrace">
                  <a:avLst>
                    <a:gd name="adj1" fmla="val 26333"/>
                    <a:gd name="adj2" fmla="val 50000"/>
                  </a:avLst>
                </a:prstGeom>
                <a:ln w="25400"/>
              </p:spPr>
              <p:style>
                <a:lnRef idx="1">
                  <a:schemeClr val="accent1"/>
                </a:lnRef>
                <a:fillRef idx="0">
                  <a:schemeClr val="accent1"/>
                </a:fillRef>
                <a:effectRef idx="0">
                  <a:schemeClr val="accent1"/>
                </a:effectRef>
                <a:fontRef idx="minor">
                  <a:schemeClr val="tx1"/>
                </a:fontRef>
              </p:style>
              <p:txBody>
                <a:bodyPr lIns="72494" tIns="36247" rIns="72494" bIns="36247" rtlCol="0" anchor="ctr"/>
                <a:lstStyle/>
                <a:p>
                  <a:pPr algn="ctr"/>
                  <a:endParaRPr lang="en-US" dirty="0"/>
                </a:p>
              </p:txBody>
            </p:sp>
            <p:sp>
              <p:nvSpPr>
                <p:cNvPr id="8" name="Rectangle 7"/>
                <p:cNvSpPr/>
                <p:nvPr/>
              </p:nvSpPr>
              <p:spPr>
                <a:xfrm>
                  <a:off x="7102598" y="3949697"/>
                  <a:ext cx="2390740" cy="319473"/>
                </a:xfrm>
                <a:prstGeom prst="rect">
                  <a:avLst/>
                </a:prstGeom>
              </p:spPr>
              <p:txBody>
                <a:bodyPr wrap="square" lIns="72494" tIns="36247" rIns="72494" bIns="36247">
                  <a:spAutoFit/>
                </a:bodyPr>
                <a:lstStyle/>
                <a:p>
                  <a:r>
                    <a:rPr lang="en-US" sz="1400" dirty="0">
                      <a:latin typeface="Arial" panose="020B0604020202020204" pitchFamily="34" charset="0"/>
                      <a:cs typeface="Arial" panose="020B0604020202020204" pitchFamily="34" charset="0"/>
                    </a:rPr>
                    <a:t>Operations Team</a:t>
                  </a:r>
                </a:p>
              </p:txBody>
            </p:sp>
          </p:grpSp>
        </p:gr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7879" y="2783564"/>
              <a:ext cx="2307938" cy="2294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Right Brace 2">
            <a:extLst>
              <a:ext uri="{FF2B5EF4-FFF2-40B4-BE49-F238E27FC236}">
                <a16:creationId xmlns:a16="http://schemas.microsoft.com/office/drawing/2014/main" id="{19BA5D47-9E64-7C3C-481D-B17A3171C340}"/>
              </a:ext>
            </a:extLst>
          </p:cNvPr>
          <p:cNvSpPr/>
          <p:nvPr/>
        </p:nvSpPr>
        <p:spPr>
          <a:xfrm>
            <a:off x="5485181" y="3429000"/>
            <a:ext cx="284364" cy="786584"/>
          </a:xfrm>
          <a:prstGeom prst="rightBrace">
            <a:avLst>
              <a:gd name="adj1" fmla="val 26333"/>
              <a:gd name="adj2" fmla="val 50000"/>
            </a:avLst>
          </a:prstGeom>
          <a:ln w="25400"/>
        </p:spPr>
        <p:style>
          <a:lnRef idx="1">
            <a:schemeClr val="accent1"/>
          </a:lnRef>
          <a:fillRef idx="0">
            <a:schemeClr val="accent1"/>
          </a:fillRef>
          <a:effectRef idx="0">
            <a:schemeClr val="accent1"/>
          </a:effectRef>
          <a:fontRef idx="minor">
            <a:schemeClr val="tx1"/>
          </a:fontRef>
        </p:style>
        <p:txBody>
          <a:bodyPr lIns="72494" tIns="36247" rIns="72494" bIns="36247" rtlCol="0" anchor="ctr"/>
          <a:lstStyle/>
          <a:p>
            <a:pPr algn="ctr"/>
            <a:endParaRPr lang="en-US" dirty="0"/>
          </a:p>
        </p:txBody>
      </p:sp>
      <p:sp>
        <p:nvSpPr>
          <p:cNvPr id="12" name="Rectangle 11">
            <a:extLst>
              <a:ext uri="{FF2B5EF4-FFF2-40B4-BE49-F238E27FC236}">
                <a16:creationId xmlns:a16="http://schemas.microsoft.com/office/drawing/2014/main" id="{E11B7627-357B-B852-B0B9-92EC2A7E0567}"/>
              </a:ext>
            </a:extLst>
          </p:cNvPr>
          <p:cNvSpPr/>
          <p:nvPr/>
        </p:nvSpPr>
        <p:spPr>
          <a:xfrm>
            <a:off x="5853700" y="3659897"/>
            <a:ext cx="1922056" cy="504089"/>
          </a:xfrm>
          <a:prstGeom prst="rect">
            <a:avLst/>
          </a:prstGeom>
        </p:spPr>
        <p:txBody>
          <a:bodyPr wrap="square" lIns="72494" tIns="36247" rIns="72494" bIns="36247">
            <a:spAutoFit/>
          </a:bodyPr>
          <a:lstStyle/>
          <a:p>
            <a:r>
              <a:rPr lang="en-US" sz="1400" dirty="0">
                <a:latin typeface="Arial" panose="020B0604020202020204" pitchFamily="34" charset="0"/>
                <a:cs typeface="Arial" panose="020B0604020202020204" pitchFamily="34" charset="0"/>
              </a:rPr>
              <a:t>Development and QA Team</a:t>
            </a:r>
          </a:p>
        </p:txBody>
      </p:sp>
      <p:sp>
        <p:nvSpPr>
          <p:cNvPr id="13" name="TextBox 12">
            <a:extLst>
              <a:ext uri="{FF2B5EF4-FFF2-40B4-BE49-F238E27FC236}">
                <a16:creationId xmlns:a16="http://schemas.microsoft.com/office/drawing/2014/main" id="{97655E1D-2FC1-936B-506A-1B40E14D2C77}"/>
              </a:ext>
            </a:extLst>
          </p:cNvPr>
          <p:cNvSpPr txBox="1"/>
          <p:nvPr/>
        </p:nvSpPr>
        <p:spPr>
          <a:xfrm>
            <a:off x="276332" y="4259589"/>
            <a:ext cx="2999887" cy="1446550"/>
          </a:xfrm>
          <a:prstGeom prst="rect">
            <a:avLst/>
          </a:prstGeom>
          <a:noFill/>
        </p:spPr>
        <p:txBody>
          <a:bodyPr wrap="square" rtlCol="0">
            <a:spAutoFit/>
          </a:bodyPr>
          <a:lstStyle/>
          <a:p>
            <a:r>
              <a:rPr lang="en-US" sz="4400" b="1" dirty="0"/>
              <a:t>What’s DevOps?</a:t>
            </a:r>
            <a:endParaRPr lang="en-IN" sz="4400" b="1" dirty="0"/>
          </a:p>
        </p:txBody>
      </p:sp>
    </p:spTree>
    <p:extLst>
      <p:ext uri="{BB962C8B-B14F-4D97-AF65-F5344CB8AC3E}">
        <p14:creationId xmlns:p14="http://schemas.microsoft.com/office/powerpoint/2010/main" val="356325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00296"/>
            <a:ext cx="8229600" cy="507831"/>
          </a:xfrm>
        </p:spPr>
        <p:txBody>
          <a:bodyPr wrap="square">
            <a:spAutoFit/>
          </a:bodyPr>
          <a:lstStyle/>
          <a:p>
            <a:pPr algn="l"/>
            <a:r>
              <a:rPr lang="en-US" b="1" dirty="0">
                <a:latin typeface="+mn-lt"/>
                <a:ea typeface="+mn-ea"/>
                <a:cs typeface="+mn-cs"/>
              </a:rPr>
              <a:t>DevOps Culture</a:t>
            </a:r>
            <a:endParaRPr lang="en-IN" b="1" dirty="0">
              <a:latin typeface="+mn-lt"/>
              <a:ea typeface="+mn-ea"/>
              <a:cs typeface="+mn-cs"/>
            </a:endParaRPr>
          </a:p>
        </p:txBody>
      </p:sp>
      <p:sp>
        <p:nvSpPr>
          <p:cNvPr id="6" name="TextBox 5"/>
          <p:cNvSpPr txBox="1"/>
          <p:nvPr/>
        </p:nvSpPr>
        <p:spPr>
          <a:xfrm>
            <a:off x="3500015" y="3428999"/>
            <a:ext cx="8229600" cy="2554545"/>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DevOps</a:t>
            </a:r>
            <a:r>
              <a:rPr lang="en-IN" sz="2000" dirty="0">
                <a:latin typeface="Arial" panose="020B0604020202020204" pitchFamily="34" charset="0"/>
                <a:cs typeface="Arial" panose="020B0604020202020204" pitchFamily="34" charset="0"/>
              </a:rPr>
              <a:t> is more than just a set tools or a process change; it inherently requires an organizational culture shift. This cultural change is especially difficult, because of the conflicting nature of departmental roles:</a:t>
            </a:r>
          </a:p>
          <a:p>
            <a:endParaRPr lang="en-IN" sz="2000" dirty="0"/>
          </a:p>
          <a:p>
            <a:r>
              <a:rPr lang="en-IN" sz="2000" b="1" dirty="0">
                <a:latin typeface="Arial" panose="020B0604020202020204" pitchFamily="34" charset="0"/>
                <a:cs typeface="Arial" panose="020B0604020202020204" pitchFamily="34" charset="0"/>
              </a:rPr>
              <a:t>Operations</a:t>
            </a:r>
            <a:r>
              <a:rPr lang="en-IN" sz="2000" dirty="0">
                <a:latin typeface="Arial" panose="020B0604020202020204" pitchFamily="34" charset="0"/>
                <a:cs typeface="Arial" panose="020B0604020202020204" pitchFamily="34" charset="0"/>
              </a:rPr>
              <a:t> — seeks organizational stability</a:t>
            </a:r>
          </a:p>
          <a:p>
            <a:r>
              <a:rPr lang="en-IN" sz="2000" b="1" dirty="0">
                <a:latin typeface="Arial" panose="020B0604020202020204" pitchFamily="34" charset="0"/>
                <a:cs typeface="Arial" panose="020B0604020202020204" pitchFamily="34" charset="0"/>
              </a:rPr>
              <a:t>Developers</a:t>
            </a:r>
            <a:r>
              <a:rPr lang="en-IN" sz="2000" dirty="0">
                <a:latin typeface="Arial" panose="020B0604020202020204" pitchFamily="34" charset="0"/>
                <a:cs typeface="Arial" panose="020B0604020202020204" pitchFamily="34" charset="0"/>
              </a:rPr>
              <a:t> — seek change</a:t>
            </a:r>
          </a:p>
          <a:p>
            <a:r>
              <a:rPr lang="en-IN" sz="2000" b="1" dirty="0">
                <a:latin typeface="Arial" panose="020B0604020202020204" pitchFamily="34" charset="0"/>
                <a:cs typeface="Arial" panose="020B0604020202020204" pitchFamily="34" charset="0"/>
              </a:rPr>
              <a:t>Testers</a:t>
            </a:r>
            <a:r>
              <a:rPr lang="en-IN" sz="2000" dirty="0">
                <a:latin typeface="Arial" panose="020B0604020202020204" pitchFamily="34" charset="0"/>
                <a:cs typeface="Arial" panose="020B0604020202020204" pitchFamily="34" charset="0"/>
              </a:rPr>
              <a:t> — seek risk reduction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360" y="710516"/>
            <a:ext cx="5336439" cy="2668845"/>
          </a:xfrm>
          <a:prstGeom prst="rect">
            <a:avLst/>
          </a:prstGeom>
          <a:noFill/>
          <a:ln>
            <a:noFill/>
          </a:ln>
          <a:effectLst>
            <a:outerShdw dist="35921" dir="2700000" algn="ctr" rotWithShape="0">
              <a:schemeClr val="bg2"/>
            </a:outerShdw>
            <a:reflection blurRad="6350" stA="29000" endPos="34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BF5BC1FE-C593-857B-3B5D-BB013DE26666}"/>
              </a:ext>
            </a:extLst>
          </p:cNvPr>
          <p:cNvSpPr txBox="1"/>
          <p:nvPr/>
        </p:nvSpPr>
        <p:spPr>
          <a:xfrm>
            <a:off x="140505" y="4349963"/>
            <a:ext cx="3054100" cy="1323439"/>
          </a:xfrm>
          <a:prstGeom prst="rect">
            <a:avLst/>
          </a:prstGeom>
          <a:noFill/>
        </p:spPr>
        <p:txBody>
          <a:bodyPr wrap="square" rtlCol="0">
            <a:spAutoFit/>
          </a:bodyPr>
          <a:lstStyle/>
          <a:p>
            <a:r>
              <a:rPr lang="en-US" sz="4400" b="1" dirty="0"/>
              <a:t>DevOps</a:t>
            </a:r>
          </a:p>
          <a:p>
            <a:r>
              <a:rPr lang="en-US" sz="3600" b="1" dirty="0"/>
              <a:t>Components</a:t>
            </a:r>
            <a:endParaRPr lang="en-IN" sz="3600" b="1" dirty="0"/>
          </a:p>
        </p:txBody>
      </p:sp>
    </p:spTree>
    <p:extLst>
      <p:ext uri="{BB962C8B-B14F-4D97-AF65-F5344CB8AC3E}">
        <p14:creationId xmlns:p14="http://schemas.microsoft.com/office/powerpoint/2010/main" val="1582961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5424" y="680310"/>
            <a:ext cx="7313655" cy="2496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37" y="3734410"/>
            <a:ext cx="3359510" cy="1938992"/>
          </a:xfrm>
          <a:prstGeom prst="rect">
            <a:avLst/>
          </a:prstGeom>
          <a:noFill/>
        </p:spPr>
        <p:txBody>
          <a:bodyPr wrap="square" rtlCol="0">
            <a:spAutoFit/>
          </a:bodyPr>
          <a:lstStyle/>
          <a:p>
            <a:pPr>
              <a:spcBef>
                <a:spcPct val="0"/>
              </a:spcBef>
            </a:pPr>
            <a:r>
              <a:rPr lang="en-US" sz="4000" b="1" dirty="0"/>
              <a:t>Development V/s Operations</a:t>
            </a:r>
            <a:endParaRPr lang="en-IN" sz="4000" b="1" dirty="0"/>
          </a:p>
        </p:txBody>
      </p:sp>
      <p:sp>
        <p:nvSpPr>
          <p:cNvPr id="5" name="TextBox 4"/>
          <p:cNvSpPr txBox="1"/>
          <p:nvPr/>
        </p:nvSpPr>
        <p:spPr>
          <a:xfrm>
            <a:off x="3357073" y="3247447"/>
            <a:ext cx="8541717" cy="2893100"/>
          </a:xfrm>
          <a:prstGeom prst="rect">
            <a:avLst/>
          </a:prstGeom>
          <a:noFill/>
        </p:spPr>
        <p:txBody>
          <a:bodyPr wrap="square" rtlCol="0">
            <a:spAutoFit/>
          </a:bodyPr>
          <a:lstStyle/>
          <a:p>
            <a:pPr marL="285750" indent="-285750">
              <a:spcBef>
                <a:spcPts val="600"/>
              </a:spcBef>
              <a:spcAft>
                <a:spcPts val="600"/>
              </a:spcAft>
              <a:buFont typeface="Wingdings" panose="05000000000000000000" pitchFamily="2" charset="2"/>
              <a:buChar char="§"/>
            </a:pPr>
            <a:r>
              <a:rPr lang="en-US" sz="2000" b="1" dirty="0">
                <a:latin typeface="Arial" panose="020B0604020202020204" pitchFamily="34" charset="0"/>
                <a:cs typeface="Arial" panose="020B0604020202020204" pitchFamily="34" charset="0"/>
              </a:rPr>
              <a:t>Developers want change and Operation team wants stability.</a:t>
            </a:r>
            <a:endParaRPr lang="en-IN" sz="2000" b="1" dirty="0">
              <a:latin typeface="Arial" panose="020B060402020202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
            </a:pPr>
            <a:r>
              <a:rPr lang="en-US" sz="2000" b="1" dirty="0">
                <a:latin typeface="Arial" panose="020B0604020202020204" pitchFamily="34" charset="0"/>
                <a:cs typeface="Arial" panose="020B0604020202020204" pitchFamily="34" charset="0"/>
              </a:rPr>
              <a:t>Deliver bug-fixes, changes and new features.</a:t>
            </a:r>
            <a:endParaRPr lang="en-IN" sz="2000" b="1" dirty="0">
              <a:latin typeface="Arial" panose="020B0604020202020204" pitchFamily="34" charset="0"/>
              <a:cs typeface="Arial" panose="020B0604020202020204" pitchFamily="34" charset="0"/>
            </a:endParaRPr>
          </a:p>
          <a:p>
            <a:pPr marL="457200" indent="-176213" algn="just">
              <a:spcBef>
                <a:spcPts val="600"/>
              </a:spcBef>
              <a:spcAft>
                <a:spcPts val="600"/>
              </a:spcAft>
              <a:buFont typeface="Arial" panose="020B0604020202020204" pitchFamily="34" charset="0"/>
              <a:buChar char="•"/>
            </a:pPr>
            <a:r>
              <a:rPr lang="en-IN" sz="1600" dirty="0">
                <a:latin typeface="Arial" panose="020B0604020202020204" pitchFamily="34" charset="0"/>
                <a:cs typeface="Arial" panose="020B0604020202020204" pitchFamily="34" charset="0"/>
              </a:rPr>
              <a:t>The main task of the development team is to fulfil the customer’s requirements, test the solution, and provide software updates in quick succession. New features that have been implemented and tested by the developers add potential value for the customer. </a:t>
            </a:r>
          </a:p>
          <a:p>
            <a:pPr marL="457200" indent="-176213" algn="just">
              <a:spcBef>
                <a:spcPts val="600"/>
              </a:spcBef>
              <a:spcAft>
                <a:spcPts val="600"/>
              </a:spcAft>
              <a:buFont typeface="Arial" panose="020B0604020202020204" pitchFamily="34" charset="0"/>
              <a:buChar char="•"/>
            </a:pPr>
            <a:r>
              <a:rPr lang="en-IN" sz="1600" dirty="0">
                <a:latin typeface="Arial" panose="020B0604020202020204" pitchFamily="34" charset="0"/>
                <a:cs typeface="Arial" panose="020B0604020202020204" pitchFamily="34" charset="0"/>
              </a:rPr>
              <a:t>On one hand, the development team wants change. On the other hand, the operations team is mainly interested in reliable and stable software environment. Every change forwarded by the development team can endanger the existing reliability and stability of production environment.</a:t>
            </a:r>
          </a:p>
        </p:txBody>
      </p:sp>
    </p:spTree>
    <p:extLst>
      <p:ext uri="{BB962C8B-B14F-4D97-AF65-F5344CB8AC3E}">
        <p14:creationId xmlns:p14="http://schemas.microsoft.com/office/powerpoint/2010/main" val="368939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917" y="4712987"/>
            <a:ext cx="3245556" cy="1006587"/>
          </a:xfrm>
        </p:spPr>
        <p:txBody>
          <a:bodyPr>
            <a:noAutofit/>
          </a:bodyPr>
          <a:lstStyle/>
          <a:p>
            <a:pPr defTabSz="457200"/>
            <a:r>
              <a:rPr lang="en-US" sz="4000" b="1" dirty="0">
                <a:solidFill>
                  <a:schemeClr val="tx1"/>
                </a:solidFill>
                <a:latin typeface="+mn-lt"/>
                <a:ea typeface="+mn-ea"/>
                <a:cs typeface="+mn-cs"/>
              </a:rPr>
              <a:t>Development methodology</a:t>
            </a:r>
            <a:endParaRPr lang="en-IN" sz="4000" b="1" dirty="0">
              <a:solidFill>
                <a:schemeClr val="tx1"/>
              </a:solidFill>
              <a:latin typeface="+mn-lt"/>
              <a:ea typeface="+mn-ea"/>
              <a:cs typeface="+mn-cs"/>
            </a:endParaRPr>
          </a:p>
        </p:txBody>
      </p:sp>
      <p:grpSp>
        <p:nvGrpSpPr>
          <p:cNvPr id="4" name="Group 3"/>
          <p:cNvGrpSpPr/>
          <p:nvPr/>
        </p:nvGrpSpPr>
        <p:grpSpPr>
          <a:xfrm>
            <a:off x="3805426" y="833016"/>
            <a:ext cx="7482544" cy="5191970"/>
            <a:chOff x="609600" y="1066800"/>
            <a:chExt cx="7010400" cy="4712017"/>
          </a:xfrm>
        </p:grpSpPr>
        <p:grpSp>
          <p:nvGrpSpPr>
            <p:cNvPr id="5" name="Group 4"/>
            <p:cNvGrpSpPr/>
            <p:nvPr/>
          </p:nvGrpSpPr>
          <p:grpSpPr>
            <a:xfrm>
              <a:off x="685800" y="2667000"/>
              <a:ext cx="6934200" cy="1780316"/>
              <a:chOff x="609600" y="2506980"/>
              <a:chExt cx="6934200" cy="1780316"/>
            </a:xfrm>
          </p:grpSpPr>
          <p:sp>
            <p:nvSpPr>
              <p:cNvPr id="18" name="Chevron 17"/>
              <p:cNvSpPr/>
              <p:nvPr/>
            </p:nvSpPr>
            <p:spPr>
              <a:xfrm>
                <a:off x="1280160" y="251460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Requirements</a:t>
                </a:r>
                <a:endParaRPr lang="en-IN" sz="1100" dirty="0">
                  <a:solidFill>
                    <a:schemeClr val="tx1"/>
                  </a:solidFill>
                  <a:latin typeface="Arial" panose="020B0604020202020204" pitchFamily="34" charset="0"/>
                  <a:cs typeface="Arial" panose="020B0604020202020204" pitchFamily="34" charset="0"/>
                </a:endParaRPr>
              </a:p>
            </p:txBody>
          </p:sp>
          <p:sp>
            <p:nvSpPr>
              <p:cNvPr id="19" name="Chevron 18"/>
              <p:cNvSpPr/>
              <p:nvPr/>
            </p:nvSpPr>
            <p:spPr>
              <a:xfrm>
                <a:off x="3733800" y="2514600"/>
                <a:ext cx="685800" cy="106680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Deploy</a:t>
                </a:r>
                <a:endParaRPr lang="en-IN" sz="1100" dirty="0">
                  <a:solidFill>
                    <a:schemeClr val="tx1"/>
                  </a:solidFill>
                  <a:latin typeface="Arial" panose="020B0604020202020204" pitchFamily="34" charset="0"/>
                  <a:cs typeface="Arial" panose="020B0604020202020204" pitchFamily="34" charset="0"/>
                </a:endParaRPr>
              </a:p>
            </p:txBody>
          </p:sp>
          <p:sp>
            <p:nvSpPr>
              <p:cNvPr id="20" name="Chevron 19"/>
              <p:cNvSpPr/>
              <p:nvPr/>
            </p:nvSpPr>
            <p:spPr>
              <a:xfrm>
                <a:off x="1889760" y="2514600"/>
                <a:ext cx="685800" cy="1066800"/>
              </a:xfrm>
              <a:prstGeom prst="chevron">
                <a:avLst>
                  <a:gd name="adj" fmla="val 2333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Design</a:t>
                </a:r>
                <a:endParaRPr lang="en-IN" sz="1100" dirty="0">
                  <a:solidFill>
                    <a:schemeClr val="tx1"/>
                  </a:solidFill>
                  <a:latin typeface="Arial" panose="020B0604020202020204" pitchFamily="34" charset="0"/>
                  <a:cs typeface="Arial" panose="020B0604020202020204" pitchFamily="34" charset="0"/>
                </a:endParaRPr>
              </a:p>
            </p:txBody>
          </p:sp>
          <p:sp>
            <p:nvSpPr>
              <p:cNvPr id="21" name="Chevron 20"/>
              <p:cNvSpPr/>
              <p:nvPr/>
            </p:nvSpPr>
            <p:spPr>
              <a:xfrm>
                <a:off x="2503170" y="2506980"/>
                <a:ext cx="685800" cy="106680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Code</a:t>
                </a:r>
                <a:endParaRPr lang="en-IN" sz="1100" dirty="0">
                  <a:solidFill>
                    <a:schemeClr val="tx1"/>
                  </a:solidFill>
                  <a:latin typeface="Arial" panose="020B0604020202020204" pitchFamily="34" charset="0"/>
                  <a:cs typeface="Arial" panose="020B0604020202020204" pitchFamily="34" charset="0"/>
                </a:endParaRPr>
              </a:p>
            </p:txBody>
          </p:sp>
          <p:sp>
            <p:nvSpPr>
              <p:cNvPr id="22" name="Chevron 21"/>
              <p:cNvSpPr/>
              <p:nvPr/>
            </p:nvSpPr>
            <p:spPr>
              <a:xfrm>
                <a:off x="3124200" y="2506980"/>
                <a:ext cx="685800" cy="106680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Test</a:t>
                </a:r>
                <a:endParaRPr lang="en-IN" sz="1100" dirty="0">
                  <a:solidFill>
                    <a:schemeClr val="tx1"/>
                  </a:solidFill>
                  <a:latin typeface="Arial" panose="020B0604020202020204" pitchFamily="34" charset="0"/>
                  <a:cs typeface="Arial" panose="020B0604020202020204" pitchFamily="34" charset="0"/>
                </a:endParaRPr>
              </a:p>
            </p:txBody>
          </p:sp>
          <p:sp>
            <p:nvSpPr>
              <p:cNvPr id="23" name="Chevron 22"/>
              <p:cNvSpPr/>
              <p:nvPr/>
            </p:nvSpPr>
            <p:spPr>
              <a:xfrm>
                <a:off x="4404360" y="252222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Requirements</a:t>
                </a:r>
                <a:endParaRPr lang="en-IN" sz="1100" dirty="0">
                  <a:solidFill>
                    <a:schemeClr val="tx1"/>
                  </a:solidFill>
                  <a:latin typeface="Arial" panose="020B0604020202020204" pitchFamily="34" charset="0"/>
                  <a:cs typeface="Arial" panose="020B0604020202020204" pitchFamily="34" charset="0"/>
                </a:endParaRPr>
              </a:p>
            </p:txBody>
          </p:sp>
          <p:sp>
            <p:nvSpPr>
              <p:cNvPr id="24" name="Chevron 23"/>
              <p:cNvSpPr/>
              <p:nvPr/>
            </p:nvSpPr>
            <p:spPr>
              <a:xfrm>
                <a:off x="6858000" y="2522220"/>
                <a:ext cx="685800" cy="106680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Deploy</a:t>
                </a:r>
                <a:endParaRPr lang="en-IN" sz="1100" dirty="0">
                  <a:solidFill>
                    <a:schemeClr val="tx1"/>
                  </a:solidFill>
                  <a:latin typeface="Arial" panose="020B0604020202020204" pitchFamily="34" charset="0"/>
                  <a:cs typeface="Arial" panose="020B0604020202020204" pitchFamily="34" charset="0"/>
                </a:endParaRPr>
              </a:p>
            </p:txBody>
          </p:sp>
          <p:sp>
            <p:nvSpPr>
              <p:cNvPr id="25" name="Chevron 24"/>
              <p:cNvSpPr/>
              <p:nvPr/>
            </p:nvSpPr>
            <p:spPr>
              <a:xfrm>
                <a:off x="5013960" y="2522220"/>
                <a:ext cx="685800" cy="1066800"/>
              </a:xfrm>
              <a:prstGeom prst="chevron">
                <a:avLst>
                  <a:gd name="adj" fmla="val 2333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Design</a:t>
                </a:r>
                <a:endParaRPr lang="en-IN" sz="1100" dirty="0">
                  <a:solidFill>
                    <a:schemeClr val="tx1"/>
                  </a:solidFill>
                  <a:latin typeface="Arial" panose="020B0604020202020204" pitchFamily="34" charset="0"/>
                  <a:cs typeface="Arial" panose="020B0604020202020204" pitchFamily="34" charset="0"/>
                </a:endParaRPr>
              </a:p>
            </p:txBody>
          </p:sp>
          <p:sp>
            <p:nvSpPr>
              <p:cNvPr id="26" name="Chevron 25"/>
              <p:cNvSpPr/>
              <p:nvPr/>
            </p:nvSpPr>
            <p:spPr>
              <a:xfrm>
                <a:off x="5627370" y="2514600"/>
                <a:ext cx="685800" cy="106680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Code</a:t>
                </a:r>
                <a:endParaRPr lang="en-IN" sz="1100" dirty="0">
                  <a:solidFill>
                    <a:schemeClr val="tx1"/>
                  </a:solidFill>
                  <a:latin typeface="Arial" panose="020B0604020202020204" pitchFamily="34" charset="0"/>
                  <a:cs typeface="Arial" panose="020B0604020202020204" pitchFamily="34" charset="0"/>
                </a:endParaRPr>
              </a:p>
            </p:txBody>
          </p:sp>
          <p:sp>
            <p:nvSpPr>
              <p:cNvPr id="27" name="Chevron 26"/>
              <p:cNvSpPr/>
              <p:nvPr/>
            </p:nvSpPr>
            <p:spPr>
              <a:xfrm>
                <a:off x="6248400" y="2514600"/>
                <a:ext cx="685800" cy="106680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Test</a:t>
                </a:r>
                <a:endParaRPr lang="en-IN" sz="1100" dirty="0">
                  <a:solidFill>
                    <a:schemeClr val="tx1"/>
                  </a:solidFill>
                  <a:latin typeface="Arial" panose="020B0604020202020204" pitchFamily="34" charset="0"/>
                  <a:cs typeface="Arial" panose="020B0604020202020204" pitchFamily="34" charset="0"/>
                </a:endParaRPr>
              </a:p>
            </p:txBody>
          </p:sp>
          <p:sp>
            <p:nvSpPr>
              <p:cNvPr id="28" name="Left Brace 27"/>
              <p:cNvSpPr/>
              <p:nvPr/>
            </p:nvSpPr>
            <p:spPr>
              <a:xfrm rot="16200000">
                <a:off x="2602229" y="2335531"/>
                <a:ext cx="342901" cy="29870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Left Brace 28"/>
              <p:cNvSpPr/>
              <p:nvPr/>
            </p:nvSpPr>
            <p:spPr>
              <a:xfrm rot="16200000">
                <a:off x="5764530" y="2297432"/>
                <a:ext cx="342900" cy="30632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TextBox 29"/>
              <p:cNvSpPr txBox="1"/>
              <p:nvPr/>
            </p:nvSpPr>
            <p:spPr>
              <a:xfrm>
                <a:off x="2316479" y="3959186"/>
                <a:ext cx="1219200" cy="327873"/>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Iteration 1</a:t>
                </a:r>
                <a:endParaRPr lang="en-IN" sz="1400" dirty="0">
                  <a:latin typeface="Arial" panose="020B0604020202020204" pitchFamily="34" charset="0"/>
                  <a:cs typeface="Arial" panose="020B0604020202020204" pitchFamily="34" charset="0"/>
                </a:endParaRPr>
              </a:p>
            </p:txBody>
          </p:sp>
          <p:sp>
            <p:nvSpPr>
              <p:cNvPr id="31" name="TextBox 30"/>
              <p:cNvSpPr txBox="1"/>
              <p:nvPr/>
            </p:nvSpPr>
            <p:spPr>
              <a:xfrm>
                <a:off x="5486401" y="3959423"/>
                <a:ext cx="1219200" cy="327873"/>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Iteration 2</a:t>
                </a:r>
                <a:endParaRPr lang="en-IN" sz="1400" dirty="0">
                  <a:latin typeface="Arial" panose="020B0604020202020204" pitchFamily="34" charset="0"/>
                  <a:cs typeface="Arial" panose="020B0604020202020204" pitchFamily="34" charset="0"/>
                </a:endParaRPr>
              </a:p>
            </p:txBody>
          </p:sp>
          <p:sp>
            <p:nvSpPr>
              <p:cNvPr id="32" name="TextBox 31"/>
              <p:cNvSpPr txBox="1"/>
              <p:nvPr/>
            </p:nvSpPr>
            <p:spPr>
              <a:xfrm>
                <a:off x="609600" y="2819400"/>
                <a:ext cx="762000" cy="338554"/>
              </a:xfrm>
              <a:prstGeom prst="rect">
                <a:avLst/>
              </a:prstGeom>
              <a:noFill/>
            </p:spPr>
            <p:txBody>
              <a:bodyPr wrap="square" rtlCol="0">
                <a:spAutoFit/>
              </a:bodyPr>
              <a:lstStyle/>
              <a:p>
                <a:r>
                  <a:rPr lang="en-US" sz="1400" u="sng" dirty="0">
                    <a:latin typeface="Arial" panose="020B0604020202020204" pitchFamily="34" charset="0"/>
                    <a:cs typeface="Arial" panose="020B0604020202020204" pitchFamily="34" charset="0"/>
                  </a:rPr>
                  <a:t>Agile</a:t>
                </a:r>
                <a:endParaRPr lang="en-IN" sz="1400" u="sng" dirty="0">
                  <a:latin typeface="Arial" panose="020B0604020202020204" pitchFamily="34" charset="0"/>
                  <a:cs typeface="Arial" panose="020B0604020202020204" pitchFamily="34" charset="0"/>
                </a:endParaRPr>
              </a:p>
            </p:txBody>
          </p:sp>
        </p:grpSp>
        <p:sp>
          <p:nvSpPr>
            <p:cNvPr id="6" name="Chevron 5"/>
            <p:cNvSpPr/>
            <p:nvPr/>
          </p:nvSpPr>
          <p:spPr>
            <a:xfrm>
              <a:off x="1783080" y="1066800"/>
              <a:ext cx="685800" cy="1059180"/>
            </a:xfrm>
            <a:prstGeom prst="chevron">
              <a:avLst>
                <a:gd name="adj" fmla="val 23333"/>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Conception</a:t>
              </a:r>
              <a:endParaRPr lang="en-IN" sz="1100" dirty="0">
                <a:solidFill>
                  <a:schemeClr val="tx1"/>
                </a:solidFill>
                <a:latin typeface="Arial" panose="020B0604020202020204" pitchFamily="34" charset="0"/>
                <a:cs typeface="Arial" panose="020B0604020202020204" pitchFamily="34" charset="0"/>
              </a:endParaRPr>
            </a:p>
          </p:txBody>
        </p:sp>
        <p:sp>
          <p:nvSpPr>
            <p:cNvPr id="7" name="Chevron 6"/>
            <p:cNvSpPr/>
            <p:nvPr/>
          </p:nvSpPr>
          <p:spPr>
            <a:xfrm>
              <a:off x="2545080" y="1066800"/>
              <a:ext cx="685800" cy="1059180"/>
            </a:xfrm>
            <a:prstGeom prst="chevron">
              <a:avLst>
                <a:gd name="adj" fmla="val 2333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Initiation</a:t>
              </a:r>
              <a:endParaRPr lang="en-IN" sz="1100" dirty="0">
                <a:solidFill>
                  <a:schemeClr val="tx1"/>
                </a:solidFill>
                <a:latin typeface="Arial" panose="020B0604020202020204" pitchFamily="34" charset="0"/>
                <a:cs typeface="Arial" panose="020B0604020202020204" pitchFamily="34" charset="0"/>
              </a:endParaRPr>
            </a:p>
          </p:txBody>
        </p:sp>
        <p:sp>
          <p:nvSpPr>
            <p:cNvPr id="8" name="Chevron 7"/>
            <p:cNvSpPr/>
            <p:nvPr/>
          </p:nvSpPr>
          <p:spPr>
            <a:xfrm>
              <a:off x="3307080" y="1066800"/>
              <a:ext cx="685800" cy="1059180"/>
            </a:xfrm>
            <a:prstGeom prst="chevron">
              <a:avLst>
                <a:gd name="adj" fmla="val 2333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Analysis</a:t>
              </a:r>
              <a:endParaRPr lang="en-IN" sz="1100" dirty="0">
                <a:solidFill>
                  <a:schemeClr val="tx1"/>
                </a:solidFill>
                <a:latin typeface="Arial" panose="020B0604020202020204" pitchFamily="34" charset="0"/>
                <a:cs typeface="Arial" panose="020B0604020202020204" pitchFamily="34" charset="0"/>
              </a:endParaRPr>
            </a:p>
          </p:txBody>
        </p:sp>
        <p:sp>
          <p:nvSpPr>
            <p:cNvPr id="9" name="Chevron 8"/>
            <p:cNvSpPr/>
            <p:nvPr/>
          </p:nvSpPr>
          <p:spPr>
            <a:xfrm>
              <a:off x="4069080" y="1066800"/>
              <a:ext cx="685800" cy="1059180"/>
            </a:xfrm>
            <a:prstGeom prst="chevron">
              <a:avLst>
                <a:gd name="adj" fmla="val 2333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Design</a:t>
              </a:r>
              <a:endParaRPr lang="en-IN" sz="1100" dirty="0">
                <a:solidFill>
                  <a:schemeClr val="tx1"/>
                </a:solidFill>
                <a:latin typeface="Arial" panose="020B0604020202020204" pitchFamily="34" charset="0"/>
                <a:cs typeface="Arial" panose="020B0604020202020204" pitchFamily="34" charset="0"/>
              </a:endParaRPr>
            </a:p>
          </p:txBody>
        </p:sp>
        <p:sp>
          <p:nvSpPr>
            <p:cNvPr id="10" name="Chevron 9"/>
            <p:cNvSpPr/>
            <p:nvPr/>
          </p:nvSpPr>
          <p:spPr>
            <a:xfrm>
              <a:off x="4831080" y="1066800"/>
              <a:ext cx="685800" cy="1059180"/>
            </a:xfrm>
            <a:prstGeom prst="chevron">
              <a:avLst>
                <a:gd name="adj" fmla="val 23333"/>
              </a:avLst>
            </a:prstGeom>
            <a:solidFill>
              <a:srgbClr val="F89F2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Construction</a:t>
              </a:r>
              <a:endParaRPr lang="en-IN" sz="1100" dirty="0">
                <a:solidFill>
                  <a:schemeClr val="tx1"/>
                </a:solidFill>
                <a:latin typeface="Arial" panose="020B0604020202020204" pitchFamily="34" charset="0"/>
                <a:cs typeface="Arial" panose="020B0604020202020204" pitchFamily="34" charset="0"/>
              </a:endParaRPr>
            </a:p>
          </p:txBody>
        </p:sp>
        <p:sp>
          <p:nvSpPr>
            <p:cNvPr id="11" name="Chevron 10"/>
            <p:cNvSpPr/>
            <p:nvPr/>
          </p:nvSpPr>
          <p:spPr>
            <a:xfrm>
              <a:off x="5593080" y="1066800"/>
              <a:ext cx="685800" cy="1059180"/>
            </a:xfrm>
            <a:prstGeom prst="chevron">
              <a:avLst>
                <a:gd name="adj" fmla="val 23333"/>
              </a:avLst>
            </a:prstGeom>
            <a:solidFill>
              <a:srgbClr val="BE514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Testing</a:t>
              </a:r>
              <a:endParaRPr lang="en-IN" sz="1100" dirty="0">
                <a:solidFill>
                  <a:schemeClr val="tx1"/>
                </a:solidFill>
                <a:latin typeface="Arial" panose="020B0604020202020204" pitchFamily="34" charset="0"/>
                <a:cs typeface="Arial" panose="020B0604020202020204" pitchFamily="34" charset="0"/>
              </a:endParaRPr>
            </a:p>
          </p:txBody>
        </p:sp>
        <p:sp>
          <p:nvSpPr>
            <p:cNvPr id="12" name="Chevron 11"/>
            <p:cNvSpPr/>
            <p:nvPr/>
          </p:nvSpPr>
          <p:spPr>
            <a:xfrm>
              <a:off x="6400800" y="1066800"/>
              <a:ext cx="685800" cy="1059180"/>
            </a:xfrm>
            <a:prstGeom prst="chevron">
              <a:avLst>
                <a:gd name="adj" fmla="val 2333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sz="1100" dirty="0">
                  <a:solidFill>
                    <a:schemeClr val="tx1"/>
                  </a:solidFill>
                  <a:latin typeface="Arial" panose="020B0604020202020204" pitchFamily="34" charset="0"/>
                  <a:cs typeface="Arial" panose="020B0604020202020204" pitchFamily="34" charset="0"/>
                </a:rPr>
                <a:t>Deployment</a:t>
              </a:r>
              <a:endParaRPr lang="en-IN" sz="1100" dirty="0">
                <a:solidFill>
                  <a:schemeClr val="tx1"/>
                </a:solidFill>
                <a:latin typeface="Arial" panose="020B0604020202020204" pitchFamily="34" charset="0"/>
                <a:cs typeface="Arial" panose="020B0604020202020204" pitchFamily="34" charset="0"/>
              </a:endParaRPr>
            </a:p>
          </p:txBody>
        </p:sp>
        <p:sp>
          <p:nvSpPr>
            <p:cNvPr id="13" name="Chevron 12"/>
            <p:cNvSpPr/>
            <p:nvPr/>
          </p:nvSpPr>
          <p:spPr>
            <a:xfrm>
              <a:off x="1356359" y="2286000"/>
              <a:ext cx="6187441" cy="2286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rial" panose="020B0604020202020204" pitchFamily="34" charset="0"/>
                  <a:cs typeface="Arial" panose="020B0604020202020204" pitchFamily="34" charset="0"/>
                </a:rPr>
                <a:t>Deliverables</a:t>
              </a:r>
              <a:endParaRPr lang="en-IN" sz="1600"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609600" y="1406426"/>
              <a:ext cx="1295400" cy="338554"/>
            </a:xfrm>
            <a:prstGeom prst="rect">
              <a:avLst/>
            </a:prstGeom>
            <a:noFill/>
          </p:spPr>
          <p:txBody>
            <a:bodyPr wrap="square" rtlCol="0">
              <a:spAutoFit/>
            </a:bodyPr>
            <a:lstStyle/>
            <a:p>
              <a:r>
                <a:rPr lang="en-US" sz="1400" u="sng" dirty="0">
                  <a:latin typeface="Arial" panose="020B0604020202020204" pitchFamily="34" charset="0"/>
                  <a:cs typeface="Arial" panose="020B0604020202020204" pitchFamily="34" charset="0"/>
                </a:rPr>
                <a:t>Traditional</a:t>
              </a:r>
              <a:endParaRPr lang="en-IN" sz="1400" u="sng" dirty="0">
                <a:latin typeface="Arial" panose="020B0604020202020204" pitchFamily="34" charset="0"/>
                <a:cs typeface="Arial" panose="020B0604020202020204" pitchFamily="34" charset="0"/>
              </a:endParaRPr>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780" y="5173980"/>
              <a:ext cx="4038597" cy="604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Flowchart: Manual Operation 15"/>
            <p:cNvSpPr/>
            <p:nvPr/>
          </p:nvSpPr>
          <p:spPr>
            <a:xfrm>
              <a:off x="1356360" y="3989071"/>
              <a:ext cx="6187439" cy="1179908"/>
            </a:xfrm>
            <a:prstGeom prst="flowChartManualOperation">
              <a:avLst/>
            </a:prstGeom>
            <a:gradFill>
              <a:gsLst>
                <a:gs pos="0">
                  <a:schemeClr val="bg1">
                    <a:alpha val="0"/>
                  </a:schemeClr>
                </a:gs>
                <a:gs pos="50000">
                  <a:schemeClr val="accent1">
                    <a:tint val="44500"/>
                    <a:satMod val="160000"/>
                  </a:schemeClr>
                </a:gs>
                <a:gs pos="100000">
                  <a:schemeClr val="bg1">
                    <a:lumMod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3322321" y="4869180"/>
              <a:ext cx="2689859" cy="278692"/>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DevOps – workflow automation</a:t>
              </a:r>
              <a:endParaRPr lang="en-IN" sz="11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70442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210" y="4650640"/>
            <a:ext cx="3054100" cy="715962"/>
          </a:xfrm>
        </p:spPr>
        <p:txBody>
          <a:bodyPr>
            <a:noAutofit/>
          </a:bodyPr>
          <a:lstStyle/>
          <a:p>
            <a:pPr algn="l"/>
            <a:r>
              <a:rPr lang="en-US" sz="4400" b="1" dirty="0">
                <a:solidFill>
                  <a:schemeClr val="tx1"/>
                </a:solidFill>
                <a:latin typeface="+mn-lt"/>
                <a:ea typeface="+mn-ea"/>
                <a:cs typeface="+mn-cs"/>
              </a:rPr>
              <a:t>Agile</a:t>
            </a:r>
            <a:r>
              <a:rPr lang="en-US" sz="4000" b="1" dirty="0">
                <a:solidFill>
                  <a:schemeClr val="tx1"/>
                </a:solidFill>
                <a:latin typeface="+mn-lt"/>
                <a:ea typeface="+mn-ea"/>
                <a:cs typeface="+mn-cs"/>
              </a:rPr>
              <a:t> Methodology</a:t>
            </a:r>
            <a:endParaRPr lang="en-IN" sz="4000" b="1" dirty="0">
              <a:solidFill>
                <a:schemeClr val="tx1"/>
              </a:solidFill>
              <a:latin typeface="+mn-lt"/>
              <a:ea typeface="+mn-ea"/>
              <a:cs typeface="+mn-cs"/>
            </a:endParaRPr>
          </a:p>
        </p:txBody>
      </p:sp>
      <p:sp>
        <p:nvSpPr>
          <p:cNvPr id="3" name="Content Placeholder 2"/>
          <p:cNvSpPr>
            <a:spLocks noGrp="1"/>
          </p:cNvSpPr>
          <p:nvPr>
            <p:ph idx="1"/>
          </p:nvPr>
        </p:nvSpPr>
        <p:spPr>
          <a:xfrm>
            <a:off x="3500016" y="680311"/>
            <a:ext cx="8398774" cy="5379263"/>
          </a:xfrm>
        </p:spPr>
        <p:txBody>
          <a:bodyPr>
            <a:normAutofit fontScale="62500" lnSpcReduction="20000"/>
          </a:bodyPr>
          <a:lstStyle/>
          <a:p>
            <a:pPr marL="0" indent="0">
              <a:spcBef>
                <a:spcPts val="0"/>
              </a:spcBef>
              <a:spcAft>
                <a:spcPts val="1200"/>
              </a:spcAft>
              <a:buNone/>
            </a:pPr>
            <a:r>
              <a:rPr lang="en-IN" sz="3200" b="1" u="sng" dirty="0">
                <a:solidFill>
                  <a:schemeClr val="tx1"/>
                </a:solidFill>
              </a:rPr>
              <a:t>Agile Model</a:t>
            </a:r>
            <a:endParaRPr lang="en-IN" sz="3200" u="sng" dirty="0">
              <a:solidFill>
                <a:schemeClr val="tx1"/>
              </a:solidFill>
            </a:endParaRPr>
          </a:p>
          <a:p>
            <a:pPr marL="236538" indent="-222250" algn="just">
              <a:spcBef>
                <a:spcPts val="300"/>
              </a:spcBef>
              <a:spcAft>
                <a:spcPts val="300"/>
              </a:spcAft>
              <a:buFont typeface="Arial" panose="020B0604020202020204" pitchFamily="34" charset="0"/>
              <a:buChar char="•"/>
            </a:pPr>
            <a:r>
              <a:rPr lang="en-IN" sz="2600" b="1" dirty="0">
                <a:solidFill>
                  <a:schemeClr val="tx1"/>
                </a:solidFill>
              </a:rPr>
              <a:t>Agile</a:t>
            </a:r>
            <a:r>
              <a:rPr lang="en-IN" sz="2600" dirty="0">
                <a:solidFill>
                  <a:schemeClr val="tx1"/>
                </a:solidFill>
              </a:rPr>
              <a:t> method proposes incremental and iterative approach to software design.</a:t>
            </a:r>
          </a:p>
          <a:p>
            <a:pPr marL="236538" indent="-222250" algn="just">
              <a:spcBef>
                <a:spcPts val="300"/>
              </a:spcBef>
              <a:spcAft>
                <a:spcPts val="300"/>
              </a:spcAft>
              <a:buFont typeface="Arial" panose="020B0604020202020204" pitchFamily="34" charset="0"/>
              <a:buChar char="•"/>
            </a:pPr>
            <a:r>
              <a:rPr lang="en-IN" sz="2600" dirty="0">
                <a:solidFill>
                  <a:schemeClr val="tx1"/>
                </a:solidFill>
              </a:rPr>
              <a:t>The agile process is broken into individual models that designers work on.</a:t>
            </a:r>
          </a:p>
          <a:p>
            <a:pPr marL="236538" indent="-222250" algn="just">
              <a:spcBef>
                <a:spcPts val="300"/>
              </a:spcBef>
              <a:spcAft>
                <a:spcPts val="300"/>
              </a:spcAft>
              <a:buFont typeface="Arial" panose="020B0604020202020204" pitchFamily="34" charset="0"/>
              <a:buChar char="•"/>
            </a:pPr>
            <a:r>
              <a:rPr lang="en-IN" sz="2600" dirty="0">
                <a:solidFill>
                  <a:schemeClr val="tx1"/>
                </a:solidFill>
              </a:rPr>
              <a:t>The customer has early and frequent opportunities to look at the product and make decision and changes to the project.</a:t>
            </a:r>
          </a:p>
          <a:p>
            <a:pPr marL="236538" indent="-222250" algn="just">
              <a:spcBef>
                <a:spcPts val="300"/>
              </a:spcBef>
              <a:spcAft>
                <a:spcPts val="300"/>
              </a:spcAft>
              <a:buFont typeface="Arial" panose="020B0604020202020204" pitchFamily="34" charset="0"/>
              <a:buChar char="•"/>
            </a:pPr>
            <a:r>
              <a:rPr lang="en-IN" sz="2600" b="1" dirty="0">
                <a:solidFill>
                  <a:schemeClr val="tx1"/>
                </a:solidFill>
              </a:rPr>
              <a:t>Agile</a:t>
            </a:r>
            <a:r>
              <a:rPr lang="en-IN" sz="2600" dirty="0">
                <a:solidFill>
                  <a:schemeClr val="tx1"/>
                </a:solidFill>
              </a:rPr>
              <a:t> model is considered unstructured compared to the </a:t>
            </a:r>
            <a:r>
              <a:rPr lang="en-IN" sz="2600" b="1" dirty="0">
                <a:solidFill>
                  <a:schemeClr val="tx1"/>
                </a:solidFill>
              </a:rPr>
              <a:t>Traditional</a:t>
            </a:r>
            <a:r>
              <a:rPr lang="en-IN" sz="2600" dirty="0">
                <a:solidFill>
                  <a:schemeClr val="tx1"/>
                </a:solidFill>
              </a:rPr>
              <a:t> (</a:t>
            </a:r>
            <a:r>
              <a:rPr lang="en-IN" sz="2600" b="1" dirty="0">
                <a:solidFill>
                  <a:schemeClr val="tx1"/>
                </a:solidFill>
              </a:rPr>
              <a:t>waterfall</a:t>
            </a:r>
            <a:r>
              <a:rPr lang="en-IN" sz="2600" dirty="0">
                <a:solidFill>
                  <a:schemeClr val="tx1"/>
                </a:solidFill>
              </a:rPr>
              <a:t>) model.</a:t>
            </a:r>
          </a:p>
          <a:p>
            <a:pPr marL="236538" indent="-222250" algn="just">
              <a:spcBef>
                <a:spcPts val="300"/>
              </a:spcBef>
              <a:spcAft>
                <a:spcPts val="300"/>
              </a:spcAft>
              <a:buFont typeface="Arial" panose="020B0604020202020204" pitchFamily="34" charset="0"/>
              <a:buChar char="•"/>
            </a:pPr>
            <a:r>
              <a:rPr lang="en-IN" sz="2600" dirty="0">
                <a:solidFill>
                  <a:schemeClr val="tx1"/>
                </a:solidFill>
              </a:rPr>
              <a:t>Small projects can be implemented very quickly. For large projects, it is difficult to estimate the development time.</a:t>
            </a:r>
          </a:p>
          <a:p>
            <a:pPr marL="236538" indent="-222250" algn="just">
              <a:spcBef>
                <a:spcPts val="300"/>
              </a:spcBef>
              <a:spcAft>
                <a:spcPts val="300"/>
              </a:spcAft>
              <a:buFont typeface="Arial" panose="020B0604020202020204" pitchFamily="34" charset="0"/>
              <a:buChar char="•"/>
            </a:pPr>
            <a:r>
              <a:rPr lang="en-IN" sz="2600" dirty="0">
                <a:solidFill>
                  <a:schemeClr val="tx1"/>
                </a:solidFill>
              </a:rPr>
              <a:t>Error can be fixed in the middle of the project.</a:t>
            </a:r>
          </a:p>
          <a:p>
            <a:pPr marL="236538" indent="-222250" algn="just">
              <a:spcBef>
                <a:spcPts val="300"/>
              </a:spcBef>
              <a:spcAft>
                <a:spcPts val="300"/>
              </a:spcAft>
              <a:buFont typeface="Arial" panose="020B0604020202020204" pitchFamily="34" charset="0"/>
              <a:buChar char="•"/>
            </a:pPr>
            <a:r>
              <a:rPr lang="en-IN" sz="2600" dirty="0">
                <a:solidFill>
                  <a:schemeClr val="tx1"/>
                </a:solidFill>
              </a:rPr>
              <a:t>Development process is iterative, and the </a:t>
            </a:r>
            <a:r>
              <a:rPr lang="en-IN" sz="2600" b="1" dirty="0">
                <a:solidFill>
                  <a:schemeClr val="tx1"/>
                </a:solidFill>
              </a:rPr>
              <a:t>project is executed in short (2-4) weeks iterations. </a:t>
            </a:r>
            <a:r>
              <a:rPr lang="en-IN" sz="2600" dirty="0">
                <a:solidFill>
                  <a:schemeClr val="tx1"/>
                </a:solidFill>
              </a:rPr>
              <a:t>Planning is very less.</a:t>
            </a:r>
          </a:p>
          <a:p>
            <a:pPr marL="236538" indent="-222250" algn="just">
              <a:spcBef>
                <a:spcPts val="300"/>
              </a:spcBef>
              <a:spcAft>
                <a:spcPts val="300"/>
              </a:spcAft>
              <a:buFont typeface="Arial" panose="020B0604020202020204" pitchFamily="34" charset="0"/>
              <a:buChar char="•"/>
            </a:pPr>
            <a:r>
              <a:rPr lang="en-IN" sz="2600" dirty="0">
                <a:solidFill>
                  <a:schemeClr val="tx1"/>
                </a:solidFill>
              </a:rPr>
              <a:t>Documentation attends less priority than software development</a:t>
            </a:r>
          </a:p>
          <a:p>
            <a:pPr marL="236538" indent="-222250" algn="just">
              <a:spcBef>
                <a:spcPts val="300"/>
              </a:spcBef>
              <a:spcAft>
                <a:spcPts val="300"/>
              </a:spcAft>
              <a:buFont typeface="Arial" panose="020B0604020202020204" pitchFamily="34" charset="0"/>
              <a:buChar char="•"/>
            </a:pPr>
            <a:r>
              <a:rPr lang="en-IN" sz="2600" b="1" dirty="0">
                <a:solidFill>
                  <a:schemeClr val="tx1"/>
                </a:solidFill>
              </a:rPr>
              <a:t>Every iteration has its own testing phase. </a:t>
            </a:r>
            <a:r>
              <a:rPr lang="en-IN" sz="2600" dirty="0">
                <a:solidFill>
                  <a:schemeClr val="tx1"/>
                </a:solidFill>
              </a:rPr>
              <a:t>It allows implementing regression testing every time new functions or logic are released.</a:t>
            </a:r>
          </a:p>
          <a:p>
            <a:pPr marL="236538" indent="-222250" algn="just">
              <a:spcBef>
                <a:spcPts val="300"/>
              </a:spcBef>
              <a:spcAft>
                <a:spcPts val="300"/>
              </a:spcAft>
              <a:buFont typeface="Arial" panose="020B0604020202020204" pitchFamily="34" charset="0"/>
              <a:buChar char="•"/>
            </a:pPr>
            <a:r>
              <a:rPr lang="en-IN" sz="2600" dirty="0">
                <a:solidFill>
                  <a:schemeClr val="tx1"/>
                </a:solidFill>
              </a:rPr>
              <a:t>In </a:t>
            </a:r>
            <a:r>
              <a:rPr lang="en-IN" sz="2600" b="1" dirty="0">
                <a:solidFill>
                  <a:schemeClr val="tx1"/>
                </a:solidFill>
              </a:rPr>
              <a:t>agile</a:t>
            </a:r>
            <a:r>
              <a:rPr lang="en-IN" sz="2600" dirty="0">
                <a:solidFill>
                  <a:schemeClr val="tx1"/>
                </a:solidFill>
              </a:rPr>
              <a:t> testing, when an iteration ends, shippable features of the product is delivered to the customer. New features are usable right after shipment. It is useful when you have good contact with customers.</a:t>
            </a:r>
          </a:p>
          <a:p>
            <a:pPr marL="236538" indent="-222250" algn="just">
              <a:spcBef>
                <a:spcPts val="300"/>
              </a:spcBef>
              <a:spcAft>
                <a:spcPts val="300"/>
              </a:spcAft>
              <a:buFont typeface="Arial" panose="020B0604020202020204" pitchFamily="34" charset="0"/>
              <a:buChar char="•"/>
            </a:pPr>
            <a:r>
              <a:rPr lang="en-IN" sz="2600" b="1" dirty="0">
                <a:solidFill>
                  <a:schemeClr val="tx1"/>
                </a:solidFill>
              </a:rPr>
              <a:t>Testers and developers work together.</a:t>
            </a:r>
          </a:p>
          <a:p>
            <a:pPr marL="236538" indent="-222250" algn="just">
              <a:spcBef>
                <a:spcPts val="300"/>
              </a:spcBef>
              <a:spcAft>
                <a:spcPts val="300"/>
              </a:spcAft>
              <a:buFont typeface="Arial" panose="020B0604020202020204" pitchFamily="34" charset="0"/>
              <a:buChar char="•"/>
            </a:pPr>
            <a:r>
              <a:rPr lang="en-IN" sz="2600" b="1" dirty="0">
                <a:solidFill>
                  <a:schemeClr val="tx1"/>
                </a:solidFill>
              </a:rPr>
              <a:t>At the end of every sprint, user acceptance is performed.</a:t>
            </a:r>
          </a:p>
          <a:p>
            <a:pPr marL="236538" indent="-222250" algn="just">
              <a:spcBef>
                <a:spcPts val="300"/>
              </a:spcBef>
              <a:spcAft>
                <a:spcPts val="300"/>
              </a:spcAft>
              <a:buFont typeface="Arial" panose="020B0604020202020204" pitchFamily="34" charset="0"/>
              <a:buChar char="•"/>
            </a:pPr>
            <a:r>
              <a:rPr lang="en-IN" sz="2600" dirty="0">
                <a:solidFill>
                  <a:schemeClr val="tx1"/>
                </a:solidFill>
              </a:rPr>
              <a:t>It </a:t>
            </a:r>
            <a:r>
              <a:rPr lang="en-IN" sz="2600" b="1" dirty="0">
                <a:solidFill>
                  <a:schemeClr val="tx1"/>
                </a:solidFill>
              </a:rPr>
              <a:t>requires close communication </a:t>
            </a:r>
            <a:r>
              <a:rPr lang="en-IN" sz="2600" dirty="0">
                <a:solidFill>
                  <a:schemeClr val="tx1"/>
                </a:solidFill>
              </a:rPr>
              <a:t>with developers and together analyse requirements and planning.</a:t>
            </a:r>
          </a:p>
        </p:txBody>
      </p:sp>
    </p:spTree>
    <p:extLst>
      <p:ext uri="{BB962C8B-B14F-4D97-AF65-F5344CB8AC3E}">
        <p14:creationId xmlns:p14="http://schemas.microsoft.com/office/powerpoint/2010/main" val="353014351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Frame</Template>
  <TotalTime>2127</TotalTime>
  <Words>1251</Words>
  <Application>Microsoft Office PowerPoint</Application>
  <PresentationFormat>Widescreen</PresentationFormat>
  <Paragraphs>197</Paragraphs>
  <Slides>23</Slides>
  <Notes>2</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Corbel</vt:lpstr>
      <vt:lpstr>Courier New</vt:lpstr>
      <vt:lpstr>Wingdings</vt:lpstr>
      <vt:lpstr>Wingdings 2</vt:lpstr>
      <vt:lpstr>Frame</vt:lpstr>
      <vt:lpstr>Introduction to DevOps</vt:lpstr>
      <vt:lpstr>Agenda</vt:lpstr>
      <vt:lpstr>Agenda …cont</vt:lpstr>
      <vt:lpstr>SDLC</vt:lpstr>
      <vt:lpstr>PowerPoint Presentation</vt:lpstr>
      <vt:lpstr>DevOps Culture</vt:lpstr>
      <vt:lpstr>PowerPoint Presentation</vt:lpstr>
      <vt:lpstr>Development methodology</vt:lpstr>
      <vt:lpstr>Agile Methodology</vt:lpstr>
      <vt:lpstr>Agile SCRUM Framework at a Glance</vt:lpstr>
      <vt:lpstr>Kanban</vt:lpstr>
      <vt:lpstr>DevOps in Business</vt:lpstr>
      <vt:lpstr>DevOps for QA</vt:lpstr>
      <vt:lpstr>DevOps for IT Operations</vt:lpstr>
      <vt:lpstr>DevOps for Business owners</vt:lpstr>
      <vt:lpstr>Continuous Delivery pipeline</vt:lpstr>
      <vt:lpstr>DevOps Tools landscape</vt:lpstr>
      <vt:lpstr>Common goals of an Enterprise DevOps practice</vt:lpstr>
      <vt:lpstr>Challenges in implementing DevOps!</vt:lpstr>
      <vt:lpstr>PowerPoint Presentation</vt:lpstr>
      <vt:lpstr>DevOps Operational benefits</vt:lpstr>
      <vt:lpstr>DevOps - Career path</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Ganesh palnitkar</cp:lastModifiedBy>
  <cp:revision>47</cp:revision>
  <dcterms:created xsi:type="dcterms:W3CDTF">2013-08-21T19:17:07Z</dcterms:created>
  <dcterms:modified xsi:type="dcterms:W3CDTF">2024-07-29T08:24:58Z</dcterms:modified>
</cp:coreProperties>
</file>