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57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D53E-1F1E-4330-AD82-05566D0DB91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F540-2196-4EF6-8BC0-6AD09523109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5CC380-94D4-52A8-8B00-B292E79F83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06200" y="76517"/>
            <a:ext cx="578880" cy="5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0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D53E-1F1E-4330-AD82-05566D0DB91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F540-2196-4EF6-8BC0-6AD09523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D53E-1F1E-4330-AD82-05566D0DB91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F540-2196-4EF6-8BC0-6AD09523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9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D53E-1F1E-4330-AD82-05566D0DB91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F540-2196-4EF6-8BC0-6AD09523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D53E-1F1E-4330-AD82-05566D0DB91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F540-2196-4EF6-8BC0-6AD09523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4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D53E-1F1E-4330-AD82-05566D0DB91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F540-2196-4EF6-8BC0-6AD09523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7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D53E-1F1E-4330-AD82-05566D0DB91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F540-2196-4EF6-8BC0-6AD09523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4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D53E-1F1E-4330-AD82-05566D0DB91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F540-2196-4EF6-8BC0-6AD09523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D53E-1F1E-4330-AD82-05566D0DB91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F540-2196-4EF6-8BC0-6AD09523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D53E-1F1E-4330-AD82-05566D0DB91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F540-2196-4EF6-8BC0-6AD09523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D53E-1F1E-4330-AD82-05566D0DB91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F540-2196-4EF6-8BC0-6AD09523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2CD53E-1F1E-4330-AD82-05566D0DB91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2D2F540-2196-4EF6-8BC0-6AD0952310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D092B5-12C1-32F7-8D1B-C1AA0FC9FB9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06200" y="76517"/>
            <a:ext cx="578880" cy="5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0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433B5-019D-8AF6-4E4F-88D191C18A33}"/>
              </a:ext>
            </a:extLst>
          </p:cNvPr>
          <p:cNvSpPr txBox="1"/>
          <p:nvPr/>
        </p:nvSpPr>
        <p:spPr>
          <a:xfrm>
            <a:off x="1905000" y="2895600"/>
            <a:ext cx="4042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Git Architecture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15054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6C7B-03D0-FD14-A72E-DC7B3AD2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Git Version Operations</a:t>
            </a:r>
            <a:endParaRPr lang="en-IN" sz="4000" b="1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14800" y="914400"/>
            <a:ext cx="7166610" cy="5257800"/>
            <a:chOff x="838200" y="1066800"/>
            <a:chExt cx="7166610" cy="5257800"/>
          </a:xfrm>
        </p:grpSpPr>
        <p:sp>
          <p:nvSpPr>
            <p:cNvPr id="4" name="Can 3"/>
            <p:cNvSpPr/>
            <p:nvPr/>
          </p:nvSpPr>
          <p:spPr>
            <a:xfrm>
              <a:off x="914400" y="1066800"/>
              <a:ext cx="762000" cy="609600"/>
            </a:xfrm>
            <a:prstGeom prst="ca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>
              <a:off x="2743200" y="1066800"/>
              <a:ext cx="762000" cy="609600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4537710" y="1066800"/>
              <a:ext cx="762000" cy="609600"/>
            </a:xfrm>
            <a:prstGeom prst="ca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7162800" y="1066800"/>
              <a:ext cx="762000" cy="609600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3"/>
            </p:cNvCxnSpPr>
            <p:nvPr/>
          </p:nvCxnSpPr>
          <p:spPr>
            <a:xfrm>
              <a:off x="1295400" y="1676400"/>
              <a:ext cx="0" cy="4648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0390" y="1676400"/>
              <a:ext cx="0" cy="4648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18710" y="1676400"/>
              <a:ext cx="0" cy="4648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547610" y="1676400"/>
              <a:ext cx="0" cy="4648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Arrow 12"/>
            <p:cNvSpPr/>
            <p:nvPr/>
          </p:nvSpPr>
          <p:spPr>
            <a:xfrm>
              <a:off x="1295400" y="1905000"/>
              <a:ext cx="1824990" cy="38100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299210" y="2590800"/>
              <a:ext cx="3619500" cy="38100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116580" y="2133600"/>
              <a:ext cx="1802130" cy="38100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1306830" y="2971800"/>
              <a:ext cx="1802130" cy="38100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918710" y="3124200"/>
              <a:ext cx="262509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 rot="10800000">
              <a:off x="1295400" y="3512820"/>
              <a:ext cx="362331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rot="10800000">
              <a:off x="4922520" y="3962400"/>
              <a:ext cx="2625090" cy="38100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10800000">
              <a:off x="1295399" y="5257800"/>
              <a:ext cx="6240781" cy="38100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1306829" y="4191000"/>
              <a:ext cx="1800225" cy="3810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-Right Arrow 21"/>
            <p:cNvSpPr/>
            <p:nvPr/>
          </p:nvSpPr>
          <p:spPr>
            <a:xfrm>
              <a:off x="1299210" y="4724400"/>
              <a:ext cx="3619500" cy="3810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200" y="1233100"/>
              <a:ext cx="914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workspace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66999" y="1255959"/>
              <a:ext cx="914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Staging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65318" y="1219200"/>
              <a:ext cx="914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Local Repository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90409" y="1214735"/>
              <a:ext cx="914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Remote Repository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24000" y="19570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git add/mv/</a:t>
              </a:r>
              <a:r>
                <a:rPr lang="en-US" sz="1200" b="1" dirty="0" err="1"/>
                <a:t>rm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8045" y="21856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git commit -m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14599" y="2642800"/>
              <a:ext cx="1503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git commit –a -m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21141" y="3023800"/>
              <a:ext cx="1503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git reset &lt;file&gt;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3541" y="3171259"/>
              <a:ext cx="1503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git push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81201" y="3564820"/>
              <a:ext cx="2743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git reset commit –hard /soft/ mixed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98794" y="4014400"/>
              <a:ext cx="1503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git fetch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53826" y="5309800"/>
              <a:ext cx="1503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git pull / clone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50781" y="4776400"/>
              <a:ext cx="1503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git diff HEAD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55418" y="4243000"/>
              <a:ext cx="1503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git diff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8682572" y="378767"/>
            <a:ext cx="11429" cy="594806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Arrow 41"/>
          <p:cNvSpPr/>
          <p:nvPr/>
        </p:nvSpPr>
        <p:spPr>
          <a:xfrm rot="10800000">
            <a:off x="8949693" y="416961"/>
            <a:ext cx="1679259" cy="381000"/>
          </a:xfrm>
          <a:prstGeom prst="leftArrow">
            <a:avLst/>
          </a:prstGeom>
          <a:gradFill flip="none" rotWithShape="1">
            <a:gsLst>
              <a:gs pos="25850">
                <a:schemeClr val="bg1">
                  <a:lumMod val="95000"/>
                </a:schemeClr>
              </a:gs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>
            <a:off x="4659611" y="399379"/>
            <a:ext cx="3505200" cy="381000"/>
          </a:xfrm>
          <a:prstGeom prst="leftArrow">
            <a:avLst/>
          </a:prstGeom>
          <a:gradFill flip="none" rotWithShape="1">
            <a:gsLst>
              <a:gs pos="25850">
                <a:schemeClr val="bg1">
                  <a:lumMod val="95000"/>
                </a:schemeClr>
              </a:gs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87403" y="437885"/>
            <a:ext cx="1941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Local machine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7800" y="471460"/>
            <a:ext cx="1941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Remote server</a:t>
            </a:r>
          </a:p>
        </p:txBody>
      </p:sp>
    </p:spTree>
    <p:extLst>
      <p:ext uri="{BB962C8B-B14F-4D97-AF65-F5344CB8AC3E}">
        <p14:creationId xmlns:p14="http://schemas.microsoft.com/office/powerpoint/2010/main" val="39592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5576-4024-CDAD-D1D9-51F9370A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b="1" dirty="0">
                <a:solidFill>
                  <a:schemeClr val="tx1"/>
                </a:solidFill>
              </a:rPr>
              <a:t>GitFlow – Branching and Merging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D9079-B4CC-5043-EDA6-BE71E7130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3300338"/>
            <a:ext cx="7668023" cy="28718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CC6200-32B0-71A5-65F1-7D5E3AFC7EC6}"/>
              </a:ext>
            </a:extLst>
          </p:cNvPr>
          <p:cNvSpPr txBox="1"/>
          <p:nvPr/>
        </p:nvSpPr>
        <p:spPr>
          <a:xfrm>
            <a:off x="3462545" y="739676"/>
            <a:ext cx="8476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Master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 – holds stable production codebase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Development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– ongoing development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Feature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– branches off the development branch to develop new features.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Release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 –new production release and bug fixing, typically branched from the develop branch, merges back into both develop and master branches.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Hotfix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 – Hotfix branches helps in addressing bugs fixes, allowing developers to continue their work on the develop branch. Hotfix branches off the master branch and merges with Master after completion.</a:t>
            </a:r>
          </a:p>
        </p:txBody>
      </p:sp>
    </p:spTree>
    <p:extLst>
      <p:ext uri="{BB962C8B-B14F-4D97-AF65-F5344CB8AC3E}">
        <p14:creationId xmlns:p14="http://schemas.microsoft.com/office/powerpoint/2010/main" val="311514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DB87-6499-E98A-A9D0-FD9360CA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b="1" dirty="0">
                <a:solidFill>
                  <a:schemeClr val="tx1"/>
                </a:solidFill>
              </a:rPr>
              <a:t>GitHub Flow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7C00-D7F5-B631-5478-0128A720CDC5}"/>
              </a:ext>
            </a:extLst>
          </p:cNvPr>
          <p:cNvSpPr txBox="1"/>
          <p:nvPr/>
        </p:nvSpPr>
        <p:spPr>
          <a:xfrm>
            <a:off x="3429000" y="838200"/>
            <a:ext cx="83820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Aft>
                <a:spcPts val="1200"/>
              </a:spcAft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GitHub Flow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branching strategy:</a:t>
            </a:r>
          </a:p>
          <a:p>
            <a:pPr marL="231775" indent="-231775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Master – 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The GitHub Flow workflow initiates with the master branch, hold the stable production code.</a:t>
            </a:r>
          </a:p>
          <a:p>
            <a:pPr marL="231775" indent="-231775" algn="l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Feature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– Developers initiate feature branches from the main branch to implement new features. Here development branch is absent.</a:t>
            </a:r>
          </a:p>
          <a:p>
            <a:pPr marL="231775" algn="l" fontAlgn="base">
              <a:spcAft>
                <a:spcPts val="60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feature branch is merged back into the main branch. 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52015FD-6D44-9B49-E7A1-BA29C485F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063" y="3505200"/>
            <a:ext cx="7875223" cy="2219821"/>
          </a:xfrm>
        </p:spPr>
      </p:pic>
    </p:spTree>
    <p:extLst>
      <p:ext uri="{BB962C8B-B14F-4D97-AF65-F5344CB8AC3E}">
        <p14:creationId xmlns:p14="http://schemas.microsoft.com/office/powerpoint/2010/main" val="221936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2A55-42DC-904A-E1B2-206E9117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b="1" dirty="0">
                <a:solidFill>
                  <a:schemeClr val="tx1"/>
                </a:solidFill>
              </a:rPr>
              <a:t>GitHub Flow explained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9A48E-B33A-8D68-EBE7-015758CE5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426" y="1295400"/>
            <a:ext cx="7848600" cy="4038600"/>
          </a:xfrm>
        </p:spPr>
      </p:pic>
    </p:spTree>
    <p:extLst>
      <p:ext uri="{BB962C8B-B14F-4D97-AF65-F5344CB8AC3E}">
        <p14:creationId xmlns:p14="http://schemas.microsoft.com/office/powerpoint/2010/main" val="4483445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2544</TotalTime>
  <Words>204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Nunito</vt:lpstr>
      <vt:lpstr>Wingdings 2</vt:lpstr>
      <vt:lpstr>Frame</vt:lpstr>
      <vt:lpstr>PowerPoint Presentation</vt:lpstr>
      <vt:lpstr>Git Version Operations</vt:lpstr>
      <vt:lpstr>GitFlow – Branching and Merging</vt:lpstr>
      <vt:lpstr>GitHub Flow</vt:lpstr>
      <vt:lpstr>GitHub Flow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Ganesh palnitkar</cp:lastModifiedBy>
  <cp:revision>11</cp:revision>
  <dcterms:created xsi:type="dcterms:W3CDTF">2022-01-07T18:05:11Z</dcterms:created>
  <dcterms:modified xsi:type="dcterms:W3CDTF">2024-07-30T06:47:13Z</dcterms:modified>
</cp:coreProperties>
</file>