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8BCB"/>
    <a:srgbClr val="1414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9A1833-0321-4F33-9173-7DE27027EF1E}" v="5" dt="2024-07-28T17:42:40.8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576" y="5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esh palnitkar" userId="2227903441cbdba4" providerId="LiveId" clId="{1D9A1833-0321-4F33-9173-7DE27027EF1E}"/>
    <pc:docChg chg="custSel modSld modMainMaster">
      <pc:chgData name="Ganesh palnitkar" userId="2227903441cbdba4" providerId="LiveId" clId="{1D9A1833-0321-4F33-9173-7DE27027EF1E}" dt="2024-07-28T17:45:35.857" v="196" actId="113"/>
      <pc:docMkLst>
        <pc:docMk/>
      </pc:docMkLst>
      <pc:sldChg chg="modSp mod">
        <pc:chgData name="Ganesh palnitkar" userId="2227903441cbdba4" providerId="LiveId" clId="{1D9A1833-0321-4F33-9173-7DE27027EF1E}" dt="2024-07-28T17:39:21.642" v="9" actId="207"/>
        <pc:sldMkLst>
          <pc:docMk/>
          <pc:sldMk cId="1473458447" sldId="256"/>
        </pc:sldMkLst>
        <pc:spChg chg="mod">
          <ac:chgData name="Ganesh palnitkar" userId="2227903441cbdba4" providerId="LiveId" clId="{1D9A1833-0321-4F33-9173-7DE27027EF1E}" dt="2024-07-28T17:39:21.642" v="9" actId="207"/>
          <ac:spMkLst>
            <pc:docMk/>
            <pc:sldMk cId="1473458447" sldId="256"/>
            <ac:spMk id="2" creationId="{00000000-0000-0000-0000-000000000000}"/>
          </ac:spMkLst>
        </pc:spChg>
      </pc:sldChg>
      <pc:sldChg chg="addSp delSp modSp mod">
        <pc:chgData name="Ganesh palnitkar" userId="2227903441cbdba4" providerId="LiveId" clId="{1D9A1833-0321-4F33-9173-7DE27027EF1E}" dt="2024-07-28T17:44:47.983" v="183" actId="207"/>
        <pc:sldMkLst>
          <pc:docMk/>
          <pc:sldMk cId="2579937624" sldId="257"/>
        </pc:sldMkLst>
        <pc:spChg chg="add mod">
          <ac:chgData name="Ganesh palnitkar" userId="2227903441cbdba4" providerId="LiveId" clId="{1D9A1833-0321-4F33-9173-7DE27027EF1E}" dt="2024-07-28T17:40:11.474" v="34" actId="1076"/>
          <ac:spMkLst>
            <pc:docMk/>
            <pc:sldMk cId="2579937624" sldId="257"/>
            <ac:spMk id="2" creationId="{477A4089-BFAC-FE75-F442-62251137EAB9}"/>
          </ac:spMkLst>
        </pc:spChg>
        <pc:spChg chg="mod">
          <ac:chgData name="Ganesh palnitkar" userId="2227903441cbdba4" providerId="LiveId" clId="{1D9A1833-0321-4F33-9173-7DE27027EF1E}" dt="2024-07-28T17:44:47.983" v="183" actId="207"/>
          <ac:spMkLst>
            <pc:docMk/>
            <pc:sldMk cId="2579937624" sldId="257"/>
            <ac:spMk id="3" creationId="{00000000-0000-0000-0000-000000000000}"/>
          </ac:spMkLst>
        </pc:spChg>
        <pc:spChg chg="add del mod">
          <ac:chgData name="Ganesh palnitkar" userId="2227903441cbdba4" providerId="LiveId" clId="{1D9A1833-0321-4F33-9173-7DE27027EF1E}" dt="2024-07-28T17:44:28.880" v="180" actId="478"/>
          <ac:spMkLst>
            <pc:docMk/>
            <pc:sldMk cId="2579937624" sldId="257"/>
            <ac:spMk id="5" creationId="{3C02CDCE-4665-3415-6D6A-E226E40350C9}"/>
          </ac:spMkLst>
        </pc:spChg>
        <pc:spChg chg="del mod">
          <ac:chgData name="Ganesh palnitkar" userId="2227903441cbdba4" providerId="LiveId" clId="{1D9A1833-0321-4F33-9173-7DE27027EF1E}" dt="2024-07-28T17:44:24.867" v="179" actId="478"/>
          <ac:spMkLst>
            <pc:docMk/>
            <pc:sldMk cId="2579937624" sldId="257"/>
            <ac:spMk id="6" creationId="{00000000-0000-0000-0000-000000000000}"/>
          </ac:spMkLst>
        </pc:spChg>
      </pc:sldChg>
      <pc:sldChg chg="addSp delSp modSp mod">
        <pc:chgData name="Ganesh palnitkar" userId="2227903441cbdba4" providerId="LiveId" clId="{1D9A1833-0321-4F33-9173-7DE27027EF1E}" dt="2024-07-28T17:44:15.541" v="177" actId="478"/>
        <pc:sldMkLst>
          <pc:docMk/>
          <pc:sldMk cId="2881668871" sldId="258"/>
        </pc:sldMkLst>
        <pc:spChg chg="mod">
          <ac:chgData name="Ganesh palnitkar" userId="2227903441cbdba4" providerId="LiveId" clId="{1D9A1833-0321-4F33-9173-7DE27027EF1E}" dt="2024-07-28T17:41:24.081" v="47" actId="403"/>
          <ac:spMkLst>
            <pc:docMk/>
            <pc:sldMk cId="2881668871" sldId="258"/>
            <ac:spMk id="2" creationId="{00000000-0000-0000-0000-000000000000}"/>
          </ac:spMkLst>
        </pc:spChg>
        <pc:spChg chg="add mod">
          <ac:chgData name="Ganesh palnitkar" userId="2227903441cbdba4" providerId="LiveId" clId="{1D9A1833-0321-4F33-9173-7DE27027EF1E}" dt="2024-07-28T17:42:05.900" v="86" actId="403"/>
          <ac:spMkLst>
            <pc:docMk/>
            <pc:sldMk cId="2881668871" sldId="258"/>
            <ac:spMk id="3" creationId="{CB40FB2F-8833-0034-36A9-DF4CDC47BB89}"/>
          </ac:spMkLst>
        </pc:spChg>
        <pc:spChg chg="mod">
          <ac:chgData name="Ganesh palnitkar" userId="2227903441cbdba4" providerId="LiveId" clId="{1D9A1833-0321-4F33-9173-7DE27027EF1E}" dt="2024-07-28T17:41:12.136" v="43" actId="1076"/>
          <ac:spMkLst>
            <pc:docMk/>
            <pc:sldMk cId="2881668871" sldId="258"/>
            <ac:spMk id="4" creationId="{00000000-0000-0000-0000-000000000000}"/>
          </ac:spMkLst>
        </pc:spChg>
        <pc:spChg chg="del mod">
          <ac:chgData name="Ganesh palnitkar" userId="2227903441cbdba4" providerId="LiveId" clId="{1D9A1833-0321-4F33-9173-7DE27027EF1E}" dt="2024-07-28T17:44:11.596" v="176" actId="478"/>
          <ac:spMkLst>
            <pc:docMk/>
            <pc:sldMk cId="2881668871" sldId="258"/>
            <ac:spMk id="6" creationId="{00000000-0000-0000-0000-000000000000}"/>
          </ac:spMkLst>
        </pc:spChg>
        <pc:spChg chg="add del mod">
          <ac:chgData name="Ganesh palnitkar" userId="2227903441cbdba4" providerId="LiveId" clId="{1D9A1833-0321-4F33-9173-7DE27027EF1E}" dt="2024-07-28T17:44:15.541" v="177" actId="478"/>
          <ac:spMkLst>
            <pc:docMk/>
            <pc:sldMk cId="2881668871" sldId="258"/>
            <ac:spMk id="7" creationId="{1B41BF75-A022-D69A-4248-9AF52BDE035B}"/>
          </ac:spMkLst>
        </pc:spChg>
      </pc:sldChg>
      <pc:sldChg chg="addSp delSp modSp mod">
        <pc:chgData name="Ganesh palnitkar" userId="2227903441cbdba4" providerId="LiveId" clId="{1D9A1833-0321-4F33-9173-7DE27027EF1E}" dt="2024-07-28T17:44:02.530" v="174" actId="478"/>
        <pc:sldMkLst>
          <pc:docMk/>
          <pc:sldMk cId="1168456802" sldId="259"/>
        </pc:sldMkLst>
        <pc:spChg chg="del mod">
          <ac:chgData name="Ganesh palnitkar" userId="2227903441cbdba4" providerId="LiveId" clId="{1D9A1833-0321-4F33-9173-7DE27027EF1E}" dt="2024-07-28T17:43:58.802" v="173" actId="478"/>
          <ac:spMkLst>
            <pc:docMk/>
            <pc:sldMk cId="1168456802" sldId="259"/>
            <ac:spMk id="2" creationId="{00000000-0000-0000-0000-000000000000}"/>
          </ac:spMkLst>
        </pc:spChg>
        <pc:spChg chg="add mod">
          <ac:chgData name="Ganesh palnitkar" userId="2227903441cbdba4" providerId="LiveId" clId="{1D9A1833-0321-4F33-9173-7DE27027EF1E}" dt="2024-07-28T17:43:13.221" v="154" actId="404"/>
          <ac:spMkLst>
            <pc:docMk/>
            <pc:sldMk cId="1168456802" sldId="259"/>
            <ac:spMk id="3" creationId="{AB7B1B84-9B42-846F-61AA-B4887E3189C5}"/>
          </ac:spMkLst>
        </pc:spChg>
        <pc:spChg chg="mod">
          <ac:chgData name="Ganesh palnitkar" userId="2227903441cbdba4" providerId="LiveId" clId="{1D9A1833-0321-4F33-9173-7DE27027EF1E}" dt="2024-07-28T17:42:31.345" v="120" actId="1037"/>
          <ac:spMkLst>
            <pc:docMk/>
            <pc:sldMk cId="1168456802" sldId="259"/>
            <ac:spMk id="4" creationId="{00000000-0000-0000-0000-000000000000}"/>
          </ac:spMkLst>
        </pc:spChg>
        <pc:spChg chg="mod">
          <ac:chgData name="Ganesh palnitkar" userId="2227903441cbdba4" providerId="LiveId" clId="{1D9A1833-0321-4F33-9173-7DE27027EF1E}" dt="2024-07-28T17:42:31.345" v="120" actId="1037"/>
          <ac:spMkLst>
            <pc:docMk/>
            <pc:sldMk cId="1168456802" sldId="259"/>
            <ac:spMk id="5" creationId="{00000000-0000-0000-0000-000000000000}"/>
          </ac:spMkLst>
        </pc:spChg>
        <pc:spChg chg="mod">
          <ac:chgData name="Ganesh palnitkar" userId="2227903441cbdba4" providerId="LiveId" clId="{1D9A1833-0321-4F33-9173-7DE27027EF1E}" dt="2024-07-28T17:42:31.345" v="120" actId="1037"/>
          <ac:spMkLst>
            <pc:docMk/>
            <pc:sldMk cId="1168456802" sldId="259"/>
            <ac:spMk id="6" creationId="{00000000-0000-0000-0000-000000000000}"/>
          </ac:spMkLst>
        </pc:spChg>
        <pc:spChg chg="mod">
          <ac:chgData name="Ganesh palnitkar" userId="2227903441cbdba4" providerId="LiveId" clId="{1D9A1833-0321-4F33-9173-7DE27027EF1E}" dt="2024-07-28T17:42:31.345" v="120" actId="1037"/>
          <ac:spMkLst>
            <pc:docMk/>
            <pc:sldMk cId="1168456802" sldId="259"/>
            <ac:spMk id="7" creationId="{00000000-0000-0000-0000-000000000000}"/>
          </ac:spMkLst>
        </pc:spChg>
        <pc:spChg chg="mod">
          <ac:chgData name="Ganesh palnitkar" userId="2227903441cbdba4" providerId="LiveId" clId="{1D9A1833-0321-4F33-9173-7DE27027EF1E}" dt="2024-07-28T17:42:31.345" v="120" actId="1037"/>
          <ac:spMkLst>
            <pc:docMk/>
            <pc:sldMk cId="1168456802" sldId="259"/>
            <ac:spMk id="8" creationId="{00000000-0000-0000-0000-000000000000}"/>
          </ac:spMkLst>
        </pc:spChg>
        <pc:spChg chg="mod">
          <ac:chgData name="Ganesh palnitkar" userId="2227903441cbdba4" providerId="LiveId" clId="{1D9A1833-0321-4F33-9173-7DE27027EF1E}" dt="2024-07-28T17:42:31.345" v="120" actId="1037"/>
          <ac:spMkLst>
            <pc:docMk/>
            <pc:sldMk cId="1168456802" sldId="259"/>
            <ac:spMk id="9" creationId="{00000000-0000-0000-0000-000000000000}"/>
          </ac:spMkLst>
        </pc:spChg>
        <pc:spChg chg="mod">
          <ac:chgData name="Ganesh palnitkar" userId="2227903441cbdba4" providerId="LiveId" clId="{1D9A1833-0321-4F33-9173-7DE27027EF1E}" dt="2024-07-28T17:42:31.345" v="120" actId="1037"/>
          <ac:spMkLst>
            <pc:docMk/>
            <pc:sldMk cId="1168456802" sldId="259"/>
            <ac:spMk id="10" creationId="{00000000-0000-0000-0000-000000000000}"/>
          </ac:spMkLst>
        </pc:spChg>
        <pc:spChg chg="mod">
          <ac:chgData name="Ganesh palnitkar" userId="2227903441cbdba4" providerId="LiveId" clId="{1D9A1833-0321-4F33-9173-7DE27027EF1E}" dt="2024-07-28T17:42:31.345" v="120" actId="1037"/>
          <ac:spMkLst>
            <pc:docMk/>
            <pc:sldMk cId="1168456802" sldId="259"/>
            <ac:spMk id="11" creationId="{00000000-0000-0000-0000-000000000000}"/>
          </ac:spMkLst>
        </pc:spChg>
        <pc:spChg chg="mod">
          <ac:chgData name="Ganesh palnitkar" userId="2227903441cbdba4" providerId="LiveId" clId="{1D9A1833-0321-4F33-9173-7DE27027EF1E}" dt="2024-07-28T17:42:31.345" v="120" actId="1037"/>
          <ac:spMkLst>
            <pc:docMk/>
            <pc:sldMk cId="1168456802" sldId="259"/>
            <ac:spMk id="12" creationId="{00000000-0000-0000-0000-000000000000}"/>
          </ac:spMkLst>
        </pc:spChg>
        <pc:spChg chg="mod">
          <ac:chgData name="Ganesh palnitkar" userId="2227903441cbdba4" providerId="LiveId" clId="{1D9A1833-0321-4F33-9173-7DE27027EF1E}" dt="2024-07-28T17:42:31.345" v="120" actId="1037"/>
          <ac:spMkLst>
            <pc:docMk/>
            <pc:sldMk cId="1168456802" sldId="259"/>
            <ac:spMk id="14" creationId="{00000000-0000-0000-0000-000000000000}"/>
          </ac:spMkLst>
        </pc:spChg>
        <pc:spChg chg="mod">
          <ac:chgData name="Ganesh palnitkar" userId="2227903441cbdba4" providerId="LiveId" clId="{1D9A1833-0321-4F33-9173-7DE27027EF1E}" dt="2024-07-28T17:42:31.345" v="120" actId="1037"/>
          <ac:spMkLst>
            <pc:docMk/>
            <pc:sldMk cId="1168456802" sldId="259"/>
            <ac:spMk id="15" creationId="{00000000-0000-0000-0000-000000000000}"/>
          </ac:spMkLst>
        </pc:spChg>
        <pc:spChg chg="mod">
          <ac:chgData name="Ganesh palnitkar" userId="2227903441cbdba4" providerId="LiveId" clId="{1D9A1833-0321-4F33-9173-7DE27027EF1E}" dt="2024-07-28T17:42:31.345" v="120" actId="1037"/>
          <ac:spMkLst>
            <pc:docMk/>
            <pc:sldMk cId="1168456802" sldId="259"/>
            <ac:spMk id="16" creationId="{00000000-0000-0000-0000-000000000000}"/>
          </ac:spMkLst>
        </pc:spChg>
        <pc:spChg chg="mod">
          <ac:chgData name="Ganesh palnitkar" userId="2227903441cbdba4" providerId="LiveId" clId="{1D9A1833-0321-4F33-9173-7DE27027EF1E}" dt="2024-07-28T17:42:31.345" v="120" actId="1037"/>
          <ac:spMkLst>
            <pc:docMk/>
            <pc:sldMk cId="1168456802" sldId="259"/>
            <ac:spMk id="17" creationId="{00000000-0000-0000-0000-000000000000}"/>
          </ac:spMkLst>
        </pc:spChg>
        <pc:spChg chg="mod">
          <ac:chgData name="Ganesh palnitkar" userId="2227903441cbdba4" providerId="LiveId" clId="{1D9A1833-0321-4F33-9173-7DE27027EF1E}" dt="2024-07-28T17:42:31.345" v="120" actId="1037"/>
          <ac:spMkLst>
            <pc:docMk/>
            <pc:sldMk cId="1168456802" sldId="259"/>
            <ac:spMk id="18" creationId="{00000000-0000-0000-0000-000000000000}"/>
          </ac:spMkLst>
        </pc:spChg>
        <pc:spChg chg="mod">
          <ac:chgData name="Ganesh palnitkar" userId="2227903441cbdba4" providerId="LiveId" clId="{1D9A1833-0321-4F33-9173-7DE27027EF1E}" dt="2024-07-28T17:42:31.345" v="120" actId="1037"/>
          <ac:spMkLst>
            <pc:docMk/>
            <pc:sldMk cId="1168456802" sldId="259"/>
            <ac:spMk id="19" creationId="{00000000-0000-0000-0000-000000000000}"/>
          </ac:spMkLst>
        </pc:spChg>
        <pc:spChg chg="mod">
          <ac:chgData name="Ganesh palnitkar" userId="2227903441cbdba4" providerId="LiveId" clId="{1D9A1833-0321-4F33-9173-7DE27027EF1E}" dt="2024-07-28T17:42:31.345" v="120" actId="1037"/>
          <ac:spMkLst>
            <pc:docMk/>
            <pc:sldMk cId="1168456802" sldId="259"/>
            <ac:spMk id="20" creationId="{00000000-0000-0000-0000-000000000000}"/>
          </ac:spMkLst>
        </pc:spChg>
        <pc:spChg chg="mod">
          <ac:chgData name="Ganesh palnitkar" userId="2227903441cbdba4" providerId="LiveId" clId="{1D9A1833-0321-4F33-9173-7DE27027EF1E}" dt="2024-07-28T17:42:31.345" v="120" actId="1037"/>
          <ac:spMkLst>
            <pc:docMk/>
            <pc:sldMk cId="1168456802" sldId="259"/>
            <ac:spMk id="21" creationId="{00000000-0000-0000-0000-000000000000}"/>
          </ac:spMkLst>
        </pc:spChg>
        <pc:spChg chg="mod">
          <ac:chgData name="Ganesh palnitkar" userId="2227903441cbdba4" providerId="LiveId" clId="{1D9A1833-0321-4F33-9173-7DE27027EF1E}" dt="2024-07-28T17:42:31.345" v="120" actId="1037"/>
          <ac:spMkLst>
            <pc:docMk/>
            <pc:sldMk cId="1168456802" sldId="259"/>
            <ac:spMk id="22" creationId="{00000000-0000-0000-0000-000000000000}"/>
          </ac:spMkLst>
        </pc:spChg>
        <pc:spChg chg="add del mod">
          <ac:chgData name="Ganesh palnitkar" userId="2227903441cbdba4" providerId="LiveId" clId="{1D9A1833-0321-4F33-9173-7DE27027EF1E}" dt="2024-07-28T17:44:02.530" v="174" actId="478"/>
          <ac:spMkLst>
            <pc:docMk/>
            <pc:sldMk cId="1168456802" sldId="259"/>
            <ac:spMk id="24" creationId="{3CAD53F1-1DA2-C44F-B05D-CB5ABB70170B}"/>
          </ac:spMkLst>
        </pc:spChg>
        <pc:spChg chg="mod">
          <ac:chgData name="Ganesh palnitkar" userId="2227903441cbdba4" providerId="LiveId" clId="{1D9A1833-0321-4F33-9173-7DE27027EF1E}" dt="2024-07-28T17:42:31.345" v="120" actId="1037"/>
          <ac:spMkLst>
            <pc:docMk/>
            <pc:sldMk cId="1168456802" sldId="259"/>
            <ac:spMk id="30" creationId="{00000000-0000-0000-0000-000000000000}"/>
          </ac:spMkLst>
        </pc:spChg>
        <pc:spChg chg="mod">
          <ac:chgData name="Ganesh palnitkar" userId="2227903441cbdba4" providerId="LiveId" clId="{1D9A1833-0321-4F33-9173-7DE27027EF1E}" dt="2024-07-28T17:42:31.345" v="120" actId="1037"/>
          <ac:spMkLst>
            <pc:docMk/>
            <pc:sldMk cId="1168456802" sldId="259"/>
            <ac:spMk id="33" creationId="{00000000-0000-0000-0000-000000000000}"/>
          </ac:spMkLst>
        </pc:spChg>
        <pc:spChg chg="mod">
          <ac:chgData name="Ganesh palnitkar" userId="2227903441cbdba4" providerId="LiveId" clId="{1D9A1833-0321-4F33-9173-7DE27027EF1E}" dt="2024-07-28T17:42:31.345" v="120" actId="1037"/>
          <ac:spMkLst>
            <pc:docMk/>
            <pc:sldMk cId="1168456802" sldId="259"/>
            <ac:spMk id="35" creationId="{00000000-0000-0000-0000-000000000000}"/>
          </ac:spMkLst>
        </pc:spChg>
        <pc:spChg chg="mod">
          <ac:chgData name="Ganesh palnitkar" userId="2227903441cbdba4" providerId="LiveId" clId="{1D9A1833-0321-4F33-9173-7DE27027EF1E}" dt="2024-07-28T17:42:31.345" v="120" actId="1037"/>
          <ac:spMkLst>
            <pc:docMk/>
            <pc:sldMk cId="1168456802" sldId="259"/>
            <ac:spMk id="37" creationId="{00000000-0000-0000-0000-000000000000}"/>
          </ac:spMkLst>
        </pc:spChg>
        <pc:spChg chg="mod">
          <ac:chgData name="Ganesh palnitkar" userId="2227903441cbdba4" providerId="LiveId" clId="{1D9A1833-0321-4F33-9173-7DE27027EF1E}" dt="2024-07-28T17:42:31.345" v="120" actId="1037"/>
          <ac:spMkLst>
            <pc:docMk/>
            <pc:sldMk cId="1168456802" sldId="259"/>
            <ac:spMk id="40" creationId="{00000000-0000-0000-0000-000000000000}"/>
          </ac:spMkLst>
        </pc:spChg>
        <pc:cxnChg chg="mod">
          <ac:chgData name="Ganesh palnitkar" userId="2227903441cbdba4" providerId="LiveId" clId="{1D9A1833-0321-4F33-9173-7DE27027EF1E}" dt="2024-07-28T17:42:31.345" v="120" actId="1037"/>
          <ac:cxnSpMkLst>
            <pc:docMk/>
            <pc:sldMk cId="1168456802" sldId="259"/>
            <ac:cxnSpMk id="23" creationId="{00000000-0000-0000-0000-000000000000}"/>
          </ac:cxnSpMkLst>
        </pc:cxnChg>
        <pc:cxnChg chg="mod">
          <ac:chgData name="Ganesh palnitkar" userId="2227903441cbdba4" providerId="LiveId" clId="{1D9A1833-0321-4F33-9173-7DE27027EF1E}" dt="2024-07-28T17:42:31.345" v="120" actId="1037"/>
          <ac:cxnSpMkLst>
            <pc:docMk/>
            <pc:sldMk cId="1168456802" sldId="259"/>
            <ac:cxnSpMk id="25" creationId="{00000000-0000-0000-0000-000000000000}"/>
          </ac:cxnSpMkLst>
        </pc:cxnChg>
        <pc:cxnChg chg="mod">
          <ac:chgData name="Ganesh palnitkar" userId="2227903441cbdba4" providerId="LiveId" clId="{1D9A1833-0321-4F33-9173-7DE27027EF1E}" dt="2024-07-28T17:42:31.345" v="120" actId="1037"/>
          <ac:cxnSpMkLst>
            <pc:docMk/>
            <pc:sldMk cId="1168456802" sldId="259"/>
            <ac:cxnSpMk id="26" creationId="{00000000-0000-0000-0000-000000000000}"/>
          </ac:cxnSpMkLst>
        </pc:cxnChg>
        <pc:cxnChg chg="mod">
          <ac:chgData name="Ganesh palnitkar" userId="2227903441cbdba4" providerId="LiveId" clId="{1D9A1833-0321-4F33-9173-7DE27027EF1E}" dt="2024-07-28T17:42:31.345" v="120" actId="1037"/>
          <ac:cxnSpMkLst>
            <pc:docMk/>
            <pc:sldMk cId="1168456802" sldId="259"/>
            <ac:cxnSpMk id="32" creationId="{00000000-0000-0000-0000-000000000000}"/>
          </ac:cxnSpMkLst>
        </pc:cxnChg>
        <pc:cxnChg chg="mod">
          <ac:chgData name="Ganesh palnitkar" userId="2227903441cbdba4" providerId="LiveId" clId="{1D9A1833-0321-4F33-9173-7DE27027EF1E}" dt="2024-07-28T17:42:31.345" v="120" actId="1037"/>
          <ac:cxnSpMkLst>
            <pc:docMk/>
            <pc:sldMk cId="1168456802" sldId="259"/>
            <ac:cxnSpMk id="36" creationId="{00000000-0000-0000-0000-000000000000}"/>
          </ac:cxnSpMkLst>
        </pc:cxnChg>
        <pc:cxnChg chg="mod">
          <ac:chgData name="Ganesh palnitkar" userId="2227903441cbdba4" providerId="LiveId" clId="{1D9A1833-0321-4F33-9173-7DE27027EF1E}" dt="2024-07-28T17:42:31.345" v="120" actId="1037"/>
          <ac:cxnSpMkLst>
            <pc:docMk/>
            <pc:sldMk cId="1168456802" sldId="259"/>
            <ac:cxnSpMk id="38" creationId="{00000000-0000-0000-0000-000000000000}"/>
          </ac:cxnSpMkLst>
        </pc:cxnChg>
        <pc:cxnChg chg="mod">
          <ac:chgData name="Ganesh palnitkar" userId="2227903441cbdba4" providerId="LiveId" clId="{1D9A1833-0321-4F33-9173-7DE27027EF1E}" dt="2024-07-28T17:42:31.345" v="120" actId="1037"/>
          <ac:cxnSpMkLst>
            <pc:docMk/>
            <pc:sldMk cId="1168456802" sldId="259"/>
            <ac:cxnSpMk id="41" creationId="{00000000-0000-0000-0000-000000000000}"/>
          </ac:cxnSpMkLst>
        </pc:cxnChg>
      </pc:sldChg>
      <pc:sldChg chg="modSp mod">
        <pc:chgData name="Ganesh palnitkar" userId="2227903441cbdba4" providerId="LiveId" clId="{1D9A1833-0321-4F33-9173-7DE27027EF1E}" dt="2024-07-28T17:44:39.921" v="182" actId="207"/>
        <pc:sldMkLst>
          <pc:docMk/>
          <pc:sldMk cId="299331351" sldId="260"/>
        </pc:sldMkLst>
        <pc:spChg chg="mod">
          <ac:chgData name="Ganesh palnitkar" userId="2227903441cbdba4" providerId="LiveId" clId="{1D9A1833-0321-4F33-9173-7DE27027EF1E}" dt="2024-07-28T17:43:51.042" v="171" actId="113"/>
          <ac:spMkLst>
            <pc:docMk/>
            <pc:sldMk cId="299331351" sldId="260"/>
            <ac:spMk id="2" creationId="{00000000-0000-0000-0000-000000000000}"/>
          </ac:spMkLst>
        </pc:spChg>
        <pc:spChg chg="mod">
          <ac:chgData name="Ganesh palnitkar" userId="2227903441cbdba4" providerId="LiveId" clId="{1D9A1833-0321-4F33-9173-7DE27027EF1E}" dt="2024-07-28T17:44:39.921" v="182" actId="207"/>
          <ac:spMkLst>
            <pc:docMk/>
            <pc:sldMk cId="299331351" sldId="260"/>
            <ac:spMk id="3" creationId="{00000000-0000-0000-0000-000000000000}"/>
          </ac:spMkLst>
        </pc:spChg>
      </pc:sldChg>
      <pc:sldChg chg="modSp mod">
        <pc:chgData name="Ganesh palnitkar" userId="2227903441cbdba4" providerId="LiveId" clId="{1D9A1833-0321-4F33-9173-7DE27027EF1E}" dt="2024-07-28T17:45:35.857" v="196" actId="113"/>
        <pc:sldMkLst>
          <pc:docMk/>
          <pc:sldMk cId="411724147" sldId="261"/>
        </pc:sldMkLst>
        <pc:spChg chg="mod">
          <ac:chgData name="Ganesh palnitkar" userId="2227903441cbdba4" providerId="LiveId" clId="{1D9A1833-0321-4F33-9173-7DE27027EF1E}" dt="2024-07-28T17:45:35.857" v="196" actId="113"/>
          <ac:spMkLst>
            <pc:docMk/>
            <pc:sldMk cId="411724147" sldId="261"/>
            <ac:spMk id="2" creationId="{00000000-0000-0000-0000-000000000000}"/>
          </ac:spMkLst>
        </pc:spChg>
        <pc:spChg chg="mod">
          <ac:chgData name="Ganesh palnitkar" userId="2227903441cbdba4" providerId="LiveId" clId="{1D9A1833-0321-4F33-9173-7DE27027EF1E}" dt="2024-07-28T17:45:04.341" v="187" actId="403"/>
          <ac:spMkLst>
            <pc:docMk/>
            <pc:sldMk cId="411724147" sldId="261"/>
            <ac:spMk id="3" creationId="{00000000-0000-0000-0000-000000000000}"/>
          </ac:spMkLst>
        </pc:spChg>
        <pc:spChg chg="mod">
          <ac:chgData name="Ganesh palnitkar" userId="2227903441cbdba4" providerId="LiveId" clId="{1D9A1833-0321-4F33-9173-7DE27027EF1E}" dt="2024-07-28T17:45:28.535" v="194" actId="15"/>
          <ac:spMkLst>
            <pc:docMk/>
            <pc:sldMk cId="411724147" sldId="261"/>
            <ac:spMk id="5" creationId="{00000000-0000-0000-0000-000000000000}"/>
          </ac:spMkLst>
        </pc:spChg>
      </pc:sldChg>
      <pc:sldMasterChg chg="modSp modSldLayout">
        <pc:chgData name="Ganesh palnitkar" userId="2227903441cbdba4" providerId="LiveId" clId="{1D9A1833-0321-4F33-9173-7DE27027EF1E}" dt="2024-07-28T17:39:13.317" v="5"/>
        <pc:sldMasterMkLst>
          <pc:docMk/>
          <pc:sldMasterMk cId="3628065846" sldId="2147483672"/>
        </pc:sldMasterMkLst>
        <pc:spChg chg="mod">
          <ac:chgData name="Ganesh palnitkar" userId="2227903441cbdba4" providerId="LiveId" clId="{1D9A1833-0321-4F33-9173-7DE27027EF1E}" dt="2024-07-28T17:39:13.317" v="5"/>
          <ac:spMkLst>
            <pc:docMk/>
            <pc:sldMasterMk cId="3628065846" sldId="2147483672"/>
            <ac:spMk id="2" creationId="{00000000-0000-0000-0000-000000000000}"/>
          </ac:spMkLst>
        </pc:spChg>
        <pc:spChg chg="mod">
          <ac:chgData name="Ganesh palnitkar" userId="2227903441cbdba4" providerId="LiveId" clId="{1D9A1833-0321-4F33-9173-7DE27027EF1E}" dt="2024-07-28T17:39:13.317" v="5"/>
          <ac:spMkLst>
            <pc:docMk/>
            <pc:sldMasterMk cId="3628065846" sldId="2147483672"/>
            <ac:spMk id="3" creationId="{00000000-0000-0000-0000-000000000000}"/>
          </ac:spMkLst>
        </pc:spChg>
        <pc:spChg chg="mod">
          <ac:chgData name="Ganesh palnitkar" userId="2227903441cbdba4" providerId="LiveId" clId="{1D9A1833-0321-4F33-9173-7DE27027EF1E}" dt="2024-07-28T17:39:13.317" v="5"/>
          <ac:spMkLst>
            <pc:docMk/>
            <pc:sldMasterMk cId="3628065846" sldId="2147483672"/>
            <ac:spMk id="4" creationId="{00000000-0000-0000-0000-000000000000}"/>
          </ac:spMkLst>
        </pc:spChg>
        <pc:spChg chg="mod">
          <ac:chgData name="Ganesh palnitkar" userId="2227903441cbdba4" providerId="LiveId" clId="{1D9A1833-0321-4F33-9173-7DE27027EF1E}" dt="2024-07-28T17:39:13.317" v="5"/>
          <ac:spMkLst>
            <pc:docMk/>
            <pc:sldMasterMk cId="3628065846" sldId="2147483672"/>
            <ac:spMk id="5" creationId="{00000000-0000-0000-0000-000000000000}"/>
          </ac:spMkLst>
        </pc:spChg>
        <pc:spChg chg="mod">
          <ac:chgData name="Ganesh palnitkar" userId="2227903441cbdba4" providerId="LiveId" clId="{1D9A1833-0321-4F33-9173-7DE27027EF1E}" dt="2024-07-28T17:39:13.317" v="5"/>
          <ac:spMkLst>
            <pc:docMk/>
            <pc:sldMasterMk cId="3628065846" sldId="2147483672"/>
            <ac:spMk id="6" creationId="{00000000-0000-0000-0000-000000000000}"/>
          </ac:spMkLst>
        </pc:spChg>
        <pc:spChg chg="mod">
          <ac:chgData name="Ganesh palnitkar" userId="2227903441cbdba4" providerId="LiveId" clId="{1D9A1833-0321-4F33-9173-7DE27027EF1E}" dt="2024-07-28T17:39:13.317" v="5"/>
          <ac:spMkLst>
            <pc:docMk/>
            <pc:sldMasterMk cId="3628065846" sldId="2147483672"/>
            <ac:spMk id="7" creationId="{00000000-0000-0000-0000-000000000000}"/>
          </ac:spMkLst>
        </pc:spChg>
        <pc:spChg chg="mod">
          <ac:chgData name="Ganesh palnitkar" userId="2227903441cbdba4" providerId="LiveId" clId="{1D9A1833-0321-4F33-9173-7DE27027EF1E}" dt="2024-07-28T17:39:13.317" v="5"/>
          <ac:spMkLst>
            <pc:docMk/>
            <pc:sldMasterMk cId="3628065846" sldId="2147483672"/>
            <ac:spMk id="38" creationId="{00000000-0000-0000-0000-000000000000}"/>
          </ac:spMkLst>
        </pc:spChg>
        <pc:sldLayoutChg chg="modSp">
          <pc:chgData name="Ganesh palnitkar" userId="2227903441cbdba4" providerId="LiveId" clId="{1D9A1833-0321-4F33-9173-7DE27027EF1E}" dt="2024-07-28T17:39:13.317" v="5"/>
          <pc:sldLayoutMkLst>
            <pc:docMk/>
            <pc:sldMasterMk cId="3628065846" sldId="2147483672"/>
            <pc:sldLayoutMk cId="1171512481" sldId="2147483673"/>
          </pc:sldLayoutMkLst>
          <pc:spChg chg="mod">
            <ac:chgData name="Ganesh palnitkar" userId="2227903441cbdba4" providerId="LiveId" clId="{1D9A1833-0321-4F33-9173-7DE27027EF1E}" dt="2024-07-28T17:39:13.317" v="5"/>
            <ac:spMkLst>
              <pc:docMk/>
              <pc:sldMasterMk cId="3628065846" sldId="2147483672"/>
              <pc:sldLayoutMk cId="1171512481" sldId="2147483673"/>
              <ac:spMk id="2" creationId="{00000000-0000-0000-0000-000000000000}"/>
            </ac:spMkLst>
          </pc:spChg>
          <pc:spChg chg="mod">
            <ac:chgData name="Ganesh palnitkar" userId="2227903441cbdba4" providerId="LiveId" clId="{1D9A1833-0321-4F33-9173-7DE27027EF1E}" dt="2024-07-28T17:39:13.317" v="5"/>
            <ac:spMkLst>
              <pc:docMk/>
              <pc:sldMasterMk cId="3628065846" sldId="2147483672"/>
              <pc:sldLayoutMk cId="1171512481" sldId="2147483673"/>
              <ac:spMk id="3" creationId="{00000000-0000-0000-0000-000000000000}"/>
            </ac:spMkLst>
          </pc:spChg>
          <pc:spChg chg="mod">
            <ac:chgData name="Ganesh palnitkar" userId="2227903441cbdba4" providerId="LiveId" clId="{1D9A1833-0321-4F33-9173-7DE27027EF1E}" dt="2024-07-28T17:39:13.317" v="5"/>
            <ac:spMkLst>
              <pc:docMk/>
              <pc:sldMasterMk cId="3628065846" sldId="2147483672"/>
              <pc:sldLayoutMk cId="1171512481" sldId="2147483673"/>
              <ac:spMk id="7" creationId="{00000000-0000-0000-0000-000000000000}"/>
            </ac:spMkLst>
          </pc:spChg>
          <pc:spChg chg="mod">
            <ac:chgData name="Ganesh palnitkar" userId="2227903441cbdba4" providerId="LiveId" clId="{1D9A1833-0321-4F33-9173-7DE27027EF1E}" dt="2024-07-28T17:39:13.317" v="5"/>
            <ac:spMkLst>
              <pc:docMk/>
              <pc:sldMasterMk cId="3628065846" sldId="2147483672"/>
              <pc:sldLayoutMk cId="1171512481" sldId="2147483673"/>
              <ac:spMk id="8" creationId="{00000000-0000-0000-0000-000000000000}"/>
            </ac:spMkLst>
          </pc:spChg>
        </pc:sldLayoutChg>
        <pc:sldLayoutChg chg="modSp">
          <pc:chgData name="Ganesh palnitkar" userId="2227903441cbdba4" providerId="LiveId" clId="{1D9A1833-0321-4F33-9173-7DE27027EF1E}" dt="2024-07-28T17:39:13.317" v="5"/>
          <pc:sldLayoutMkLst>
            <pc:docMk/>
            <pc:sldMasterMk cId="3628065846" sldId="2147483672"/>
            <pc:sldLayoutMk cId="3528026167" sldId="2147483675"/>
          </pc:sldLayoutMkLst>
          <pc:spChg chg="mod">
            <ac:chgData name="Ganesh palnitkar" userId="2227903441cbdba4" providerId="LiveId" clId="{1D9A1833-0321-4F33-9173-7DE27027EF1E}" dt="2024-07-28T17:39:13.317" v="5"/>
            <ac:spMkLst>
              <pc:docMk/>
              <pc:sldMasterMk cId="3628065846" sldId="2147483672"/>
              <pc:sldLayoutMk cId="3528026167" sldId="2147483675"/>
              <ac:spMk id="2" creationId="{00000000-0000-0000-0000-000000000000}"/>
            </ac:spMkLst>
          </pc:spChg>
          <pc:spChg chg="mod">
            <ac:chgData name="Ganesh palnitkar" userId="2227903441cbdba4" providerId="LiveId" clId="{1D9A1833-0321-4F33-9173-7DE27027EF1E}" dt="2024-07-28T17:39:13.317" v="5"/>
            <ac:spMkLst>
              <pc:docMk/>
              <pc:sldMasterMk cId="3628065846" sldId="2147483672"/>
              <pc:sldLayoutMk cId="3528026167" sldId="2147483675"/>
              <ac:spMk id="3" creationId="{00000000-0000-0000-0000-000000000000}"/>
            </ac:spMkLst>
          </pc:spChg>
        </pc:sldLayoutChg>
        <pc:sldLayoutChg chg="modSp">
          <pc:chgData name="Ganesh palnitkar" userId="2227903441cbdba4" providerId="LiveId" clId="{1D9A1833-0321-4F33-9173-7DE27027EF1E}" dt="2024-07-28T17:39:13.317" v="5"/>
          <pc:sldLayoutMkLst>
            <pc:docMk/>
            <pc:sldMasterMk cId="3628065846" sldId="2147483672"/>
            <pc:sldLayoutMk cId="1741024277" sldId="2147483676"/>
          </pc:sldLayoutMkLst>
          <pc:spChg chg="mod">
            <ac:chgData name="Ganesh palnitkar" userId="2227903441cbdba4" providerId="LiveId" clId="{1D9A1833-0321-4F33-9173-7DE27027EF1E}" dt="2024-07-28T17:39:13.317" v="5"/>
            <ac:spMkLst>
              <pc:docMk/>
              <pc:sldMasterMk cId="3628065846" sldId="2147483672"/>
              <pc:sldLayoutMk cId="1741024277" sldId="2147483676"/>
              <ac:spMk id="3" creationId="{00000000-0000-0000-0000-000000000000}"/>
            </ac:spMkLst>
          </pc:spChg>
          <pc:spChg chg="mod">
            <ac:chgData name="Ganesh palnitkar" userId="2227903441cbdba4" providerId="LiveId" clId="{1D9A1833-0321-4F33-9173-7DE27027EF1E}" dt="2024-07-28T17:39:13.317" v="5"/>
            <ac:spMkLst>
              <pc:docMk/>
              <pc:sldMasterMk cId="3628065846" sldId="2147483672"/>
              <pc:sldLayoutMk cId="1741024277" sldId="2147483676"/>
              <ac:spMk id="4" creationId="{00000000-0000-0000-0000-000000000000}"/>
            </ac:spMkLst>
          </pc:spChg>
        </pc:sldLayoutChg>
        <pc:sldLayoutChg chg="modSp">
          <pc:chgData name="Ganesh palnitkar" userId="2227903441cbdba4" providerId="LiveId" clId="{1D9A1833-0321-4F33-9173-7DE27027EF1E}" dt="2024-07-28T17:39:13.317" v="5"/>
          <pc:sldLayoutMkLst>
            <pc:docMk/>
            <pc:sldMasterMk cId="3628065846" sldId="2147483672"/>
            <pc:sldLayoutMk cId="1660368352" sldId="2147483677"/>
          </pc:sldLayoutMkLst>
          <pc:spChg chg="mod">
            <ac:chgData name="Ganesh palnitkar" userId="2227903441cbdba4" providerId="LiveId" clId="{1D9A1833-0321-4F33-9173-7DE27027EF1E}" dt="2024-07-28T17:39:13.317" v="5"/>
            <ac:spMkLst>
              <pc:docMk/>
              <pc:sldMasterMk cId="3628065846" sldId="2147483672"/>
              <pc:sldLayoutMk cId="1660368352" sldId="2147483677"/>
              <ac:spMk id="3" creationId="{00000000-0000-0000-0000-000000000000}"/>
            </ac:spMkLst>
          </pc:spChg>
          <pc:spChg chg="mod">
            <ac:chgData name="Ganesh palnitkar" userId="2227903441cbdba4" providerId="LiveId" clId="{1D9A1833-0321-4F33-9173-7DE27027EF1E}" dt="2024-07-28T17:39:13.317" v="5"/>
            <ac:spMkLst>
              <pc:docMk/>
              <pc:sldMasterMk cId="3628065846" sldId="2147483672"/>
              <pc:sldLayoutMk cId="1660368352" sldId="2147483677"/>
              <ac:spMk id="4" creationId="{00000000-0000-0000-0000-000000000000}"/>
            </ac:spMkLst>
          </pc:spChg>
          <pc:spChg chg="mod">
            <ac:chgData name="Ganesh palnitkar" userId="2227903441cbdba4" providerId="LiveId" clId="{1D9A1833-0321-4F33-9173-7DE27027EF1E}" dt="2024-07-28T17:39:13.317" v="5"/>
            <ac:spMkLst>
              <pc:docMk/>
              <pc:sldMasterMk cId="3628065846" sldId="2147483672"/>
              <pc:sldLayoutMk cId="1660368352" sldId="2147483677"/>
              <ac:spMk id="5" creationId="{00000000-0000-0000-0000-000000000000}"/>
            </ac:spMkLst>
          </pc:spChg>
          <pc:spChg chg="mod">
            <ac:chgData name="Ganesh palnitkar" userId="2227903441cbdba4" providerId="LiveId" clId="{1D9A1833-0321-4F33-9173-7DE27027EF1E}" dt="2024-07-28T17:39:13.317" v="5"/>
            <ac:spMkLst>
              <pc:docMk/>
              <pc:sldMasterMk cId="3628065846" sldId="2147483672"/>
              <pc:sldLayoutMk cId="1660368352" sldId="2147483677"/>
              <ac:spMk id="6" creationId="{00000000-0000-0000-0000-000000000000}"/>
            </ac:spMkLst>
          </pc:spChg>
        </pc:sldLayoutChg>
        <pc:sldLayoutChg chg="modSp">
          <pc:chgData name="Ganesh palnitkar" userId="2227903441cbdba4" providerId="LiveId" clId="{1D9A1833-0321-4F33-9173-7DE27027EF1E}" dt="2024-07-28T17:39:13.317" v="5"/>
          <pc:sldLayoutMkLst>
            <pc:docMk/>
            <pc:sldMasterMk cId="3628065846" sldId="2147483672"/>
            <pc:sldLayoutMk cId="3884981317" sldId="2147483680"/>
          </pc:sldLayoutMkLst>
          <pc:spChg chg="mod">
            <ac:chgData name="Ganesh palnitkar" userId="2227903441cbdba4" providerId="LiveId" clId="{1D9A1833-0321-4F33-9173-7DE27027EF1E}" dt="2024-07-28T17:39:13.317" v="5"/>
            <ac:spMkLst>
              <pc:docMk/>
              <pc:sldMasterMk cId="3628065846" sldId="2147483672"/>
              <pc:sldLayoutMk cId="3884981317" sldId="2147483680"/>
              <ac:spMk id="2" creationId="{00000000-0000-0000-0000-000000000000}"/>
            </ac:spMkLst>
          </pc:spChg>
          <pc:spChg chg="mod">
            <ac:chgData name="Ganesh palnitkar" userId="2227903441cbdba4" providerId="LiveId" clId="{1D9A1833-0321-4F33-9173-7DE27027EF1E}" dt="2024-07-28T17:39:13.317" v="5"/>
            <ac:spMkLst>
              <pc:docMk/>
              <pc:sldMasterMk cId="3628065846" sldId="2147483672"/>
              <pc:sldLayoutMk cId="3884981317" sldId="2147483680"/>
              <ac:spMk id="3" creationId="{00000000-0000-0000-0000-000000000000}"/>
            </ac:spMkLst>
          </pc:spChg>
          <pc:spChg chg="mod">
            <ac:chgData name="Ganesh palnitkar" userId="2227903441cbdba4" providerId="LiveId" clId="{1D9A1833-0321-4F33-9173-7DE27027EF1E}" dt="2024-07-28T17:39:13.317" v="5"/>
            <ac:spMkLst>
              <pc:docMk/>
              <pc:sldMasterMk cId="3628065846" sldId="2147483672"/>
              <pc:sldLayoutMk cId="3884981317" sldId="2147483680"/>
              <ac:spMk id="4" creationId="{00000000-0000-0000-0000-000000000000}"/>
            </ac:spMkLst>
          </pc:spChg>
        </pc:sldLayoutChg>
        <pc:sldLayoutChg chg="modSp">
          <pc:chgData name="Ganesh palnitkar" userId="2227903441cbdba4" providerId="LiveId" clId="{1D9A1833-0321-4F33-9173-7DE27027EF1E}" dt="2024-07-28T17:39:13.317" v="5"/>
          <pc:sldLayoutMkLst>
            <pc:docMk/>
            <pc:sldMasterMk cId="3628065846" sldId="2147483672"/>
            <pc:sldLayoutMk cId="3391386683" sldId="2147483681"/>
          </pc:sldLayoutMkLst>
          <pc:spChg chg="mod">
            <ac:chgData name="Ganesh palnitkar" userId="2227903441cbdba4" providerId="LiveId" clId="{1D9A1833-0321-4F33-9173-7DE27027EF1E}" dt="2024-07-28T17:39:13.317" v="5"/>
            <ac:spMkLst>
              <pc:docMk/>
              <pc:sldMasterMk cId="3628065846" sldId="2147483672"/>
              <pc:sldLayoutMk cId="3391386683" sldId="2147483681"/>
              <ac:spMk id="2" creationId="{00000000-0000-0000-0000-000000000000}"/>
            </ac:spMkLst>
          </pc:spChg>
          <pc:spChg chg="mod">
            <ac:chgData name="Ganesh palnitkar" userId="2227903441cbdba4" providerId="LiveId" clId="{1D9A1833-0321-4F33-9173-7DE27027EF1E}" dt="2024-07-28T17:39:13.317" v="5"/>
            <ac:spMkLst>
              <pc:docMk/>
              <pc:sldMasterMk cId="3628065846" sldId="2147483672"/>
              <pc:sldLayoutMk cId="3391386683" sldId="2147483681"/>
              <ac:spMk id="3" creationId="{00000000-0000-0000-0000-000000000000}"/>
            </ac:spMkLst>
          </pc:spChg>
          <pc:spChg chg="mod">
            <ac:chgData name="Ganesh palnitkar" userId="2227903441cbdba4" providerId="LiveId" clId="{1D9A1833-0321-4F33-9173-7DE27027EF1E}" dt="2024-07-28T17:39:13.317" v="5"/>
            <ac:spMkLst>
              <pc:docMk/>
              <pc:sldMasterMk cId="3628065846" sldId="2147483672"/>
              <pc:sldLayoutMk cId="3391386683" sldId="2147483681"/>
              <ac:spMk id="4" creationId="{00000000-0000-0000-0000-000000000000}"/>
            </ac:spMkLst>
          </pc:spChg>
          <pc:spChg chg="mod">
            <ac:chgData name="Ganesh palnitkar" userId="2227903441cbdba4" providerId="LiveId" clId="{1D9A1833-0321-4F33-9173-7DE27027EF1E}" dt="2024-07-28T17:39:13.317" v="5"/>
            <ac:spMkLst>
              <pc:docMk/>
              <pc:sldMasterMk cId="3628065846" sldId="2147483672"/>
              <pc:sldLayoutMk cId="3391386683" sldId="2147483681"/>
              <ac:spMk id="9" creationId="{00000000-0000-0000-0000-000000000000}"/>
            </ac:spMkLst>
          </pc:spChg>
        </pc:sldLayoutChg>
        <pc:sldLayoutChg chg="modSp">
          <pc:chgData name="Ganesh palnitkar" userId="2227903441cbdba4" providerId="LiveId" clId="{1D9A1833-0321-4F33-9173-7DE27027EF1E}" dt="2024-07-28T17:39:13.317" v="5"/>
          <pc:sldLayoutMkLst>
            <pc:docMk/>
            <pc:sldMasterMk cId="3628065846" sldId="2147483672"/>
            <pc:sldLayoutMk cId="1553585045" sldId="2147483683"/>
          </pc:sldLayoutMkLst>
          <pc:spChg chg="mod">
            <ac:chgData name="Ganesh palnitkar" userId="2227903441cbdba4" providerId="LiveId" clId="{1D9A1833-0321-4F33-9173-7DE27027EF1E}" dt="2024-07-28T17:39:13.317" v="5"/>
            <ac:spMkLst>
              <pc:docMk/>
              <pc:sldMasterMk cId="3628065846" sldId="2147483672"/>
              <pc:sldLayoutMk cId="1553585045" sldId="2147483683"/>
              <ac:spMk id="2" creationId="{00000000-0000-0000-0000-000000000000}"/>
            </ac:spMkLst>
          </pc:spChg>
          <pc:spChg chg="mod">
            <ac:chgData name="Ganesh palnitkar" userId="2227903441cbdba4" providerId="LiveId" clId="{1D9A1833-0321-4F33-9173-7DE27027EF1E}" dt="2024-07-28T17:39:13.317" v="5"/>
            <ac:spMkLst>
              <pc:docMk/>
              <pc:sldMasterMk cId="3628065846" sldId="2147483672"/>
              <pc:sldLayoutMk cId="1553585045" sldId="2147483683"/>
              <ac:spMk id="3" creationId="{00000000-0000-0000-0000-000000000000}"/>
            </ac:spMkLst>
          </pc:spChg>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9" name="Picture 8">
            <a:extLst>
              <a:ext uri="{FF2B5EF4-FFF2-40B4-BE49-F238E27FC236}">
                <a16:creationId xmlns:a16="http://schemas.microsoft.com/office/drawing/2014/main" id="{7E2EF65A-3764-C83E-0181-737BC1F7965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11506200" y="76517"/>
            <a:ext cx="578880" cy="578880"/>
          </a:xfrm>
          <a:prstGeom prst="rect">
            <a:avLst/>
          </a:prstGeom>
        </p:spPr>
      </p:pic>
    </p:spTree>
    <p:extLst>
      <p:ext uri="{BB962C8B-B14F-4D97-AF65-F5344CB8AC3E}">
        <p14:creationId xmlns:p14="http://schemas.microsoft.com/office/powerpoint/2010/main" val="4058110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7/30/2024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70133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7/30/2024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88777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91055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7738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D8BD707-D9CF-40AE-B4C6-C98DA3205C09}" type="datetimeFigureOut">
              <a:rPr lang="en-US" smtClean="0"/>
              <a:pPr/>
              <a:t>7/30/2024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35190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7/30/2024</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76639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7/30/2024</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39861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76285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7/30/2024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14493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7/30/2024</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64036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1D8BD707-D9CF-40AE-B4C6-C98DA3205C09}" type="datetimeFigureOut">
              <a:rPr lang="en-US" smtClean="0"/>
              <a:pPr/>
              <a:t>7/30/2024</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B6F15528-21DE-4FAA-801E-634DDDAF4B2B}" type="slidenum">
              <a:rPr lang="en-US" smtClean="0"/>
              <a:pPr/>
              <a:t>‹#›</a:t>
            </a:fld>
            <a:endParaRPr lang="en-US"/>
          </a:p>
        </p:txBody>
      </p:sp>
      <p:pic>
        <p:nvPicPr>
          <p:cNvPr id="8" name="Picture 7">
            <a:extLst>
              <a:ext uri="{FF2B5EF4-FFF2-40B4-BE49-F238E27FC236}">
                <a16:creationId xmlns:a16="http://schemas.microsoft.com/office/drawing/2014/main" id="{7901EDF6-5BEC-4738-3B46-C0049CB37370}"/>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flipH="1">
            <a:off x="11506200" y="76517"/>
            <a:ext cx="578880" cy="578880"/>
          </a:xfrm>
          <a:prstGeom prst="rect">
            <a:avLst/>
          </a:prstGeom>
        </p:spPr>
      </p:pic>
    </p:spTree>
    <p:extLst>
      <p:ext uri="{BB962C8B-B14F-4D97-AF65-F5344CB8AC3E}">
        <p14:creationId xmlns:p14="http://schemas.microsoft.com/office/powerpoint/2010/main" val="101707171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w3.org/2001/XMLSchema-instance" TargetMode="External"/><Relationship Id="rId2" Type="http://schemas.openxmlformats.org/officeDocument/2006/relationships/hyperlink" Target="http://maven.apache.org/POM/4.0.0" TargetMode="External"/><Relationship Id="rId1" Type="http://schemas.openxmlformats.org/officeDocument/2006/relationships/slideLayout" Target="../slideLayouts/slideLayout2.xml"/><Relationship Id="rId4" Type="http://schemas.openxmlformats.org/officeDocument/2006/relationships/hyperlink" Target="http://maven.apache.org/xsd/maven-4.0.0.xs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tx1"/>
                </a:solidFill>
              </a:rPr>
              <a:t>Introduction to MAVEN and GRADLE</a:t>
            </a:r>
            <a:endParaRPr lang="en-IN" dirty="0">
              <a:solidFill>
                <a:schemeClr val="tx1"/>
              </a:solidFill>
            </a:endParaRPr>
          </a:p>
        </p:txBody>
      </p:sp>
    </p:spTree>
    <p:extLst>
      <p:ext uri="{BB962C8B-B14F-4D97-AF65-F5344CB8AC3E}">
        <p14:creationId xmlns:p14="http://schemas.microsoft.com/office/powerpoint/2010/main" val="1473458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0" y="762000"/>
            <a:ext cx="8458200" cy="5334000"/>
          </a:xfrm>
        </p:spPr>
        <p:txBody>
          <a:bodyPr anchor="t">
            <a:normAutofit/>
          </a:bodyPr>
          <a:lstStyle/>
          <a:p>
            <a:r>
              <a:rPr lang="en-IN" sz="3200" b="1" dirty="0">
                <a:solidFill>
                  <a:schemeClr val="tx1"/>
                </a:solidFill>
              </a:rPr>
              <a:t>Apache Maven</a:t>
            </a:r>
            <a:r>
              <a:rPr lang="en-IN" sz="2400" dirty="0">
                <a:solidFill>
                  <a:schemeClr val="tx1"/>
                </a:solidFill>
              </a:rPr>
              <a:t> is a dependency management and a build automation tool, primarily used for Java applications. </a:t>
            </a:r>
            <a:r>
              <a:rPr lang="en-IN" sz="2400" b="1" dirty="0">
                <a:solidFill>
                  <a:schemeClr val="tx1"/>
                </a:solidFill>
              </a:rPr>
              <a:t>Maven continues to use XML files just like Ant but in a much more manageable way. </a:t>
            </a:r>
          </a:p>
          <a:p>
            <a:r>
              <a:rPr lang="en-IN" sz="2400" dirty="0">
                <a:solidFill>
                  <a:schemeClr val="tx1"/>
                </a:solidFill>
              </a:rPr>
              <a:t>Maven follows the rule of convention over configuration.</a:t>
            </a:r>
          </a:p>
          <a:p>
            <a:r>
              <a:rPr lang="en-IN" sz="2400" dirty="0">
                <a:solidFill>
                  <a:schemeClr val="tx1"/>
                </a:solidFill>
              </a:rPr>
              <a:t>Simply put, Maven allows us to focus on what our build should do, and gives us the framework to do it. Another positive aspect of Maven is that it provides built-in support for dependency management.</a:t>
            </a:r>
          </a:p>
          <a:p>
            <a:r>
              <a:rPr lang="en-IN" sz="2400" dirty="0">
                <a:solidFill>
                  <a:schemeClr val="tx1"/>
                </a:solidFill>
              </a:rPr>
              <a:t>Maven’s configuration file, containing build and dependency management instructions, is by convention called </a:t>
            </a:r>
            <a:r>
              <a:rPr lang="en-IN" sz="2400" i="1" dirty="0">
                <a:solidFill>
                  <a:schemeClr val="tx1"/>
                </a:solidFill>
              </a:rPr>
              <a:t>pom.xml</a:t>
            </a:r>
            <a:r>
              <a:rPr lang="en-IN" sz="2400" dirty="0">
                <a:solidFill>
                  <a:schemeClr val="tx1"/>
                </a:solidFill>
              </a:rPr>
              <a:t>. Additionally, Maven also prescribes strict project structure, while Ant provides flexibility there as well.</a:t>
            </a:r>
          </a:p>
        </p:txBody>
      </p:sp>
      <p:sp>
        <p:nvSpPr>
          <p:cNvPr id="2" name="TextBox 1">
            <a:extLst>
              <a:ext uri="{FF2B5EF4-FFF2-40B4-BE49-F238E27FC236}">
                <a16:creationId xmlns:a16="http://schemas.microsoft.com/office/drawing/2014/main" id="{477A4089-BFAC-FE75-F442-62251137EAB9}"/>
              </a:ext>
            </a:extLst>
          </p:cNvPr>
          <p:cNvSpPr txBox="1"/>
          <p:nvPr/>
        </p:nvSpPr>
        <p:spPr>
          <a:xfrm>
            <a:off x="304800" y="4114800"/>
            <a:ext cx="2949846" cy="707886"/>
          </a:xfrm>
          <a:prstGeom prst="rect">
            <a:avLst/>
          </a:prstGeom>
          <a:noFill/>
        </p:spPr>
        <p:txBody>
          <a:bodyPr wrap="none" rtlCol="0">
            <a:spAutoFit/>
          </a:bodyPr>
          <a:lstStyle/>
          <a:p>
            <a:r>
              <a:rPr lang="en-US" sz="4000" b="1" dirty="0"/>
              <a:t>Introduction</a:t>
            </a:r>
            <a:endParaRPr lang="en-IN" sz="4000" b="1" dirty="0"/>
          </a:p>
        </p:txBody>
      </p:sp>
    </p:spTree>
    <p:extLst>
      <p:ext uri="{BB962C8B-B14F-4D97-AF65-F5344CB8AC3E}">
        <p14:creationId xmlns:p14="http://schemas.microsoft.com/office/powerpoint/2010/main" val="2579937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429000" y="1676400"/>
            <a:ext cx="8458200" cy="4370427"/>
          </a:xfrm>
          <a:prstGeom prst="rect">
            <a:avLst/>
          </a:prstGeom>
          <a:solidFill>
            <a:schemeClr val="accent1">
              <a:alpha val="27000"/>
            </a:schemeClr>
          </a:solidFill>
        </p:spPr>
        <p:txBody>
          <a:bodyPr wrap="square">
            <a:spAutoFit/>
          </a:bodyPr>
          <a:lstStyle/>
          <a:p>
            <a:pPr algn="just">
              <a:spcBef>
                <a:spcPts val="0"/>
              </a:spcBef>
            </a:pPr>
            <a:r>
              <a:rPr lang="en-IN" sz="1600" dirty="0">
                <a:latin typeface="Courier New" panose="02070309020205020404" pitchFamily="49" charset="0"/>
                <a:cs typeface="Courier New" panose="02070309020205020404" pitchFamily="49" charset="0"/>
              </a:rPr>
              <a:t>&lt;project </a:t>
            </a:r>
            <a:r>
              <a:rPr lang="en-IN" sz="1600" dirty="0" err="1">
                <a:latin typeface="Courier New" panose="02070309020205020404" pitchFamily="49" charset="0"/>
                <a:cs typeface="Courier New" panose="02070309020205020404" pitchFamily="49" charset="0"/>
              </a:rPr>
              <a:t>xmlns</a:t>
            </a:r>
            <a:r>
              <a:rPr lang="en-IN" sz="1600" dirty="0">
                <a:latin typeface="Courier New" panose="02070309020205020404" pitchFamily="49" charset="0"/>
                <a:cs typeface="Courier New" panose="02070309020205020404" pitchFamily="49" charset="0"/>
              </a:rPr>
              <a:t>="</a:t>
            </a:r>
            <a:r>
              <a:rPr lang="en-IN" sz="1600" dirty="0">
                <a:latin typeface="Courier New" panose="02070309020205020404" pitchFamily="49" charset="0"/>
                <a:cs typeface="Courier New" panose="02070309020205020404" pitchFamily="49" charset="0"/>
                <a:hlinkClick r:id="rId2"/>
              </a:rPr>
              <a:t>http://maven.apache.org/POM/4.0.0</a:t>
            </a:r>
            <a:r>
              <a:rPr lang="en-IN" sz="1600" dirty="0">
                <a:latin typeface="Courier New" panose="02070309020205020404" pitchFamily="49" charset="0"/>
                <a:cs typeface="Courier New" panose="02070309020205020404" pitchFamily="49" charset="0"/>
              </a:rPr>
              <a:t>"</a:t>
            </a:r>
          </a:p>
          <a:p>
            <a:pPr algn="just">
              <a:spcBef>
                <a:spcPts val="0"/>
              </a:spcBef>
            </a:pPr>
            <a:r>
              <a:rPr lang="en-IN" sz="1600" dirty="0">
                <a:latin typeface="Courier New" panose="02070309020205020404" pitchFamily="49" charset="0"/>
                <a:cs typeface="Courier New" panose="02070309020205020404" pitchFamily="49" charset="0"/>
              </a:rPr>
              <a:t>  </a:t>
            </a:r>
            <a:r>
              <a:rPr lang="en-IN" sz="1600" dirty="0" err="1">
                <a:latin typeface="Courier New" panose="02070309020205020404" pitchFamily="49" charset="0"/>
                <a:cs typeface="Courier New" panose="02070309020205020404" pitchFamily="49" charset="0"/>
              </a:rPr>
              <a:t>xmlns:xsi</a:t>
            </a:r>
            <a:r>
              <a:rPr lang="en-IN" sz="1600" dirty="0">
                <a:latin typeface="Courier New" panose="02070309020205020404" pitchFamily="49" charset="0"/>
                <a:cs typeface="Courier New" panose="02070309020205020404" pitchFamily="49" charset="0"/>
              </a:rPr>
              <a:t>="</a:t>
            </a:r>
            <a:r>
              <a:rPr lang="en-IN" sz="1600" dirty="0">
                <a:latin typeface="Courier New" panose="02070309020205020404" pitchFamily="49" charset="0"/>
                <a:cs typeface="Courier New" panose="02070309020205020404" pitchFamily="49" charset="0"/>
                <a:hlinkClick r:id="rId3"/>
              </a:rPr>
              <a:t>http://www.w3.org/2001/XMLSchema-instance</a:t>
            </a:r>
            <a:r>
              <a:rPr lang="en-IN" sz="1600" dirty="0">
                <a:latin typeface="Courier New" panose="02070309020205020404" pitchFamily="49" charset="0"/>
                <a:cs typeface="Courier New" panose="02070309020205020404" pitchFamily="49" charset="0"/>
              </a:rPr>
              <a:t>"</a:t>
            </a:r>
          </a:p>
          <a:p>
            <a:pPr algn="just">
              <a:spcBef>
                <a:spcPts val="0"/>
              </a:spcBef>
            </a:pPr>
            <a:r>
              <a:rPr lang="en-IN" sz="1600" dirty="0">
                <a:latin typeface="Courier New" panose="02070309020205020404" pitchFamily="49" charset="0"/>
                <a:cs typeface="Courier New" panose="02070309020205020404" pitchFamily="49" charset="0"/>
              </a:rPr>
              <a:t>    </a:t>
            </a:r>
            <a:r>
              <a:rPr lang="en-IN" sz="1600" dirty="0" err="1">
                <a:latin typeface="Courier New" panose="02070309020205020404" pitchFamily="49" charset="0"/>
                <a:cs typeface="Courier New" panose="02070309020205020404" pitchFamily="49" charset="0"/>
              </a:rPr>
              <a:t>xsi:schemaLocation</a:t>
            </a:r>
            <a:r>
              <a:rPr lang="en-IN" sz="1600" dirty="0">
                <a:latin typeface="Courier New" panose="02070309020205020404" pitchFamily="49" charset="0"/>
                <a:cs typeface="Courier New" panose="02070309020205020404" pitchFamily="49" charset="0"/>
              </a:rPr>
              <a:t>="</a:t>
            </a:r>
            <a:r>
              <a:rPr lang="en-IN" sz="1600" dirty="0">
                <a:latin typeface="Courier New" panose="02070309020205020404" pitchFamily="49" charset="0"/>
                <a:cs typeface="Courier New" panose="02070309020205020404" pitchFamily="49" charset="0"/>
                <a:hlinkClick r:id="rId2"/>
              </a:rPr>
              <a:t>http://maven.apache.org/POM/4.0.0</a:t>
            </a:r>
            <a:r>
              <a:rPr lang="en-IN" sz="1600" dirty="0">
                <a:latin typeface="Courier New" panose="02070309020205020404" pitchFamily="49" charset="0"/>
                <a:cs typeface="Courier New" panose="02070309020205020404" pitchFamily="49" charset="0"/>
              </a:rPr>
              <a:t> </a:t>
            </a:r>
          </a:p>
          <a:p>
            <a:pPr algn="just">
              <a:spcBef>
                <a:spcPts val="0"/>
              </a:spcBef>
            </a:pPr>
            <a:r>
              <a:rPr lang="en-IN" sz="1600" dirty="0">
                <a:latin typeface="Courier New" panose="02070309020205020404" pitchFamily="49" charset="0"/>
                <a:cs typeface="Courier New" panose="02070309020205020404" pitchFamily="49" charset="0"/>
              </a:rPr>
              <a:t>      </a:t>
            </a:r>
            <a:r>
              <a:rPr lang="en-IN" sz="1600" dirty="0">
                <a:latin typeface="Courier New" panose="02070309020205020404" pitchFamily="49" charset="0"/>
                <a:cs typeface="Courier New" panose="02070309020205020404" pitchFamily="49" charset="0"/>
                <a:hlinkClick r:id="rId4"/>
              </a:rPr>
              <a:t>http://maven.apache.org/xsd/maven-4.0.0.xsd</a:t>
            </a:r>
            <a:r>
              <a:rPr lang="en-IN" sz="1600" dirty="0">
                <a:latin typeface="Courier New" panose="02070309020205020404" pitchFamily="49" charset="0"/>
                <a:cs typeface="Courier New" panose="02070309020205020404" pitchFamily="49" charset="0"/>
              </a:rPr>
              <a:t>"&gt;</a:t>
            </a:r>
          </a:p>
          <a:p>
            <a:pPr algn="just">
              <a:spcBef>
                <a:spcPts val="0"/>
              </a:spcBef>
            </a:pPr>
            <a:r>
              <a:rPr lang="en-IN" sz="1600" dirty="0">
                <a:latin typeface="Courier New" panose="02070309020205020404" pitchFamily="49" charset="0"/>
                <a:cs typeface="Courier New" panose="02070309020205020404" pitchFamily="49" charset="0"/>
              </a:rPr>
              <a:t>    &lt;</a:t>
            </a:r>
            <a:r>
              <a:rPr lang="en-IN" sz="1600" dirty="0" err="1">
                <a:latin typeface="Courier New" panose="02070309020205020404" pitchFamily="49" charset="0"/>
                <a:cs typeface="Courier New" panose="02070309020205020404" pitchFamily="49" charset="0"/>
              </a:rPr>
              <a:t>modelVersion</a:t>
            </a:r>
            <a:r>
              <a:rPr lang="en-IN" sz="1600" dirty="0">
                <a:latin typeface="Courier New" panose="02070309020205020404" pitchFamily="49" charset="0"/>
                <a:cs typeface="Courier New" panose="02070309020205020404" pitchFamily="49" charset="0"/>
              </a:rPr>
              <a:t>&gt;4.0.0&lt;/</a:t>
            </a:r>
            <a:r>
              <a:rPr lang="en-IN" sz="1600" dirty="0" err="1">
                <a:latin typeface="Courier New" panose="02070309020205020404" pitchFamily="49" charset="0"/>
                <a:cs typeface="Courier New" panose="02070309020205020404" pitchFamily="49" charset="0"/>
              </a:rPr>
              <a:t>modelVersion</a:t>
            </a:r>
            <a:r>
              <a:rPr lang="en-IN" sz="1600" dirty="0">
                <a:latin typeface="Courier New" panose="02070309020205020404" pitchFamily="49" charset="0"/>
                <a:cs typeface="Courier New" panose="02070309020205020404" pitchFamily="49" charset="0"/>
              </a:rPr>
              <a:t>&gt;</a:t>
            </a:r>
          </a:p>
          <a:p>
            <a:pPr algn="just">
              <a:spcBef>
                <a:spcPts val="0"/>
              </a:spcBef>
            </a:pPr>
            <a:r>
              <a:rPr lang="en-IN" sz="1600" dirty="0">
                <a:latin typeface="Courier New" panose="02070309020205020404" pitchFamily="49" charset="0"/>
                <a:cs typeface="Courier New" panose="02070309020205020404" pitchFamily="49" charset="0"/>
              </a:rPr>
              <a:t>    &lt;</a:t>
            </a:r>
            <a:r>
              <a:rPr lang="en-IN" sz="1600" dirty="0" err="1">
                <a:latin typeface="Courier New" panose="02070309020205020404" pitchFamily="49" charset="0"/>
                <a:cs typeface="Courier New" panose="02070309020205020404" pitchFamily="49" charset="0"/>
              </a:rPr>
              <a:t>groupId</a:t>
            </a:r>
            <a:r>
              <a:rPr lang="en-IN" sz="1600" dirty="0">
                <a:latin typeface="Courier New" panose="02070309020205020404" pitchFamily="49" charset="0"/>
                <a:cs typeface="Courier New" panose="02070309020205020404" pitchFamily="49" charset="0"/>
              </a:rPr>
              <a:t>&gt;</a:t>
            </a:r>
            <a:r>
              <a:rPr lang="en-IN" sz="1600" dirty="0" err="1">
                <a:latin typeface="Courier New" panose="02070309020205020404" pitchFamily="49" charset="0"/>
                <a:cs typeface="Courier New" panose="02070309020205020404" pitchFamily="49" charset="0"/>
              </a:rPr>
              <a:t>baeldung</a:t>
            </a:r>
            <a:r>
              <a:rPr lang="en-IN" sz="1600" dirty="0">
                <a:latin typeface="Courier New" panose="02070309020205020404" pitchFamily="49" charset="0"/>
                <a:cs typeface="Courier New" panose="02070309020205020404" pitchFamily="49" charset="0"/>
              </a:rPr>
              <a:t>&lt;/</a:t>
            </a:r>
            <a:r>
              <a:rPr lang="en-IN" sz="1600" dirty="0" err="1">
                <a:latin typeface="Courier New" panose="02070309020205020404" pitchFamily="49" charset="0"/>
                <a:cs typeface="Courier New" panose="02070309020205020404" pitchFamily="49" charset="0"/>
              </a:rPr>
              <a:t>groupId</a:t>
            </a:r>
            <a:r>
              <a:rPr lang="en-IN" sz="1600" dirty="0">
                <a:latin typeface="Courier New" panose="02070309020205020404" pitchFamily="49" charset="0"/>
                <a:cs typeface="Courier New" panose="02070309020205020404" pitchFamily="49" charset="0"/>
              </a:rPr>
              <a:t>&gt;</a:t>
            </a:r>
          </a:p>
          <a:p>
            <a:pPr algn="just">
              <a:spcBef>
                <a:spcPts val="0"/>
              </a:spcBef>
            </a:pPr>
            <a:r>
              <a:rPr lang="en-IN" sz="1600" dirty="0">
                <a:latin typeface="Courier New" panose="02070309020205020404" pitchFamily="49" charset="0"/>
                <a:cs typeface="Courier New" panose="02070309020205020404" pitchFamily="49" charset="0"/>
              </a:rPr>
              <a:t>    &lt;</a:t>
            </a:r>
            <a:r>
              <a:rPr lang="en-IN" sz="1600" dirty="0" err="1">
                <a:latin typeface="Courier New" panose="02070309020205020404" pitchFamily="49" charset="0"/>
                <a:cs typeface="Courier New" panose="02070309020205020404" pitchFamily="49" charset="0"/>
              </a:rPr>
              <a:t>artifactId</a:t>
            </a:r>
            <a:r>
              <a:rPr lang="en-IN" sz="1600" dirty="0">
                <a:latin typeface="Courier New" panose="02070309020205020404" pitchFamily="49" charset="0"/>
                <a:cs typeface="Courier New" panose="02070309020205020404" pitchFamily="49" charset="0"/>
              </a:rPr>
              <a:t>&gt;</a:t>
            </a:r>
            <a:r>
              <a:rPr lang="en-IN" sz="1600" dirty="0" err="1">
                <a:latin typeface="Courier New" panose="02070309020205020404" pitchFamily="49" charset="0"/>
                <a:cs typeface="Courier New" panose="02070309020205020404" pitchFamily="49" charset="0"/>
              </a:rPr>
              <a:t>mavenExample</a:t>
            </a:r>
            <a:r>
              <a:rPr lang="en-IN" sz="1600" dirty="0">
                <a:latin typeface="Courier New" panose="02070309020205020404" pitchFamily="49" charset="0"/>
                <a:cs typeface="Courier New" panose="02070309020205020404" pitchFamily="49" charset="0"/>
              </a:rPr>
              <a:t>&lt;/</a:t>
            </a:r>
            <a:r>
              <a:rPr lang="en-IN" sz="1600" dirty="0" err="1">
                <a:latin typeface="Courier New" panose="02070309020205020404" pitchFamily="49" charset="0"/>
                <a:cs typeface="Courier New" panose="02070309020205020404" pitchFamily="49" charset="0"/>
              </a:rPr>
              <a:t>artifactId</a:t>
            </a:r>
            <a:r>
              <a:rPr lang="en-IN" sz="1600" dirty="0">
                <a:latin typeface="Courier New" panose="02070309020205020404" pitchFamily="49" charset="0"/>
                <a:cs typeface="Courier New" panose="02070309020205020404" pitchFamily="49" charset="0"/>
              </a:rPr>
              <a:t>&gt;</a:t>
            </a:r>
          </a:p>
          <a:p>
            <a:pPr algn="just">
              <a:spcBef>
                <a:spcPts val="0"/>
              </a:spcBef>
            </a:pPr>
            <a:r>
              <a:rPr lang="en-IN" sz="1600" dirty="0">
                <a:latin typeface="Courier New" panose="02070309020205020404" pitchFamily="49" charset="0"/>
                <a:cs typeface="Courier New" panose="02070309020205020404" pitchFamily="49" charset="0"/>
              </a:rPr>
              <a:t>    &lt;version&gt;0.0.1-SNAPSHOT&lt;/version&gt;</a:t>
            </a:r>
          </a:p>
          <a:p>
            <a:pPr algn="just">
              <a:spcBef>
                <a:spcPts val="0"/>
              </a:spcBef>
            </a:pPr>
            <a:r>
              <a:rPr lang="en-IN" sz="1600" dirty="0">
                <a:latin typeface="Courier New" panose="02070309020205020404" pitchFamily="49" charset="0"/>
                <a:cs typeface="Courier New" panose="02070309020205020404" pitchFamily="49" charset="0"/>
              </a:rPr>
              <a:t>    &lt;description&gt;Maven example&lt;/description&gt;</a:t>
            </a:r>
          </a:p>
          <a:p>
            <a:pPr algn="just">
              <a:lnSpc>
                <a:spcPct val="115000"/>
              </a:lnSpc>
              <a:spcBef>
                <a:spcPts val="0"/>
              </a:spcBef>
            </a:pPr>
            <a:r>
              <a:rPr lang="en-IN" sz="1600" dirty="0">
                <a:latin typeface="Courier New" panose="02070309020205020404" pitchFamily="49" charset="0"/>
                <a:cs typeface="Courier New" panose="02070309020205020404" pitchFamily="49" charset="0"/>
              </a:rPr>
              <a:t> </a:t>
            </a:r>
          </a:p>
          <a:p>
            <a:pPr algn="just">
              <a:spcBef>
                <a:spcPts val="0"/>
              </a:spcBef>
            </a:pPr>
            <a:r>
              <a:rPr lang="en-IN" sz="1600" dirty="0">
                <a:latin typeface="Courier New" panose="02070309020205020404" pitchFamily="49" charset="0"/>
                <a:cs typeface="Courier New" panose="02070309020205020404" pitchFamily="49" charset="0"/>
              </a:rPr>
              <a:t>    &lt;dependencies&gt;</a:t>
            </a:r>
          </a:p>
          <a:p>
            <a:pPr algn="just">
              <a:spcBef>
                <a:spcPts val="0"/>
              </a:spcBef>
            </a:pPr>
            <a:r>
              <a:rPr lang="en-IN" sz="1600" dirty="0">
                <a:latin typeface="Courier New" panose="02070309020205020404" pitchFamily="49" charset="0"/>
                <a:cs typeface="Courier New" panose="02070309020205020404" pitchFamily="49" charset="0"/>
              </a:rPr>
              <a:t>        &lt;dependency&gt;</a:t>
            </a:r>
          </a:p>
          <a:p>
            <a:pPr algn="just">
              <a:spcBef>
                <a:spcPts val="0"/>
              </a:spcBef>
            </a:pPr>
            <a:r>
              <a:rPr lang="en-IN" sz="1600" dirty="0">
                <a:latin typeface="Courier New" panose="02070309020205020404" pitchFamily="49" charset="0"/>
                <a:cs typeface="Courier New" panose="02070309020205020404" pitchFamily="49" charset="0"/>
              </a:rPr>
              <a:t>            &lt;</a:t>
            </a:r>
            <a:r>
              <a:rPr lang="en-IN" sz="1600" dirty="0" err="1">
                <a:latin typeface="Courier New" panose="02070309020205020404" pitchFamily="49" charset="0"/>
                <a:cs typeface="Courier New" panose="02070309020205020404" pitchFamily="49" charset="0"/>
              </a:rPr>
              <a:t>groupId</a:t>
            </a:r>
            <a:r>
              <a:rPr lang="en-IN" sz="1600" dirty="0">
                <a:latin typeface="Courier New" panose="02070309020205020404" pitchFamily="49" charset="0"/>
                <a:cs typeface="Courier New" panose="02070309020205020404" pitchFamily="49" charset="0"/>
              </a:rPr>
              <a:t>&gt;</a:t>
            </a:r>
            <a:r>
              <a:rPr lang="en-IN" sz="1600" dirty="0" err="1">
                <a:latin typeface="Courier New" panose="02070309020205020404" pitchFamily="49" charset="0"/>
                <a:cs typeface="Courier New" panose="02070309020205020404" pitchFamily="49" charset="0"/>
              </a:rPr>
              <a:t>junit</a:t>
            </a:r>
            <a:r>
              <a:rPr lang="en-IN" sz="1600" dirty="0">
                <a:latin typeface="Courier New" panose="02070309020205020404" pitchFamily="49" charset="0"/>
                <a:cs typeface="Courier New" panose="02070309020205020404" pitchFamily="49" charset="0"/>
              </a:rPr>
              <a:t>&lt;/</a:t>
            </a:r>
            <a:r>
              <a:rPr lang="en-IN" sz="1600" dirty="0" err="1">
                <a:latin typeface="Courier New" panose="02070309020205020404" pitchFamily="49" charset="0"/>
                <a:cs typeface="Courier New" panose="02070309020205020404" pitchFamily="49" charset="0"/>
              </a:rPr>
              <a:t>groupId</a:t>
            </a:r>
            <a:r>
              <a:rPr lang="en-IN" sz="1600" dirty="0">
                <a:latin typeface="Courier New" panose="02070309020205020404" pitchFamily="49" charset="0"/>
                <a:cs typeface="Courier New" panose="02070309020205020404" pitchFamily="49" charset="0"/>
              </a:rPr>
              <a:t>&gt;</a:t>
            </a:r>
          </a:p>
          <a:p>
            <a:pPr algn="just">
              <a:spcBef>
                <a:spcPts val="0"/>
              </a:spcBef>
            </a:pPr>
            <a:r>
              <a:rPr lang="en-IN" sz="1600" dirty="0">
                <a:latin typeface="Courier New" panose="02070309020205020404" pitchFamily="49" charset="0"/>
                <a:cs typeface="Courier New" panose="02070309020205020404" pitchFamily="49" charset="0"/>
              </a:rPr>
              <a:t>            &lt;</a:t>
            </a:r>
            <a:r>
              <a:rPr lang="en-IN" sz="1600" dirty="0" err="1">
                <a:latin typeface="Courier New" panose="02070309020205020404" pitchFamily="49" charset="0"/>
                <a:cs typeface="Courier New" panose="02070309020205020404" pitchFamily="49" charset="0"/>
              </a:rPr>
              <a:t>artifactId</a:t>
            </a:r>
            <a:r>
              <a:rPr lang="en-IN" sz="1600" dirty="0">
                <a:latin typeface="Courier New" panose="02070309020205020404" pitchFamily="49" charset="0"/>
                <a:cs typeface="Courier New" panose="02070309020205020404" pitchFamily="49" charset="0"/>
              </a:rPr>
              <a:t>&gt;</a:t>
            </a:r>
            <a:r>
              <a:rPr lang="en-IN" sz="1600" dirty="0" err="1">
                <a:latin typeface="Courier New" panose="02070309020205020404" pitchFamily="49" charset="0"/>
                <a:cs typeface="Courier New" panose="02070309020205020404" pitchFamily="49" charset="0"/>
              </a:rPr>
              <a:t>junit</a:t>
            </a:r>
            <a:r>
              <a:rPr lang="en-IN" sz="1600" dirty="0">
                <a:latin typeface="Courier New" panose="02070309020205020404" pitchFamily="49" charset="0"/>
                <a:cs typeface="Courier New" panose="02070309020205020404" pitchFamily="49" charset="0"/>
              </a:rPr>
              <a:t>&lt;/</a:t>
            </a:r>
            <a:r>
              <a:rPr lang="en-IN" sz="1600" dirty="0" err="1">
                <a:latin typeface="Courier New" panose="02070309020205020404" pitchFamily="49" charset="0"/>
                <a:cs typeface="Courier New" panose="02070309020205020404" pitchFamily="49" charset="0"/>
              </a:rPr>
              <a:t>artifactId</a:t>
            </a:r>
            <a:r>
              <a:rPr lang="en-IN" sz="1600" dirty="0">
                <a:latin typeface="Courier New" panose="02070309020205020404" pitchFamily="49" charset="0"/>
                <a:cs typeface="Courier New" panose="02070309020205020404" pitchFamily="49" charset="0"/>
              </a:rPr>
              <a:t>&gt;</a:t>
            </a:r>
          </a:p>
          <a:p>
            <a:pPr algn="just">
              <a:spcBef>
                <a:spcPts val="0"/>
              </a:spcBef>
            </a:pPr>
            <a:r>
              <a:rPr lang="en-IN" sz="1600" dirty="0">
                <a:latin typeface="Courier New" panose="02070309020205020404" pitchFamily="49" charset="0"/>
                <a:cs typeface="Courier New" panose="02070309020205020404" pitchFamily="49" charset="0"/>
              </a:rPr>
              <a:t>            &lt;version&gt;4.12&lt;/version&gt;</a:t>
            </a:r>
          </a:p>
          <a:p>
            <a:pPr algn="just">
              <a:spcBef>
                <a:spcPts val="0"/>
              </a:spcBef>
            </a:pPr>
            <a:r>
              <a:rPr lang="en-IN" sz="1600" dirty="0">
                <a:latin typeface="Courier New" panose="02070309020205020404" pitchFamily="49" charset="0"/>
                <a:cs typeface="Courier New" panose="02070309020205020404" pitchFamily="49" charset="0"/>
              </a:rPr>
              <a:t>            &lt;scope&gt;test&lt;/scope&gt;</a:t>
            </a:r>
          </a:p>
          <a:p>
            <a:pPr algn="just">
              <a:spcBef>
                <a:spcPts val="0"/>
              </a:spcBef>
            </a:pPr>
            <a:r>
              <a:rPr lang="en-IN" sz="1600" dirty="0">
                <a:latin typeface="Courier New" panose="02070309020205020404" pitchFamily="49" charset="0"/>
                <a:cs typeface="Courier New" panose="02070309020205020404" pitchFamily="49" charset="0"/>
              </a:rPr>
              <a:t>        &lt;/dependency&gt;</a:t>
            </a:r>
          </a:p>
          <a:p>
            <a:pPr algn="just">
              <a:spcBef>
                <a:spcPts val="0"/>
              </a:spcBef>
            </a:pPr>
            <a:r>
              <a:rPr lang="en-IN" sz="1600" dirty="0">
                <a:latin typeface="Courier New" panose="02070309020205020404" pitchFamily="49" charset="0"/>
                <a:cs typeface="Courier New" panose="02070309020205020404" pitchFamily="49" charset="0"/>
              </a:rPr>
              <a:t>    &lt;/dependencies&gt;</a:t>
            </a:r>
          </a:p>
          <a:p>
            <a:pPr algn="just">
              <a:spcBef>
                <a:spcPts val="0"/>
              </a:spcBef>
            </a:pPr>
            <a:r>
              <a:rPr lang="en-IN" sz="1600" dirty="0">
                <a:latin typeface="Courier New" panose="02070309020205020404" pitchFamily="49" charset="0"/>
                <a:cs typeface="Courier New" panose="02070309020205020404" pitchFamily="49" charset="0"/>
              </a:rPr>
              <a:t>&lt;/project&gt;</a:t>
            </a:r>
            <a:endParaRPr lang="en-IN" sz="1600" dirty="0">
              <a:latin typeface="Courier New" panose="02070309020205020404" pitchFamily="49" charset="0"/>
              <a:ea typeface="Calibri"/>
              <a:cs typeface="Courier New" panose="02070309020205020404" pitchFamily="49" charset="0"/>
            </a:endParaRPr>
          </a:p>
        </p:txBody>
      </p:sp>
      <p:sp>
        <p:nvSpPr>
          <p:cNvPr id="2" name="TextBox 1"/>
          <p:cNvSpPr txBox="1"/>
          <p:nvPr/>
        </p:nvSpPr>
        <p:spPr>
          <a:xfrm>
            <a:off x="3429000" y="753070"/>
            <a:ext cx="8458200" cy="1200329"/>
          </a:xfrm>
          <a:prstGeom prst="rect">
            <a:avLst/>
          </a:prstGeom>
          <a:noFill/>
        </p:spPr>
        <p:txBody>
          <a:bodyPr wrap="square" rtlCol="0">
            <a:spAutoFit/>
          </a:bodyPr>
          <a:lstStyle/>
          <a:p>
            <a:r>
              <a:rPr lang="en-IN" sz="2400" dirty="0"/>
              <a:t>Here’s an example of a </a:t>
            </a:r>
            <a:r>
              <a:rPr lang="en-IN" sz="2400" i="1" dirty="0"/>
              <a:t>pom.xml</a:t>
            </a:r>
            <a:r>
              <a:rPr lang="en-IN" sz="2400" dirty="0"/>
              <a:t> file for the same simple Java project with the </a:t>
            </a:r>
            <a:r>
              <a:rPr lang="en-IN" sz="2400" i="1" dirty="0"/>
              <a:t>HelloWorld</a:t>
            </a:r>
            <a:r>
              <a:rPr lang="en-IN" sz="2400" dirty="0"/>
              <a:t> main class from before:</a:t>
            </a:r>
          </a:p>
          <a:p>
            <a:endParaRPr lang="en-IN" sz="2400" dirty="0"/>
          </a:p>
        </p:txBody>
      </p:sp>
      <p:sp>
        <p:nvSpPr>
          <p:cNvPr id="3" name="TextBox 2">
            <a:extLst>
              <a:ext uri="{FF2B5EF4-FFF2-40B4-BE49-F238E27FC236}">
                <a16:creationId xmlns:a16="http://schemas.microsoft.com/office/drawing/2014/main" id="{CB40FB2F-8833-0034-36A9-DF4CDC47BB89}"/>
              </a:ext>
            </a:extLst>
          </p:cNvPr>
          <p:cNvSpPr txBox="1"/>
          <p:nvPr/>
        </p:nvSpPr>
        <p:spPr>
          <a:xfrm>
            <a:off x="20595" y="4267200"/>
            <a:ext cx="3408405" cy="1754326"/>
          </a:xfrm>
          <a:prstGeom prst="rect">
            <a:avLst/>
          </a:prstGeom>
          <a:noFill/>
        </p:spPr>
        <p:txBody>
          <a:bodyPr wrap="square" rtlCol="0">
            <a:spAutoFit/>
          </a:bodyPr>
          <a:lstStyle/>
          <a:p>
            <a:r>
              <a:rPr lang="en-US" sz="3600" b="1" dirty="0"/>
              <a:t>Configuration file – POM.xml</a:t>
            </a:r>
          </a:p>
          <a:p>
            <a:endParaRPr lang="en-IN" sz="3600" b="1" dirty="0"/>
          </a:p>
        </p:txBody>
      </p:sp>
    </p:spTree>
    <p:extLst>
      <p:ext uri="{BB962C8B-B14F-4D97-AF65-F5344CB8AC3E}">
        <p14:creationId xmlns:p14="http://schemas.microsoft.com/office/powerpoint/2010/main" val="2881668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05200" y="758845"/>
            <a:ext cx="1143000" cy="276999"/>
          </a:xfrm>
          <a:prstGeom prst="rect">
            <a:avLst/>
          </a:prstGeom>
          <a:solidFill>
            <a:schemeClr val="accent1"/>
          </a:solidFill>
          <a:ln>
            <a:solidFill>
              <a:schemeClr val="accent1"/>
            </a:solidFill>
          </a:ln>
        </p:spPr>
        <p:txBody>
          <a:bodyPr wrap="square" rtlCol="0" anchor="ctr" anchorCtr="0">
            <a:spAutoFit/>
          </a:bodyPr>
          <a:lstStyle/>
          <a:p>
            <a:pPr algn="ctr"/>
            <a:r>
              <a:rPr lang="en-US" sz="1200" dirty="0"/>
              <a:t>Validate</a:t>
            </a:r>
            <a:endParaRPr lang="en-IN" sz="1200" dirty="0"/>
          </a:p>
        </p:txBody>
      </p:sp>
      <p:sp>
        <p:nvSpPr>
          <p:cNvPr id="5" name="TextBox 4"/>
          <p:cNvSpPr txBox="1"/>
          <p:nvPr/>
        </p:nvSpPr>
        <p:spPr>
          <a:xfrm>
            <a:off x="3886200" y="1085478"/>
            <a:ext cx="1447800" cy="261610"/>
          </a:xfrm>
          <a:prstGeom prst="rect">
            <a:avLst/>
          </a:prstGeom>
          <a:solidFill>
            <a:srgbClr val="938BCB"/>
          </a:solidFill>
          <a:ln>
            <a:solidFill>
              <a:schemeClr val="accent1"/>
            </a:solidFill>
          </a:ln>
        </p:spPr>
        <p:txBody>
          <a:bodyPr wrap="square" rtlCol="0" anchor="ctr" anchorCtr="0">
            <a:spAutoFit/>
          </a:bodyPr>
          <a:lstStyle/>
          <a:p>
            <a:pPr algn="ctr"/>
            <a:r>
              <a:rPr lang="en-US" sz="1100" dirty="0"/>
              <a:t>Generate sources</a:t>
            </a:r>
            <a:endParaRPr lang="en-IN" sz="1100" dirty="0"/>
          </a:p>
        </p:txBody>
      </p:sp>
      <p:sp>
        <p:nvSpPr>
          <p:cNvPr id="6" name="TextBox 5"/>
          <p:cNvSpPr txBox="1"/>
          <p:nvPr/>
        </p:nvSpPr>
        <p:spPr>
          <a:xfrm>
            <a:off x="4343400" y="1378386"/>
            <a:ext cx="1447800" cy="261610"/>
          </a:xfrm>
          <a:prstGeom prst="rect">
            <a:avLst/>
          </a:prstGeom>
          <a:solidFill>
            <a:srgbClr val="938BCB"/>
          </a:solidFill>
          <a:ln>
            <a:solidFill>
              <a:schemeClr val="accent1"/>
            </a:solidFill>
          </a:ln>
        </p:spPr>
        <p:txBody>
          <a:bodyPr wrap="square" rtlCol="0" anchor="ctr" anchorCtr="0">
            <a:spAutoFit/>
          </a:bodyPr>
          <a:lstStyle/>
          <a:p>
            <a:pPr algn="ctr"/>
            <a:r>
              <a:rPr lang="en-US" sz="1100" dirty="0"/>
              <a:t>Process sources</a:t>
            </a:r>
            <a:endParaRPr lang="en-IN" sz="1100" dirty="0"/>
          </a:p>
        </p:txBody>
      </p:sp>
      <p:sp>
        <p:nvSpPr>
          <p:cNvPr id="7" name="TextBox 6"/>
          <p:cNvSpPr txBox="1"/>
          <p:nvPr/>
        </p:nvSpPr>
        <p:spPr>
          <a:xfrm>
            <a:off x="4800600" y="1716196"/>
            <a:ext cx="1447800" cy="261610"/>
          </a:xfrm>
          <a:prstGeom prst="rect">
            <a:avLst/>
          </a:prstGeom>
          <a:solidFill>
            <a:srgbClr val="938BCB"/>
          </a:solidFill>
          <a:ln>
            <a:solidFill>
              <a:schemeClr val="accent1"/>
            </a:solidFill>
          </a:ln>
        </p:spPr>
        <p:txBody>
          <a:bodyPr wrap="square" rtlCol="0" anchor="ctr" anchorCtr="0">
            <a:spAutoFit/>
          </a:bodyPr>
          <a:lstStyle/>
          <a:p>
            <a:pPr algn="ctr"/>
            <a:r>
              <a:rPr lang="en-US" sz="1100" dirty="0"/>
              <a:t>Generate resources</a:t>
            </a:r>
            <a:endParaRPr lang="en-IN" sz="1100" dirty="0"/>
          </a:p>
        </p:txBody>
      </p:sp>
      <p:sp>
        <p:nvSpPr>
          <p:cNvPr id="8" name="TextBox 7"/>
          <p:cNvSpPr txBox="1"/>
          <p:nvPr/>
        </p:nvSpPr>
        <p:spPr>
          <a:xfrm>
            <a:off x="5181600" y="2020996"/>
            <a:ext cx="1447800" cy="261610"/>
          </a:xfrm>
          <a:prstGeom prst="rect">
            <a:avLst/>
          </a:prstGeom>
          <a:solidFill>
            <a:srgbClr val="938BCB"/>
          </a:solidFill>
          <a:ln>
            <a:solidFill>
              <a:schemeClr val="accent1"/>
            </a:solidFill>
          </a:ln>
        </p:spPr>
        <p:txBody>
          <a:bodyPr wrap="square" rtlCol="0" anchor="ctr" anchorCtr="0">
            <a:spAutoFit/>
          </a:bodyPr>
          <a:lstStyle/>
          <a:p>
            <a:pPr algn="ctr"/>
            <a:r>
              <a:rPr lang="en-US" sz="1100" dirty="0"/>
              <a:t>Process resources</a:t>
            </a:r>
            <a:endParaRPr lang="en-IN" sz="1100" dirty="0"/>
          </a:p>
        </p:txBody>
      </p:sp>
      <p:sp>
        <p:nvSpPr>
          <p:cNvPr id="9" name="TextBox 8"/>
          <p:cNvSpPr txBox="1"/>
          <p:nvPr/>
        </p:nvSpPr>
        <p:spPr>
          <a:xfrm>
            <a:off x="5638800" y="2325797"/>
            <a:ext cx="1143000" cy="276999"/>
          </a:xfrm>
          <a:prstGeom prst="rect">
            <a:avLst/>
          </a:prstGeom>
          <a:solidFill>
            <a:schemeClr val="accent1"/>
          </a:solidFill>
          <a:ln>
            <a:solidFill>
              <a:schemeClr val="accent1"/>
            </a:solidFill>
          </a:ln>
        </p:spPr>
        <p:txBody>
          <a:bodyPr wrap="square" rtlCol="0" anchor="ctr" anchorCtr="0">
            <a:spAutoFit/>
          </a:bodyPr>
          <a:lstStyle/>
          <a:p>
            <a:pPr algn="ctr"/>
            <a:r>
              <a:rPr lang="en-US" sz="1200" dirty="0"/>
              <a:t>Compile</a:t>
            </a:r>
            <a:endParaRPr lang="en-IN" sz="1200" dirty="0"/>
          </a:p>
        </p:txBody>
      </p:sp>
      <p:sp>
        <p:nvSpPr>
          <p:cNvPr id="10" name="TextBox 9"/>
          <p:cNvSpPr txBox="1"/>
          <p:nvPr/>
        </p:nvSpPr>
        <p:spPr>
          <a:xfrm>
            <a:off x="6019800" y="2630596"/>
            <a:ext cx="1447800" cy="261610"/>
          </a:xfrm>
          <a:prstGeom prst="rect">
            <a:avLst/>
          </a:prstGeom>
          <a:solidFill>
            <a:srgbClr val="938BCB"/>
          </a:solidFill>
          <a:ln>
            <a:solidFill>
              <a:schemeClr val="accent1"/>
            </a:solidFill>
          </a:ln>
        </p:spPr>
        <p:txBody>
          <a:bodyPr wrap="square" rtlCol="0" anchor="ctr" anchorCtr="0">
            <a:spAutoFit/>
          </a:bodyPr>
          <a:lstStyle/>
          <a:p>
            <a:pPr algn="ctr"/>
            <a:r>
              <a:rPr lang="en-US" sz="1100" dirty="0"/>
              <a:t>Process Classes</a:t>
            </a:r>
            <a:endParaRPr lang="en-IN" sz="1100" dirty="0"/>
          </a:p>
        </p:txBody>
      </p:sp>
      <p:sp>
        <p:nvSpPr>
          <p:cNvPr id="11" name="TextBox 10"/>
          <p:cNvSpPr txBox="1"/>
          <p:nvPr/>
        </p:nvSpPr>
        <p:spPr>
          <a:xfrm>
            <a:off x="6477000" y="2935396"/>
            <a:ext cx="1676400" cy="261610"/>
          </a:xfrm>
          <a:prstGeom prst="rect">
            <a:avLst/>
          </a:prstGeom>
          <a:solidFill>
            <a:srgbClr val="938BCB"/>
          </a:solidFill>
          <a:ln>
            <a:solidFill>
              <a:schemeClr val="accent1"/>
            </a:solidFill>
          </a:ln>
        </p:spPr>
        <p:txBody>
          <a:bodyPr wrap="square" rtlCol="0" anchor="ctr" anchorCtr="0">
            <a:spAutoFit/>
          </a:bodyPr>
          <a:lstStyle/>
          <a:p>
            <a:pPr algn="ctr"/>
            <a:r>
              <a:rPr lang="en-US" sz="1100" dirty="0"/>
              <a:t>Generate Test-Sources</a:t>
            </a:r>
            <a:endParaRPr lang="en-IN" sz="1100" dirty="0"/>
          </a:p>
        </p:txBody>
      </p:sp>
      <p:sp>
        <p:nvSpPr>
          <p:cNvPr id="12" name="TextBox 11"/>
          <p:cNvSpPr txBox="1"/>
          <p:nvPr/>
        </p:nvSpPr>
        <p:spPr>
          <a:xfrm>
            <a:off x="6858000" y="3240196"/>
            <a:ext cx="1447800" cy="261610"/>
          </a:xfrm>
          <a:prstGeom prst="rect">
            <a:avLst/>
          </a:prstGeom>
          <a:solidFill>
            <a:srgbClr val="938BCB"/>
          </a:solidFill>
          <a:ln>
            <a:solidFill>
              <a:schemeClr val="accent1"/>
            </a:solidFill>
          </a:ln>
        </p:spPr>
        <p:txBody>
          <a:bodyPr wrap="square" rtlCol="0" anchor="ctr" anchorCtr="0">
            <a:spAutoFit/>
          </a:bodyPr>
          <a:lstStyle/>
          <a:p>
            <a:pPr algn="ctr"/>
            <a:r>
              <a:rPr lang="en-US" sz="1100" dirty="0"/>
              <a:t>Test-Compile</a:t>
            </a:r>
            <a:endParaRPr lang="en-IN" sz="1100" dirty="0"/>
          </a:p>
        </p:txBody>
      </p:sp>
      <p:sp>
        <p:nvSpPr>
          <p:cNvPr id="14" name="TextBox 13"/>
          <p:cNvSpPr txBox="1"/>
          <p:nvPr/>
        </p:nvSpPr>
        <p:spPr>
          <a:xfrm>
            <a:off x="7315200" y="3544997"/>
            <a:ext cx="1143000" cy="276999"/>
          </a:xfrm>
          <a:prstGeom prst="rect">
            <a:avLst/>
          </a:prstGeom>
          <a:solidFill>
            <a:schemeClr val="accent1"/>
          </a:solidFill>
          <a:ln>
            <a:solidFill>
              <a:schemeClr val="accent1"/>
            </a:solidFill>
          </a:ln>
        </p:spPr>
        <p:txBody>
          <a:bodyPr wrap="square" rtlCol="0" anchor="ctr" anchorCtr="0">
            <a:spAutoFit/>
          </a:bodyPr>
          <a:lstStyle/>
          <a:p>
            <a:pPr algn="ctr"/>
            <a:r>
              <a:rPr lang="en-US" sz="1200" dirty="0"/>
              <a:t>Test</a:t>
            </a:r>
            <a:endParaRPr lang="en-IN" sz="1200" dirty="0"/>
          </a:p>
        </p:txBody>
      </p:sp>
      <p:sp>
        <p:nvSpPr>
          <p:cNvPr id="15" name="TextBox 14"/>
          <p:cNvSpPr txBox="1"/>
          <p:nvPr/>
        </p:nvSpPr>
        <p:spPr>
          <a:xfrm>
            <a:off x="7620000" y="3849796"/>
            <a:ext cx="1447800" cy="261610"/>
          </a:xfrm>
          <a:prstGeom prst="rect">
            <a:avLst/>
          </a:prstGeom>
          <a:solidFill>
            <a:srgbClr val="938BCB"/>
          </a:solidFill>
          <a:ln>
            <a:solidFill>
              <a:schemeClr val="accent1"/>
            </a:solidFill>
          </a:ln>
        </p:spPr>
        <p:txBody>
          <a:bodyPr wrap="square" rtlCol="0" anchor="ctr" anchorCtr="0">
            <a:spAutoFit/>
          </a:bodyPr>
          <a:lstStyle/>
          <a:p>
            <a:pPr algn="ctr"/>
            <a:r>
              <a:rPr lang="en-US" sz="1100" dirty="0"/>
              <a:t>Surefire Test</a:t>
            </a:r>
            <a:endParaRPr lang="en-IN" sz="1100" dirty="0"/>
          </a:p>
        </p:txBody>
      </p:sp>
      <p:sp>
        <p:nvSpPr>
          <p:cNvPr id="16" name="TextBox 15"/>
          <p:cNvSpPr txBox="1"/>
          <p:nvPr/>
        </p:nvSpPr>
        <p:spPr>
          <a:xfrm>
            <a:off x="8001000" y="4154596"/>
            <a:ext cx="1447800" cy="261610"/>
          </a:xfrm>
          <a:prstGeom prst="rect">
            <a:avLst/>
          </a:prstGeom>
          <a:solidFill>
            <a:srgbClr val="938BCB"/>
          </a:solidFill>
          <a:ln>
            <a:solidFill>
              <a:schemeClr val="accent1"/>
            </a:solidFill>
          </a:ln>
        </p:spPr>
        <p:txBody>
          <a:bodyPr wrap="square" rtlCol="0" anchor="ctr" anchorCtr="0">
            <a:spAutoFit/>
          </a:bodyPr>
          <a:lstStyle/>
          <a:p>
            <a:pPr algn="ctr"/>
            <a:r>
              <a:rPr lang="en-US" sz="1100" dirty="0"/>
              <a:t>Prepare Package</a:t>
            </a:r>
            <a:endParaRPr lang="en-IN" sz="1100" dirty="0"/>
          </a:p>
        </p:txBody>
      </p:sp>
      <p:sp>
        <p:nvSpPr>
          <p:cNvPr id="17" name="TextBox 16"/>
          <p:cNvSpPr txBox="1"/>
          <p:nvPr/>
        </p:nvSpPr>
        <p:spPr>
          <a:xfrm>
            <a:off x="8458200" y="4459397"/>
            <a:ext cx="1143000" cy="276999"/>
          </a:xfrm>
          <a:prstGeom prst="rect">
            <a:avLst/>
          </a:prstGeom>
          <a:solidFill>
            <a:schemeClr val="accent1"/>
          </a:solidFill>
          <a:ln>
            <a:solidFill>
              <a:schemeClr val="accent1"/>
            </a:solidFill>
          </a:ln>
        </p:spPr>
        <p:txBody>
          <a:bodyPr wrap="square" rtlCol="0" anchor="ctr" anchorCtr="0">
            <a:spAutoFit/>
          </a:bodyPr>
          <a:lstStyle/>
          <a:p>
            <a:pPr algn="ctr"/>
            <a:r>
              <a:rPr lang="en-US" sz="1200" dirty="0"/>
              <a:t>Package</a:t>
            </a:r>
            <a:endParaRPr lang="en-IN" sz="1200" dirty="0"/>
          </a:p>
        </p:txBody>
      </p:sp>
      <p:sp>
        <p:nvSpPr>
          <p:cNvPr id="18" name="TextBox 17"/>
          <p:cNvSpPr txBox="1"/>
          <p:nvPr/>
        </p:nvSpPr>
        <p:spPr>
          <a:xfrm>
            <a:off x="8839200" y="4764196"/>
            <a:ext cx="1447800" cy="261610"/>
          </a:xfrm>
          <a:prstGeom prst="rect">
            <a:avLst/>
          </a:prstGeom>
          <a:solidFill>
            <a:srgbClr val="938BCB"/>
          </a:solidFill>
          <a:ln>
            <a:solidFill>
              <a:schemeClr val="accent1"/>
            </a:solidFill>
          </a:ln>
        </p:spPr>
        <p:txBody>
          <a:bodyPr wrap="square" rtlCol="0" anchor="ctr" anchorCtr="0">
            <a:spAutoFit/>
          </a:bodyPr>
          <a:lstStyle/>
          <a:p>
            <a:pPr algn="ctr"/>
            <a:r>
              <a:rPr lang="en-US" sz="1100" dirty="0"/>
              <a:t>Pre-integration Test</a:t>
            </a:r>
            <a:endParaRPr lang="en-IN" sz="1100" dirty="0"/>
          </a:p>
        </p:txBody>
      </p:sp>
      <p:sp>
        <p:nvSpPr>
          <p:cNvPr id="19" name="TextBox 18"/>
          <p:cNvSpPr txBox="1"/>
          <p:nvPr/>
        </p:nvSpPr>
        <p:spPr>
          <a:xfrm>
            <a:off x="9258300" y="5068997"/>
            <a:ext cx="1485900" cy="276999"/>
          </a:xfrm>
          <a:prstGeom prst="rect">
            <a:avLst/>
          </a:prstGeom>
          <a:solidFill>
            <a:schemeClr val="accent1"/>
          </a:solidFill>
          <a:ln>
            <a:solidFill>
              <a:schemeClr val="accent1"/>
            </a:solidFill>
          </a:ln>
        </p:spPr>
        <p:txBody>
          <a:bodyPr wrap="square" rtlCol="0" anchor="ctr" anchorCtr="0">
            <a:spAutoFit/>
          </a:bodyPr>
          <a:lstStyle/>
          <a:p>
            <a:pPr algn="ctr"/>
            <a:r>
              <a:rPr lang="en-US" sz="1200" dirty="0"/>
              <a:t>Integration Test</a:t>
            </a:r>
            <a:endParaRPr lang="en-IN" sz="1200" dirty="0"/>
          </a:p>
        </p:txBody>
      </p:sp>
      <p:sp>
        <p:nvSpPr>
          <p:cNvPr id="20" name="TextBox 19"/>
          <p:cNvSpPr txBox="1"/>
          <p:nvPr/>
        </p:nvSpPr>
        <p:spPr>
          <a:xfrm>
            <a:off x="10363200" y="5678597"/>
            <a:ext cx="1485900" cy="276999"/>
          </a:xfrm>
          <a:prstGeom prst="rect">
            <a:avLst/>
          </a:prstGeom>
          <a:solidFill>
            <a:schemeClr val="accent1"/>
          </a:solidFill>
          <a:ln>
            <a:solidFill>
              <a:schemeClr val="accent1"/>
            </a:solidFill>
          </a:ln>
        </p:spPr>
        <p:txBody>
          <a:bodyPr wrap="square" rtlCol="0" anchor="ctr" anchorCtr="0">
            <a:spAutoFit/>
          </a:bodyPr>
          <a:lstStyle/>
          <a:p>
            <a:pPr algn="ctr"/>
            <a:r>
              <a:rPr lang="en-US" sz="1200" dirty="0"/>
              <a:t>Install</a:t>
            </a:r>
            <a:endParaRPr lang="en-IN" sz="1200" dirty="0"/>
          </a:p>
        </p:txBody>
      </p:sp>
      <p:sp>
        <p:nvSpPr>
          <p:cNvPr id="21" name="TextBox 20"/>
          <p:cNvSpPr txBox="1"/>
          <p:nvPr/>
        </p:nvSpPr>
        <p:spPr>
          <a:xfrm>
            <a:off x="9753600" y="5373797"/>
            <a:ext cx="1485900" cy="276999"/>
          </a:xfrm>
          <a:prstGeom prst="rect">
            <a:avLst/>
          </a:prstGeom>
          <a:solidFill>
            <a:schemeClr val="accent1"/>
          </a:solidFill>
          <a:ln>
            <a:solidFill>
              <a:schemeClr val="accent1"/>
            </a:solidFill>
          </a:ln>
        </p:spPr>
        <p:txBody>
          <a:bodyPr wrap="square" rtlCol="0" anchor="ctr" anchorCtr="0">
            <a:spAutoFit/>
          </a:bodyPr>
          <a:lstStyle/>
          <a:p>
            <a:pPr algn="ctr"/>
            <a:r>
              <a:rPr lang="en-US" sz="1200" dirty="0"/>
              <a:t>Verify</a:t>
            </a:r>
            <a:endParaRPr lang="en-IN" sz="1200" dirty="0"/>
          </a:p>
        </p:txBody>
      </p:sp>
      <p:cxnSp>
        <p:nvCxnSpPr>
          <p:cNvPr id="23" name="Straight Arrow Connector 22"/>
          <p:cNvCxnSpPr/>
          <p:nvPr/>
        </p:nvCxnSpPr>
        <p:spPr>
          <a:xfrm>
            <a:off x="3276600" y="1035844"/>
            <a:ext cx="7010400" cy="5252353"/>
          </a:xfrm>
          <a:prstGeom prst="straightConnector1">
            <a:avLst/>
          </a:prstGeom>
          <a:ln w="47625">
            <a:tailEnd type="stealth" w="lg" len="lg"/>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536180" y="685800"/>
            <a:ext cx="1889760" cy="307777"/>
          </a:xfrm>
          <a:prstGeom prst="rect">
            <a:avLst/>
          </a:prstGeom>
          <a:noFill/>
        </p:spPr>
        <p:txBody>
          <a:bodyPr wrap="square" rtlCol="0">
            <a:spAutoFit/>
          </a:bodyPr>
          <a:lstStyle/>
          <a:p>
            <a:r>
              <a:rPr lang="en-US" sz="1400" dirty="0"/>
              <a:t>Lifecycle Phases</a:t>
            </a:r>
            <a:endParaRPr lang="en-IN" sz="1400" dirty="0"/>
          </a:p>
        </p:txBody>
      </p:sp>
      <p:cxnSp>
        <p:nvCxnSpPr>
          <p:cNvPr id="25" name="Straight Arrow Connector 24"/>
          <p:cNvCxnSpPr>
            <a:stCxn id="22" idx="1"/>
          </p:cNvCxnSpPr>
          <p:nvPr/>
        </p:nvCxnSpPr>
        <p:spPr>
          <a:xfrm flipH="1">
            <a:off x="6858000" y="839689"/>
            <a:ext cx="678180" cy="1501497"/>
          </a:xfrm>
          <a:prstGeom prst="straightConnector1">
            <a:avLst/>
          </a:prstGeom>
          <a:ln w="25400">
            <a:tailEnd type="stealth" w="med"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2" idx="1"/>
          </p:cNvCxnSpPr>
          <p:nvPr/>
        </p:nvCxnSpPr>
        <p:spPr>
          <a:xfrm flipH="1">
            <a:off x="4800600" y="839689"/>
            <a:ext cx="2735580" cy="15391"/>
          </a:xfrm>
          <a:prstGeom prst="straightConnector1">
            <a:avLst/>
          </a:prstGeom>
          <a:ln w="25400">
            <a:tailEnd type="stealth" w="med" len="lg"/>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429000" y="2319367"/>
            <a:ext cx="1447800" cy="307777"/>
          </a:xfrm>
          <a:prstGeom prst="rect">
            <a:avLst/>
          </a:prstGeom>
          <a:noFill/>
        </p:spPr>
        <p:txBody>
          <a:bodyPr wrap="square" rtlCol="0">
            <a:spAutoFit/>
          </a:bodyPr>
          <a:lstStyle/>
          <a:p>
            <a:r>
              <a:rPr lang="en-US" sz="1400" dirty="0">
                <a:solidFill>
                  <a:srgbClr val="1414DE"/>
                </a:solidFill>
                <a:latin typeface="Times New Roman" panose="02020603050405020304" pitchFamily="18" charset="0"/>
                <a:cs typeface="Times New Roman" panose="02020603050405020304" pitchFamily="18" charset="0"/>
              </a:rPr>
              <a:t>$ mvn compile</a:t>
            </a:r>
            <a:endParaRPr lang="en-IN" sz="1400" dirty="0">
              <a:solidFill>
                <a:srgbClr val="1414DE"/>
              </a:solidFill>
              <a:latin typeface="Times New Roman" panose="02020603050405020304" pitchFamily="18" charset="0"/>
              <a:cs typeface="Times New Roman" panose="02020603050405020304" pitchFamily="18" charset="0"/>
            </a:endParaRPr>
          </a:p>
        </p:txBody>
      </p:sp>
      <p:cxnSp>
        <p:nvCxnSpPr>
          <p:cNvPr id="32" name="Straight Arrow Connector 31"/>
          <p:cNvCxnSpPr/>
          <p:nvPr/>
        </p:nvCxnSpPr>
        <p:spPr>
          <a:xfrm>
            <a:off x="4610100" y="2502544"/>
            <a:ext cx="914400" cy="0"/>
          </a:xfrm>
          <a:prstGeom prst="straightConnector1">
            <a:avLst/>
          </a:prstGeom>
          <a:ln w="25400">
            <a:tailEnd type="stealth" w="med" len="lg"/>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029200" y="3590419"/>
            <a:ext cx="1447800" cy="307777"/>
          </a:xfrm>
          <a:prstGeom prst="rect">
            <a:avLst/>
          </a:prstGeom>
          <a:noFill/>
        </p:spPr>
        <p:txBody>
          <a:bodyPr wrap="square" rtlCol="0">
            <a:spAutoFit/>
          </a:bodyPr>
          <a:lstStyle/>
          <a:p>
            <a:r>
              <a:rPr lang="en-US" sz="1400" dirty="0">
                <a:solidFill>
                  <a:srgbClr val="1414DE"/>
                </a:solidFill>
                <a:latin typeface="Times New Roman" panose="02020603050405020304" pitchFamily="18" charset="0"/>
                <a:cs typeface="Times New Roman" panose="02020603050405020304" pitchFamily="18" charset="0"/>
              </a:rPr>
              <a:t>$ mvn test</a:t>
            </a:r>
            <a:endParaRPr lang="en-IN" sz="1400" dirty="0">
              <a:solidFill>
                <a:srgbClr val="1414DE"/>
              </a:solidFill>
              <a:latin typeface="Times New Roman" panose="02020603050405020304" pitchFamily="18" charset="0"/>
              <a:cs typeface="Times New Roman" panose="02020603050405020304" pitchFamily="18" charset="0"/>
            </a:endParaRPr>
          </a:p>
        </p:txBody>
      </p:sp>
      <p:cxnSp>
        <p:nvCxnSpPr>
          <p:cNvPr id="36" name="Straight Arrow Connector 35"/>
          <p:cNvCxnSpPr/>
          <p:nvPr/>
        </p:nvCxnSpPr>
        <p:spPr>
          <a:xfrm>
            <a:off x="6019800" y="3773596"/>
            <a:ext cx="1104900" cy="0"/>
          </a:xfrm>
          <a:prstGeom prst="straightConnector1">
            <a:avLst/>
          </a:prstGeom>
          <a:ln w="25400">
            <a:tailEnd type="stealth" w="med" len="lg"/>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141720" y="4639598"/>
            <a:ext cx="1447800" cy="307777"/>
          </a:xfrm>
          <a:prstGeom prst="rect">
            <a:avLst/>
          </a:prstGeom>
          <a:noFill/>
        </p:spPr>
        <p:txBody>
          <a:bodyPr wrap="square" rtlCol="0">
            <a:spAutoFit/>
          </a:bodyPr>
          <a:lstStyle/>
          <a:p>
            <a:r>
              <a:rPr lang="en-US" sz="1400" dirty="0">
                <a:solidFill>
                  <a:srgbClr val="1414DE"/>
                </a:solidFill>
                <a:latin typeface="Times New Roman" panose="02020603050405020304" pitchFamily="18" charset="0"/>
                <a:cs typeface="Times New Roman" panose="02020603050405020304" pitchFamily="18" charset="0"/>
              </a:rPr>
              <a:t>$ mvn package</a:t>
            </a:r>
            <a:endParaRPr lang="en-IN" sz="1400" dirty="0">
              <a:solidFill>
                <a:srgbClr val="1414DE"/>
              </a:solidFill>
              <a:latin typeface="Times New Roman" panose="02020603050405020304" pitchFamily="18" charset="0"/>
              <a:cs typeface="Times New Roman" panose="02020603050405020304" pitchFamily="18" charset="0"/>
            </a:endParaRPr>
          </a:p>
        </p:txBody>
      </p:sp>
      <p:cxnSp>
        <p:nvCxnSpPr>
          <p:cNvPr id="38" name="Straight Arrow Connector 37"/>
          <p:cNvCxnSpPr/>
          <p:nvPr/>
        </p:nvCxnSpPr>
        <p:spPr>
          <a:xfrm>
            <a:off x="7322820" y="4822775"/>
            <a:ext cx="914400" cy="0"/>
          </a:xfrm>
          <a:prstGeom prst="straightConnector1">
            <a:avLst/>
          </a:prstGeom>
          <a:ln w="25400">
            <a:tailEnd type="stealth" w="med" len="lg"/>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162800" y="5643055"/>
            <a:ext cx="1447800" cy="307777"/>
          </a:xfrm>
          <a:prstGeom prst="rect">
            <a:avLst/>
          </a:prstGeom>
          <a:noFill/>
        </p:spPr>
        <p:txBody>
          <a:bodyPr wrap="square" rtlCol="0">
            <a:spAutoFit/>
          </a:bodyPr>
          <a:lstStyle/>
          <a:p>
            <a:r>
              <a:rPr lang="en-US" sz="1400" dirty="0">
                <a:solidFill>
                  <a:srgbClr val="1414DE"/>
                </a:solidFill>
                <a:latin typeface="Times New Roman" panose="02020603050405020304" pitchFamily="18" charset="0"/>
                <a:cs typeface="Times New Roman" panose="02020603050405020304" pitchFamily="18" charset="0"/>
              </a:rPr>
              <a:t>$ mvn install</a:t>
            </a:r>
            <a:endParaRPr lang="en-IN" sz="1400" dirty="0">
              <a:solidFill>
                <a:srgbClr val="1414DE"/>
              </a:solidFill>
              <a:latin typeface="Times New Roman" panose="02020603050405020304" pitchFamily="18" charset="0"/>
              <a:cs typeface="Times New Roman" panose="02020603050405020304" pitchFamily="18" charset="0"/>
            </a:endParaRPr>
          </a:p>
        </p:txBody>
      </p:sp>
      <p:cxnSp>
        <p:nvCxnSpPr>
          <p:cNvPr id="41" name="Straight Arrow Connector 40"/>
          <p:cNvCxnSpPr>
            <a:endCxn id="20" idx="1"/>
          </p:cNvCxnSpPr>
          <p:nvPr/>
        </p:nvCxnSpPr>
        <p:spPr>
          <a:xfrm>
            <a:off x="8488680" y="5817096"/>
            <a:ext cx="1874520" cy="1"/>
          </a:xfrm>
          <a:prstGeom prst="straightConnector1">
            <a:avLst/>
          </a:prstGeom>
          <a:ln w="25400">
            <a:tailEnd type="stealth" w="med"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0515600" y="6011198"/>
            <a:ext cx="1485900" cy="276999"/>
          </a:xfrm>
          <a:prstGeom prst="rect">
            <a:avLst/>
          </a:prstGeom>
          <a:solidFill>
            <a:schemeClr val="accent1"/>
          </a:solidFill>
          <a:ln>
            <a:solidFill>
              <a:schemeClr val="accent1"/>
            </a:solidFill>
          </a:ln>
        </p:spPr>
        <p:txBody>
          <a:bodyPr wrap="square" rtlCol="0" anchor="ctr" anchorCtr="0">
            <a:spAutoFit/>
          </a:bodyPr>
          <a:lstStyle/>
          <a:p>
            <a:pPr algn="ctr"/>
            <a:r>
              <a:rPr lang="en-US" sz="1200" dirty="0"/>
              <a:t>Deploy</a:t>
            </a:r>
            <a:endParaRPr lang="en-IN" sz="1200" dirty="0"/>
          </a:p>
        </p:txBody>
      </p:sp>
      <p:sp>
        <p:nvSpPr>
          <p:cNvPr id="3" name="TextBox 2">
            <a:extLst>
              <a:ext uri="{FF2B5EF4-FFF2-40B4-BE49-F238E27FC236}">
                <a16:creationId xmlns:a16="http://schemas.microsoft.com/office/drawing/2014/main" id="{AB7B1B84-9B42-846F-61AA-B4887E3189C5}"/>
              </a:ext>
            </a:extLst>
          </p:cNvPr>
          <p:cNvSpPr txBox="1"/>
          <p:nvPr/>
        </p:nvSpPr>
        <p:spPr>
          <a:xfrm>
            <a:off x="112385" y="4222610"/>
            <a:ext cx="3038485" cy="1200329"/>
          </a:xfrm>
          <a:prstGeom prst="rect">
            <a:avLst/>
          </a:prstGeom>
          <a:noFill/>
        </p:spPr>
        <p:txBody>
          <a:bodyPr wrap="square" rtlCol="0">
            <a:spAutoFit/>
          </a:bodyPr>
          <a:lstStyle/>
          <a:p>
            <a:r>
              <a:rPr lang="en-US" sz="3600" b="1" dirty="0"/>
              <a:t>Build Lifecycle phases</a:t>
            </a:r>
            <a:endParaRPr lang="en-IN" sz="3600" b="1" dirty="0"/>
          </a:p>
        </p:txBody>
      </p:sp>
    </p:spTree>
    <p:extLst>
      <p:ext uri="{BB962C8B-B14F-4D97-AF65-F5344CB8AC3E}">
        <p14:creationId xmlns:p14="http://schemas.microsoft.com/office/powerpoint/2010/main" val="1168456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038600"/>
            <a:ext cx="3200400" cy="609600"/>
          </a:xfrm>
        </p:spPr>
        <p:txBody>
          <a:bodyPr>
            <a:noAutofit/>
          </a:bodyPr>
          <a:lstStyle/>
          <a:p>
            <a:r>
              <a:rPr lang="en-US" b="1" dirty="0">
                <a:solidFill>
                  <a:schemeClr val="tx1"/>
                </a:solidFill>
              </a:rPr>
              <a:t>Gradle as Build automation</a:t>
            </a:r>
            <a:endParaRPr lang="en-IN" b="1" dirty="0">
              <a:solidFill>
                <a:schemeClr val="tx1"/>
              </a:solidFill>
            </a:endParaRPr>
          </a:p>
        </p:txBody>
      </p:sp>
      <p:sp>
        <p:nvSpPr>
          <p:cNvPr id="3" name="Content Placeholder 2"/>
          <p:cNvSpPr>
            <a:spLocks noGrp="1"/>
          </p:cNvSpPr>
          <p:nvPr>
            <p:ph idx="1"/>
          </p:nvPr>
        </p:nvSpPr>
        <p:spPr>
          <a:xfrm>
            <a:off x="3505200" y="772296"/>
            <a:ext cx="8305800" cy="5323703"/>
          </a:xfrm>
        </p:spPr>
        <p:txBody>
          <a:bodyPr anchor="t">
            <a:normAutofit/>
          </a:bodyPr>
          <a:lstStyle/>
          <a:p>
            <a:r>
              <a:rPr lang="en-IN" sz="2800" b="1" dirty="0">
                <a:solidFill>
                  <a:schemeClr val="tx1"/>
                </a:solidFill>
              </a:rPr>
              <a:t>Gradle</a:t>
            </a:r>
            <a:r>
              <a:rPr lang="en-IN" sz="2800" dirty="0">
                <a:solidFill>
                  <a:schemeClr val="tx1"/>
                </a:solidFill>
              </a:rPr>
              <a:t> is a dependency management and a build automation tool which was built upon the concepts of Maven.</a:t>
            </a:r>
          </a:p>
          <a:p>
            <a:r>
              <a:rPr lang="en-IN" sz="2800" dirty="0">
                <a:solidFill>
                  <a:schemeClr val="tx1"/>
                </a:solidFill>
              </a:rPr>
              <a:t>One of the first things we can note about Gradle is that unlike Ant or Maven, Gradle doesn’t use XML files.</a:t>
            </a:r>
          </a:p>
          <a:p>
            <a:r>
              <a:rPr lang="en-IN" sz="2800" dirty="0">
                <a:solidFill>
                  <a:schemeClr val="tx1"/>
                </a:solidFill>
              </a:rPr>
              <a:t>Gradle build scripts are written in </a:t>
            </a:r>
            <a:r>
              <a:rPr lang="en-IN" sz="2800" b="1" dirty="0">
                <a:solidFill>
                  <a:schemeClr val="tx1"/>
                </a:solidFill>
              </a:rPr>
              <a:t>DSL based on Groovy.</a:t>
            </a:r>
            <a:r>
              <a:rPr lang="en-IN" sz="2800" dirty="0">
                <a:solidFill>
                  <a:schemeClr val="tx1"/>
                </a:solidFill>
              </a:rPr>
              <a:t> This leads to smaller configuration files with less clutter since the language is specifically designed to solve specific domain problems.</a:t>
            </a:r>
            <a:r>
              <a:rPr lang="en-IN" sz="2800" b="1" dirty="0">
                <a:solidFill>
                  <a:schemeClr val="tx1"/>
                </a:solidFill>
              </a:rPr>
              <a:t> </a:t>
            </a:r>
            <a:r>
              <a:rPr lang="en-IN" sz="2800" dirty="0" err="1">
                <a:solidFill>
                  <a:schemeClr val="tx1"/>
                </a:solidFill>
              </a:rPr>
              <a:t>Gradle’s</a:t>
            </a:r>
            <a:r>
              <a:rPr lang="en-IN" sz="2800" dirty="0">
                <a:solidFill>
                  <a:schemeClr val="tx1"/>
                </a:solidFill>
              </a:rPr>
              <a:t> configuration file is by convention called </a:t>
            </a:r>
            <a:r>
              <a:rPr lang="en-IN" sz="2800" i="1" dirty="0" err="1">
                <a:solidFill>
                  <a:schemeClr val="tx1"/>
                </a:solidFill>
              </a:rPr>
              <a:t>build.gradle</a:t>
            </a:r>
            <a:r>
              <a:rPr lang="en-IN" sz="2800" i="1" dirty="0">
                <a:solidFill>
                  <a:schemeClr val="tx1"/>
                </a:solidFill>
              </a:rPr>
              <a:t>.</a:t>
            </a:r>
          </a:p>
          <a:p>
            <a:r>
              <a:rPr lang="en-IN" sz="2800" dirty="0">
                <a:solidFill>
                  <a:schemeClr val="tx1"/>
                </a:solidFill>
              </a:rPr>
              <a:t>Gradle gave its build steps name </a:t>
            </a:r>
            <a:r>
              <a:rPr lang="en-IN" sz="2800" b="1" dirty="0">
                <a:solidFill>
                  <a:schemeClr val="tx1"/>
                </a:solidFill>
              </a:rPr>
              <a:t>“tasks”.</a:t>
            </a:r>
            <a:endParaRPr lang="en-IN" sz="2800" dirty="0">
              <a:solidFill>
                <a:schemeClr val="tx1"/>
              </a:solidFill>
            </a:endParaRPr>
          </a:p>
        </p:txBody>
      </p:sp>
    </p:spTree>
    <p:extLst>
      <p:ext uri="{BB962C8B-B14F-4D97-AF65-F5344CB8AC3E}">
        <p14:creationId xmlns:p14="http://schemas.microsoft.com/office/powerpoint/2010/main" val="299331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Sample </a:t>
            </a:r>
            <a:r>
              <a:rPr lang="en-US" b="1" dirty="0" err="1">
                <a:solidFill>
                  <a:schemeClr val="tx1"/>
                </a:solidFill>
              </a:rPr>
              <a:t>build.gradle</a:t>
            </a:r>
            <a:r>
              <a:rPr lang="en-US" b="1" dirty="0">
                <a:solidFill>
                  <a:schemeClr val="tx1"/>
                </a:solidFill>
              </a:rPr>
              <a:t> file</a:t>
            </a:r>
            <a:endParaRPr lang="en-IN" b="1" dirty="0">
              <a:solidFill>
                <a:schemeClr val="tx1"/>
              </a:solidFill>
            </a:endParaRPr>
          </a:p>
        </p:txBody>
      </p:sp>
      <p:sp>
        <p:nvSpPr>
          <p:cNvPr id="3" name="Content Placeholder 2"/>
          <p:cNvSpPr>
            <a:spLocks noGrp="1"/>
          </p:cNvSpPr>
          <p:nvPr>
            <p:ph idx="1"/>
          </p:nvPr>
        </p:nvSpPr>
        <p:spPr>
          <a:xfrm>
            <a:off x="3429000" y="759521"/>
            <a:ext cx="8382000" cy="757130"/>
          </a:xfrm>
          <a:noFill/>
        </p:spPr>
        <p:txBody>
          <a:bodyPr wrap="square" rtlCol="0">
            <a:spAutoFit/>
          </a:bodyPr>
          <a:lstStyle/>
          <a:p>
            <a:pPr marL="0"/>
            <a:r>
              <a:rPr lang="en-IN" sz="2400" dirty="0"/>
              <a:t>Here is an example of a </a:t>
            </a:r>
            <a:r>
              <a:rPr lang="en-IN" sz="2400" dirty="0" err="1"/>
              <a:t>build.gradle</a:t>
            </a:r>
            <a:r>
              <a:rPr lang="en-IN" sz="2400" dirty="0"/>
              <a:t> file for the same simple Java project with the HelloWorld main class from before:</a:t>
            </a:r>
          </a:p>
        </p:txBody>
      </p:sp>
      <p:sp>
        <p:nvSpPr>
          <p:cNvPr id="5" name="TextBox 4"/>
          <p:cNvSpPr txBox="1"/>
          <p:nvPr/>
        </p:nvSpPr>
        <p:spPr>
          <a:xfrm>
            <a:off x="3429000" y="2122693"/>
            <a:ext cx="8382000" cy="3577646"/>
          </a:xfrm>
          <a:prstGeom prst="rect">
            <a:avLst/>
          </a:prstGeom>
          <a:solidFill>
            <a:schemeClr val="accent5">
              <a:lumMod val="40000"/>
              <a:lumOff val="60000"/>
            </a:schemeClr>
          </a:solidFill>
        </p:spPr>
        <p:txBody>
          <a:bodyPr wrap="square" rtlCol="0">
            <a:spAutoFit/>
          </a:bodyPr>
          <a:lstStyle/>
          <a:p>
            <a:pPr lvl="1" algn="just">
              <a:lnSpc>
                <a:spcPct val="115000"/>
              </a:lnSpc>
            </a:pPr>
            <a:r>
              <a:rPr lang="en-IN" dirty="0"/>
              <a:t>apply plugin: 'java'</a:t>
            </a:r>
          </a:p>
          <a:p>
            <a:pPr lvl="1" algn="just">
              <a:lnSpc>
                <a:spcPct val="115000"/>
              </a:lnSpc>
            </a:pPr>
            <a:r>
              <a:rPr lang="en-IN" dirty="0"/>
              <a:t> repositories {</a:t>
            </a:r>
          </a:p>
          <a:p>
            <a:pPr lvl="1" algn="just">
              <a:lnSpc>
                <a:spcPct val="115000"/>
              </a:lnSpc>
            </a:pPr>
            <a:r>
              <a:rPr lang="en-IN" dirty="0"/>
              <a:t>    </a:t>
            </a:r>
            <a:r>
              <a:rPr lang="en-IN" dirty="0" err="1"/>
              <a:t>mavenCentral</a:t>
            </a:r>
            <a:r>
              <a:rPr lang="en-IN" dirty="0"/>
              <a:t>()</a:t>
            </a:r>
          </a:p>
          <a:p>
            <a:pPr lvl="1" algn="just">
              <a:lnSpc>
                <a:spcPct val="115000"/>
              </a:lnSpc>
            </a:pPr>
            <a:r>
              <a:rPr lang="en-IN" dirty="0"/>
              <a:t>}</a:t>
            </a:r>
          </a:p>
          <a:p>
            <a:pPr lvl="1" algn="just">
              <a:lnSpc>
                <a:spcPct val="115000"/>
              </a:lnSpc>
            </a:pPr>
            <a:r>
              <a:rPr lang="en-IN" dirty="0"/>
              <a:t> jar {</a:t>
            </a:r>
          </a:p>
          <a:p>
            <a:pPr lvl="1" algn="just">
              <a:lnSpc>
                <a:spcPct val="115000"/>
              </a:lnSpc>
            </a:pPr>
            <a:r>
              <a:rPr lang="en-IN" dirty="0"/>
              <a:t>    </a:t>
            </a:r>
            <a:r>
              <a:rPr lang="en-IN" dirty="0" err="1"/>
              <a:t>baseName</a:t>
            </a:r>
            <a:r>
              <a:rPr lang="en-IN" dirty="0"/>
              <a:t> = '</a:t>
            </a:r>
            <a:r>
              <a:rPr lang="en-IN" dirty="0" err="1"/>
              <a:t>gradleExample</a:t>
            </a:r>
            <a:r>
              <a:rPr lang="en-IN" dirty="0"/>
              <a:t>'</a:t>
            </a:r>
          </a:p>
          <a:p>
            <a:pPr lvl="1" algn="just">
              <a:lnSpc>
                <a:spcPct val="115000"/>
              </a:lnSpc>
            </a:pPr>
            <a:r>
              <a:rPr lang="en-IN" dirty="0"/>
              <a:t>    version = '0.0.1-SNAPSHOT'</a:t>
            </a:r>
          </a:p>
          <a:p>
            <a:pPr lvl="1" algn="just">
              <a:lnSpc>
                <a:spcPct val="115000"/>
              </a:lnSpc>
            </a:pPr>
            <a:r>
              <a:rPr lang="en-IN" dirty="0"/>
              <a:t>}</a:t>
            </a:r>
          </a:p>
          <a:p>
            <a:pPr lvl="1" algn="just">
              <a:lnSpc>
                <a:spcPct val="115000"/>
              </a:lnSpc>
            </a:pPr>
            <a:r>
              <a:rPr lang="en-IN" dirty="0"/>
              <a:t> dependencies {</a:t>
            </a:r>
          </a:p>
          <a:p>
            <a:pPr lvl="1" algn="just">
              <a:lnSpc>
                <a:spcPct val="115000"/>
              </a:lnSpc>
            </a:pPr>
            <a:r>
              <a:rPr lang="en-IN" dirty="0"/>
              <a:t>    compile 'junit:junit:4.12'</a:t>
            </a:r>
          </a:p>
          <a:p>
            <a:pPr lvl="1" algn="just">
              <a:lnSpc>
                <a:spcPct val="115000"/>
              </a:lnSpc>
            </a:pPr>
            <a:r>
              <a:rPr lang="en-IN" dirty="0"/>
              <a:t>}</a:t>
            </a:r>
          </a:p>
        </p:txBody>
      </p:sp>
    </p:spTree>
    <p:extLst>
      <p:ext uri="{BB962C8B-B14F-4D97-AF65-F5344CB8AC3E}">
        <p14:creationId xmlns:p14="http://schemas.microsoft.com/office/powerpoint/2010/main" val="411724147"/>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442</TotalTime>
  <Words>521</Words>
  <Application>Microsoft Office PowerPoint</Application>
  <PresentationFormat>Widescreen</PresentationFormat>
  <Paragraphs>69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Corbel</vt:lpstr>
      <vt:lpstr>Courier New</vt:lpstr>
      <vt:lpstr>Times New Roman</vt:lpstr>
      <vt:lpstr>Wingdings 2</vt:lpstr>
      <vt:lpstr>Frame</vt:lpstr>
      <vt:lpstr>Introduction to MAVEN and GRADLE</vt:lpstr>
      <vt:lpstr>PowerPoint Presentation</vt:lpstr>
      <vt:lpstr>PowerPoint Presentation</vt:lpstr>
      <vt:lpstr>PowerPoint Presentation</vt:lpstr>
      <vt:lpstr>Gradle as Build automation</vt:lpstr>
      <vt:lpstr>Sample build.gradle file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MAVEN and GRADLE</dc:title>
  <dc:creator>ganesh</dc:creator>
  <cp:lastModifiedBy>Ganesh palnitkar</cp:lastModifiedBy>
  <cp:revision>13</cp:revision>
  <dcterms:created xsi:type="dcterms:W3CDTF">2006-08-16T00:00:00Z</dcterms:created>
  <dcterms:modified xsi:type="dcterms:W3CDTF">2024-07-30T06:46:23Z</dcterms:modified>
</cp:coreProperties>
</file>