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8"/>
  </p:notesMasterIdLst>
  <p:sldIdLst>
    <p:sldId id="256" r:id="rId2"/>
    <p:sldId id="257" r:id="rId3"/>
    <p:sldId id="258" r:id="rId4"/>
    <p:sldId id="259" r:id="rId5"/>
    <p:sldId id="260" r:id="rId6"/>
    <p:sldId id="261" r:id="rId7"/>
    <p:sldId id="270" r:id="rId8"/>
    <p:sldId id="263" r:id="rId9"/>
    <p:sldId id="271" r:id="rId10"/>
    <p:sldId id="264" r:id="rId11"/>
    <p:sldId id="265" r:id="rId12"/>
    <p:sldId id="266" r:id="rId13"/>
    <p:sldId id="267" r:id="rId14"/>
    <p:sldId id="262"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70391-A18D-4B78-8A21-191749350C50}" v="27" dt="2024-08-02T06:01:33.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57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palnitkar" userId="2227903441cbdba4" providerId="LiveId" clId="{94870391-A18D-4B78-8A21-191749350C50}"/>
    <pc:docChg chg="undo custSel modSld modMainMaster modNotesMaster">
      <pc:chgData name="Ganesh palnitkar" userId="2227903441cbdba4" providerId="LiveId" clId="{94870391-A18D-4B78-8A21-191749350C50}" dt="2024-08-02T06:03:43.935" v="267" actId="113"/>
      <pc:docMkLst>
        <pc:docMk/>
      </pc:docMkLst>
      <pc:sldChg chg="modSp mod">
        <pc:chgData name="Ganesh palnitkar" userId="2227903441cbdba4" providerId="LiveId" clId="{94870391-A18D-4B78-8A21-191749350C50}" dt="2024-08-02T04:46:23.364" v="7" actId="207"/>
        <pc:sldMkLst>
          <pc:docMk/>
          <pc:sldMk cId="807198159" sldId="256"/>
        </pc:sldMkLst>
        <pc:spChg chg="mod">
          <ac:chgData name="Ganesh palnitkar" userId="2227903441cbdba4" providerId="LiveId" clId="{94870391-A18D-4B78-8A21-191749350C50}" dt="2024-08-02T04:46:19.469" v="6" actId="207"/>
          <ac:spMkLst>
            <pc:docMk/>
            <pc:sldMk cId="807198159" sldId="256"/>
            <ac:spMk id="2" creationId="{00000000-0000-0000-0000-000000000000}"/>
          </ac:spMkLst>
        </pc:spChg>
        <pc:spChg chg="mod">
          <ac:chgData name="Ganesh palnitkar" userId="2227903441cbdba4" providerId="LiveId" clId="{94870391-A18D-4B78-8A21-191749350C50}" dt="2024-08-02T04:46:23.364" v="7" actId="207"/>
          <ac:spMkLst>
            <pc:docMk/>
            <pc:sldMk cId="807198159" sldId="256"/>
            <ac:spMk id="3" creationId="{00000000-0000-0000-0000-000000000000}"/>
          </ac:spMkLst>
        </pc:spChg>
      </pc:sldChg>
      <pc:sldChg chg="modSp mod">
        <pc:chgData name="Ganesh palnitkar" userId="2227903441cbdba4" providerId="LiveId" clId="{94870391-A18D-4B78-8A21-191749350C50}" dt="2024-08-02T04:46:50.517" v="14" actId="113"/>
        <pc:sldMkLst>
          <pc:docMk/>
          <pc:sldMk cId="2963071933" sldId="257"/>
        </pc:sldMkLst>
        <pc:spChg chg="mod">
          <ac:chgData name="Ganesh palnitkar" userId="2227903441cbdba4" providerId="LiveId" clId="{94870391-A18D-4B78-8A21-191749350C50}" dt="2024-08-02T04:46:50.517" v="14" actId="113"/>
          <ac:spMkLst>
            <pc:docMk/>
            <pc:sldMk cId="2963071933" sldId="257"/>
            <ac:spMk id="2" creationId="{00000000-0000-0000-0000-000000000000}"/>
          </ac:spMkLst>
        </pc:spChg>
        <pc:spChg chg="mod">
          <ac:chgData name="Ganesh palnitkar" userId="2227903441cbdba4" providerId="LiveId" clId="{94870391-A18D-4B78-8A21-191749350C50}" dt="2024-08-02T04:46:37.371" v="10" actId="207"/>
          <ac:spMkLst>
            <pc:docMk/>
            <pc:sldMk cId="2963071933" sldId="257"/>
            <ac:spMk id="3" creationId="{00000000-0000-0000-0000-000000000000}"/>
          </ac:spMkLst>
        </pc:spChg>
        <pc:spChg chg="mod">
          <ac:chgData name="Ganesh palnitkar" userId="2227903441cbdba4" providerId="LiveId" clId="{94870391-A18D-4B78-8A21-191749350C50}" dt="2024-08-02T04:45:09.477" v="1"/>
          <ac:spMkLst>
            <pc:docMk/>
            <pc:sldMk cId="2963071933" sldId="257"/>
            <ac:spMk id="4" creationId="{00000000-0000-0000-0000-000000000000}"/>
          </ac:spMkLst>
        </pc:spChg>
      </pc:sldChg>
      <pc:sldChg chg="modSp mod">
        <pc:chgData name="Ganesh palnitkar" userId="2227903441cbdba4" providerId="LiveId" clId="{94870391-A18D-4B78-8A21-191749350C50}" dt="2024-08-02T04:47:09.314" v="20" actId="113"/>
        <pc:sldMkLst>
          <pc:docMk/>
          <pc:sldMk cId="1817029912" sldId="258"/>
        </pc:sldMkLst>
        <pc:spChg chg="mod">
          <ac:chgData name="Ganesh palnitkar" userId="2227903441cbdba4" providerId="LiveId" clId="{94870391-A18D-4B78-8A21-191749350C50}" dt="2024-08-02T04:45:09.477" v="1"/>
          <ac:spMkLst>
            <pc:docMk/>
            <pc:sldMk cId="1817029912" sldId="258"/>
            <ac:spMk id="2" creationId="{00000000-0000-0000-0000-000000000000}"/>
          </ac:spMkLst>
        </pc:spChg>
        <pc:spChg chg="mod">
          <ac:chgData name="Ganesh palnitkar" userId="2227903441cbdba4" providerId="LiveId" clId="{94870391-A18D-4B78-8A21-191749350C50}" dt="2024-08-02T04:47:09.314" v="20" actId="113"/>
          <ac:spMkLst>
            <pc:docMk/>
            <pc:sldMk cId="1817029912" sldId="258"/>
            <ac:spMk id="3" creationId="{00000000-0000-0000-0000-000000000000}"/>
          </ac:spMkLst>
        </pc:spChg>
        <pc:spChg chg="mod">
          <ac:chgData name="Ganesh palnitkar" userId="2227903441cbdba4" providerId="LiveId" clId="{94870391-A18D-4B78-8A21-191749350C50}" dt="2024-08-02T04:46:57.171" v="15" actId="1076"/>
          <ac:spMkLst>
            <pc:docMk/>
            <pc:sldMk cId="1817029912" sldId="258"/>
            <ac:spMk id="4" creationId="{00000000-0000-0000-0000-000000000000}"/>
          </ac:spMkLst>
        </pc:spChg>
      </pc:sldChg>
      <pc:sldChg chg="modSp mod">
        <pc:chgData name="Ganesh palnitkar" userId="2227903441cbdba4" providerId="LiveId" clId="{94870391-A18D-4B78-8A21-191749350C50}" dt="2024-08-02T04:47:49.515" v="52" actId="14100"/>
        <pc:sldMkLst>
          <pc:docMk/>
          <pc:sldMk cId="3957104457" sldId="259"/>
        </pc:sldMkLst>
        <pc:spChg chg="mod">
          <ac:chgData name="Ganesh palnitkar" userId="2227903441cbdba4" providerId="LiveId" clId="{94870391-A18D-4B78-8A21-191749350C50}" dt="2024-08-02T04:47:49.515" v="52" actId="14100"/>
          <ac:spMkLst>
            <pc:docMk/>
            <pc:sldMk cId="3957104457" sldId="259"/>
            <ac:spMk id="2" creationId="{00000000-0000-0000-0000-000000000000}"/>
          </ac:spMkLst>
        </pc:spChg>
        <pc:spChg chg="mod">
          <ac:chgData name="Ganesh palnitkar" userId="2227903441cbdba4" providerId="LiveId" clId="{94870391-A18D-4B78-8A21-191749350C50}" dt="2024-08-02T04:45:09.477" v="1"/>
          <ac:spMkLst>
            <pc:docMk/>
            <pc:sldMk cId="3957104457" sldId="259"/>
            <ac:spMk id="3" creationId="{00000000-0000-0000-0000-000000000000}"/>
          </ac:spMkLst>
        </pc:spChg>
        <pc:spChg chg="mod">
          <ac:chgData name="Ganesh palnitkar" userId="2227903441cbdba4" providerId="LiveId" clId="{94870391-A18D-4B78-8A21-191749350C50}" dt="2024-08-02T04:47:24.949" v="45" actId="1035"/>
          <ac:spMkLst>
            <pc:docMk/>
            <pc:sldMk cId="3957104457" sldId="259"/>
            <ac:spMk id="4" creationId="{00000000-0000-0000-0000-000000000000}"/>
          </ac:spMkLst>
        </pc:spChg>
        <pc:spChg chg="mod">
          <ac:chgData name="Ganesh palnitkar" userId="2227903441cbdba4" providerId="LiveId" clId="{94870391-A18D-4B78-8A21-191749350C50}" dt="2024-08-02T04:47:24.949" v="45" actId="1035"/>
          <ac:spMkLst>
            <pc:docMk/>
            <pc:sldMk cId="3957104457" sldId="259"/>
            <ac:spMk id="5" creationId="{00000000-0000-0000-0000-000000000000}"/>
          </ac:spMkLst>
        </pc:spChg>
        <pc:spChg chg="mod">
          <ac:chgData name="Ganesh palnitkar" userId="2227903441cbdba4" providerId="LiveId" clId="{94870391-A18D-4B78-8A21-191749350C50}" dt="2024-08-02T04:47:24.949" v="45" actId="1035"/>
          <ac:spMkLst>
            <pc:docMk/>
            <pc:sldMk cId="3957104457" sldId="259"/>
            <ac:spMk id="6" creationId="{00000000-0000-0000-0000-000000000000}"/>
          </ac:spMkLst>
        </pc:spChg>
        <pc:spChg chg="mod">
          <ac:chgData name="Ganesh palnitkar" userId="2227903441cbdba4" providerId="LiveId" clId="{94870391-A18D-4B78-8A21-191749350C50}" dt="2024-08-02T04:47:24.949" v="45" actId="1035"/>
          <ac:spMkLst>
            <pc:docMk/>
            <pc:sldMk cId="3957104457" sldId="259"/>
            <ac:spMk id="10" creationId="{00000000-0000-0000-0000-000000000000}"/>
          </ac:spMkLst>
        </pc:spChg>
        <pc:spChg chg="mod">
          <ac:chgData name="Ganesh palnitkar" userId="2227903441cbdba4" providerId="LiveId" clId="{94870391-A18D-4B78-8A21-191749350C50}" dt="2024-08-02T04:47:24.949" v="45" actId="1035"/>
          <ac:spMkLst>
            <pc:docMk/>
            <pc:sldMk cId="3957104457" sldId="259"/>
            <ac:spMk id="14" creationId="{00000000-0000-0000-0000-000000000000}"/>
          </ac:spMkLst>
        </pc:spChg>
        <pc:spChg chg="mod">
          <ac:chgData name="Ganesh palnitkar" userId="2227903441cbdba4" providerId="LiveId" clId="{94870391-A18D-4B78-8A21-191749350C50}" dt="2024-08-02T04:47:24.949" v="45" actId="1035"/>
          <ac:spMkLst>
            <pc:docMk/>
            <pc:sldMk cId="3957104457" sldId="259"/>
            <ac:spMk id="15" creationId="{00000000-0000-0000-0000-000000000000}"/>
          </ac:spMkLst>
        </pc:spChg>
        <pc:spChg chg="mod">
          <ac:chgData name="Ganesh palnitkar" userId="2227903441cbdba4" providerId="LiveId" clId="{94870391-A18D-4B78-8A21-191749350C50}" dt="2024-08-02T04:47:24.949" v="45" actId="1035"/>
          <ac:spMkLst>
            <pc:docMk/>
            <pc:sldMk cId="3957104457" sldId="259"/>
            <ac:spMk id="16" creationId="{00000000-0000-0000-0000-000000000000}"/>
          </ac:spMkLst>
        </pc:spChg>
        <pc:spChg chg="mod">
          <ac:chgData name="Ganesh palnitkar" userId="2227903441cbdba4" providerId="LiveId" clId="{94870391-A18D-4B78-8A21-191749350C50}" dt="2024-08-02T04:47:24.949" v="45" actId="1035"/>
          <ac:spMkLst>
            <pc:docMk/>
            <pc:sldMk cId="3957104457" sldId="259"/>
            <ac:spMk id="17" creationId="{00000000-0000-0000-0000-000000000000}"/>
          </ac:spMkLst>
        </pc:spChg>
        <pc:spChg chg="mod">
          <ac:chgData name="Ganesh palnitkar" userId="2227903441cbdba4" providerId="LiveId" clId="{94870391-A18D-4B78-8A21-191749350C50}" dt="2024-08-02T04:47:24.949" v="45" actId="1035"/>
          <ac:spMkLst>
            <pc:docMk/>
            <pc:sldMk cId="3957104457" sldId="259"/>
            <ac:spMk id="19" creationId="{00000000-0000-0000-0000-000000000000}"/>
          </ac:spMkLst>
        </pc:spChg>
        <pc:spChg chg="mod">
          <ac:chgData name="Ganesh palnitkar" userId="2227903441cbdba4" providerId="LiveId" clId="{94870391-A18D-4B78-8A21-191749350C50}" dt="2024-08-02T04:47:24.949" v="45" actId="1035"/>
          <ac:spMkLst>
            <pc:docMk/>
            <pc:sldMk cId="3957104457" sldId="259"/>
            <ac:spMk id="23" creationId="{00000000-0000-0000-0000-000000000000}"/>
          </ac:spMkLst>
        </pc:spChg>
        <pc:spChg chg="mod">
          <ac:chgData name="Ganesh palnitkar" userId="2227903441cbdba4" providerId="LiveId" clId="{94870391-A18D-4B78-8A21-191749350C50}" dt="2024-08-02T04:47:24.949" v="45" actId="1035"/>
          <ac:spMkLst>
            <pc:docMk/>
            <pc:sldMk cId="3957104457" sldId="259"/>
            <ac:spMk id="25" creationId="{00000000-0000-0000-0000-000000000000}"/>
          </ac:spMkLst>
        </pc:spChg>
        <pc:spChg chg="mod">
          <ac:chgData name="Ganesh palnitkar" userId="2227903441cbdba4" providerId="LiveId" clId="{94870391-A18D-4B78-8A21-191749350C50}" dt="2024-08-02T04:47:24.949" v="45" actId="1035"/>
          <ac:spMkLst>
            <pc:docMk/>
            <pc:sldMk cId="3957104457" sldId="259"/>
            <ac:spMk id="26" creationId="{00000000-0000-0000-0000-000000000000}"/>
          </ac:spMkLst>
        </pc:spChg>
        <pc:spChg chg="mod">
          <ac:chgData name="Ganesh palnitkar" userId="2227903441cbdba4" providerId="LiveId" clId="{94870391-A18D-4B78-8A21-191749350C50}" dt="2024-08-02T04:47:24.949" v="45" actId="1035"/>
          <ac:spMkLst>
            <pc:docMk/>
            <pc:sldMk cId="3957104457" sldId="259"/>
            <ac:spMk id="30" creationId="{00000000-0000-0000-0000-000000000000}"/>
          </ac:spMkLst>
        </pc:spChg>
        <pc:spChg chg="mod">
          <ac:chgData name="Ganesh palnitkar" userId="2227903441cbdba4" providerId="LiveId" clId="{94870391-A18D-4B78-8A21-191749350C50}" dt="2024-08-02T04:47:24.949" v="45" actId="1035"/>
          <ac:spMkLst>
            <pc:docMk/>
            <pc:sldMk cId="3957104457" sldId="259"/>
            <ac:spMk id="36" creationId="{00000000-0000-0000-0000-000000000000}"/>
          </ac:spMkLst>
        </pc:spChg>
        <pc:spChg chg="mod">
          <ac:chgData name="Ganesh palnitkar" userId="2227903441cbdba4" providerId="LiveId" clId="{94870391-A18D-4B78-8A21-191749350C50}" dt="2024-08-02T04:47:24.949" v="45" actId="1035"/>
          <ac:spMkLst>
            <pc:docMk/>
            <pc:sldMk cId="3957104457" sldId="259"/>
            <ac:spMk id="37" creationId="{00000000-0000-0000-0000-000000000000}"/>
          </ac:spMkLst>
        </pc:spChg>
        <pc:spChg chg="mod">
          <ac:chgData name="Ganesh palnitkar" userId="2227903441cbdba4" providerId="LiveId" clId="{94870391-A18D-4B78-8A21-191749350C50}" dt="2024-08-02T04:47:24.949" v="45" actId="1035"/>
          <ac:spMkLst>
            <pc:docMk/>
            <pc:sldMk cId="3957104457" sldId="259"/>
            <ac:spMk id="38" creationId="{00000000-0000-0000-0000-000000000000}"/>
          </ac:spMkLst>
        </pc:spChg>
        <pc:cxnChg chg="mod">
          <ac:chgData name="Ganesh palnitkar" userId="2227903441cbdba4" providerId="LiveId" clId="{94870391-A18D-4B78-8A21-191749350C50}" dt="2024-08-02T04:47:24.949" v="45" actId="1035"/>
          <ac:cxnSpMkLst>
            <pc:docMk/>
            <pc:sldMk cId="3957104457" sldId="259"/>
            <ac:cxnSpMk id="13" creationId="{00000000-0000-0000-0000-000000000000}"/>
          </ac:cxnSpMkLst>
        </pc:cxnChg>
        <pc:cxnChg chg="mod">
          <ac:chgData name="Ganesh palnitkar" userId="2227903441cbdba4" providerId="LiveId" clId="{94870391-A18D-4B78-8A21-191749350C50}" dt="2024-08-02T04:47:24.949" v="45" actId="1035"/>
          <ac:cxnSpMkLst>
            <pc:docMk/>
            <pc:sldMk cId="3957104457" sldId="259"/>
            <ac:cxnSpMk id="20" creationId="{00000000-0000-0000-0000-000000000000}"/>
          </ac:cxnSpMkLst>
        </pc:cxnChg>
        <pc:cxnChg chg="mod">
          <ac:chgData name="Ganesh palnitkar" userId="2227903441cbdba4" providerId="LiveId" clId="{94870391-A18D-4B78-8A21-191749350C50}" dt="2024-08-02T04:47:24.949" v="45" actId="1035"/>
          <ac:cxnSpMkLst>
            <pc:docMk/>
            <pc:sldMk cId="3957104457" sldId="259"/>
            <ac:cxnSpMk id="24" creationId="{00000000-0000-0000-0000-000000000000}"/>
          </ac:cxnSpMkLst>
        </pc:cxnChg>
      </pc:sldChg>
      <pc:sldChg chg="modSp mod">
        <pc:chgData name="Ganesh palnitkar" userId="2227903441cbdba4" providerId="LiveId" clId="{94870391-A18D-4B78-8A21-191749350C50}" dt="2024-08-02T04:49:26.138" v="79" actId="1076"/>
        <pc:sldMkLst>
          <pc:docMk/>
          <pc:sldMk cId="654645485" sldId="260"/>
        </pc:sldMkLst>
        <pc:spChg chg="mod">
          <ac:chgData name="Ganesh palnitkar" userId="2227903441cbdba4" providerId="LiveId" clId="{94870391-A18D-4B78-8A21-191749350C50}" dt="2024-08-02T04:49:26.138" v="79" actId="1076"/>
          <ac:spMkLst>
            <pc:docMk/>
            <pc:sldMk cId="654645485" sldId="260"/>
            <ac:spMk id="2" creationId="{00000000-0000-0000-0000-000000000000}"/>
          </ac:spMkLst>
        </pc:spChg>
        <pc:spChg chg="mod">
          <ac:chgData name="Ganesh palnitkar" userId="2227903441cbdba4" providerId="LiveId" clId="{94870391-A18D-4B78-8A21-191749350C50}" dt="2024-08-02T04:49:19.369" v="78" actId="113"/>
          <ac:spMkLst>
            <pc:docMk/>
            <pc:sldMk cId="654645485" sldId="260"/>
            <ac:spMk id="3" creationId="{00000000-0000-0000-0000-000000000000}"/>
          </ac:spMkLst>
        </pc:spChg>
        <pc:spChg chg="mod">
          <ac:chgData name="Ganesh palnitkar" userId="2227903441cbdba4" providerId="LiveId" clId="{94870391-A18D-4B78-8A21-191749350C50}" dt="2024-08-02T04:48:25.616" v="68" actId="20577"/>
          <ac:spMkLst>
            <pc:docMk/>
            <pc:sldMk cId="654645485" sldId="260"/>
            <ac:spMk id="4" creationId="{00000000-0000-0000-0000-000000000000}"/>
          </ac:spMkLst>
        </pc:spChg>
      </pc:sldChg>
      <pc:sldChg chg="modSp mod">
        <pc:chgData name="Ganesh palnitkar" userId="2227903441cbdba4" providerId="LiveId" clId="{94870391-A18D-4B78-8A21-191749350C50}" dt="2024-08-02T04:50:01.416" v="89" actId="403"/>
        <pc:sldMkLst>
          <pc:docMk/>
          <pc:sldMk cId="3611836557" sldId="261"/>
        </pc:sldMkLst>
        <pc:spChg chg="mod">
          <ac:chgData name="Ganesh palnitkar" userId="2227903441cbdba4" providerId="LiveId" clId="{94870391-A18D-4B78-8A21-191749350C50}" dt="2024-08-02T04:50:01.416" v="89" actId="403"/>
          <ac:spMkLst>
            <pc:docMk/>
            <pc:sldMk cId="3611836557" sldId="261"/>
            <ac:spMk id="2" creationId="{00000000-0000-0000-0000-000000000000}"/>
          </ac:spMkLst>
        </pc:spChg>
        <pc:spChg chg="mod">
          <ac:chgData name="Ganesh palnitkar" userId="2227903441cbdba4" providerId="LiveId" clId="{94870391-A18D-4B78-8A21-191749350C50}" dt="2024-08-02T04:45:09.477" v="1"/>
          <ac:spMkLst>
            <pc:docMk/>
            <pc:sldMk cId="3611836557" sldId="261"/>
            <ac:spMk id="3" creationId="{00000000-0000-0000-0000-000000000000}"/>
          </ac:spMkLst>
        </pc:spChg>
        <pc:spChg chg="mod">
          <ac:chgData name="Ganesh palnitkar" userId="2227903441cbdba4" providerId="LiveId" clId="{94870391-A18D-4B78-8A21-191749350C50}" dt="2024-08-02T04:49:39.573" v="81" actId="14100"/>
          <ac:spMkLst>
            <pc:docMk/>
            <pc:sldMk cId="3611836557" sldId="261"/>
            <ac:spMk id="4" creationId="{00000000-0000-0000-0000-000000000000}"/>
          </ac:spMkLst>
        </pc:spChg>
      </pc:sldChg>
      <pc:sldChg chg="modSp mod">
        <pc:chgData name="Ganesh palnitkar" userId="2227903441cbdba4" providerId="LiveId" clId="{94870391-A18D-4B78-8A21-191749350C50}" dt="2024-08-02T06:03:12.812" v="257" actId="14100"/>
        <pc:sldMkLst>
          <pc:docMk/>
          <pc:sldMk cId="4249757545" sldId="262"/>
        </pc:sldMkLst>
        <pc:spChg chg="mod">
          <ac:chgData name="Ganesh palnitkar" userId="2227903441cbdba4" providerId="LiveId" clId="{94870391-A18D-4B78-8A21-191749350C50}" dt="2024-08-02T06:03:12.812" v="257" actId="14100"/>
          <ac:spMkLst>
            <pc:docMk/>
            <pc:sldMk cId="4249757545" sldId="262"/>
            <ac:spMk id="2" creationId="{00000000-0000-0000-0000-000000000000}"/>
          </ac:spMkLst>
        </pc:spChg>
        <pc:spChg chg="mod">
          <ac:chgData name="Ganesh palnitkar" userId="2227903441cbdba4" providerId="LiveId" clId="{94870391-A18D-4B78-8A21-191749350C50}" dt="2024-08-02T04:45:09.477" v="1"/>
          <ac:spMkLst>
            <pc:docMk/>
            <pc:sldMk cId="4249757545" sldId="262"/>
            <ac:spMk id="3" creationId="{00000000-0000-0000-0000-000000000000}"/>
          </ac:spMkLst>
        </pc:spChg>
        <pc:spChg chg="mod">
          <ac:chgData name="Ganesh palnitkar" userId="2227903441cbdba4" providerId="LiveId" clId="{94870391-A18D-4B78-8A21-191749350C50}" dt="2024-08-02T06:02:55.084" v="251" actId="403"/>
          <ac:spMkLst>
            <pc:docMk/>
            <pc:sldMk cId="4249757545" sldId="262"/>
            <ac:spMk id="4" creationId="{00000000-0000-0000-0000-000000000000}"/>
          </ac:spMkLst>
        </pc:spChg>
      </pc:sldChg>
      <pc:sldChg chg="modSp mod">
        <pc:chgData name="Ganesh palnitkar" userId="2227903441cbdba4" providerId="LiveId" clId="{94870391-A18D-4B78-8A21-191749350C50}" dt="2024-08-02T04:51:08.353" v="127" actId="113"/>
        <pc:sldMkLst>
          <pc:docMk/>
          <pc:sldMk cId="2934459145" sldId="263"/>
        </pc:sldMkLst>
        <pc:spChg chg="mod">
          <ac:chgData name="Ganesh palnitkar" userId="2227903441cbdba4" providerId="LiveId" clId="{94870391-A18D-4B78-8A21-191749350C50}" dt="2024-08-02T04:51:08.353" v="127" actId="113"/>
          <ac:spMkLst>
            <pc:docMk/>
            <pc:sldMk cId="2934459145" sldId="263"/>
            <ac:spMk id="2" creationId="{00000000-0000-0000-0000-000000000000}"/>
          </ac:spMkLst>
        </pc:spChg>
        <pc:spChg chg="mod">
          <ac:chgData name="Ganesh palnitkar" userId="2227903441cbdba4" providerId="LiveId" clId="{94870391-A18D-4B78-8A21-191749350C50}" dt="2024-08-02T04:45:09.477" v="1"/>
          <ac:spMkLst>
            <pc:docMk/>
            <pc:sldMk cId="2934459145" sldId="263"/>
            <ac:spMk id="3" creationId="{00000000-0000-0000-0000-000000000000}"/>
          </ac:spMkLst>
        </pc:spChg>
        <pc:spChg chg="mod">
          <ac:chgData name="Ganesh palnitkar" userId="2227903441cbdba4" providerId="LiveId" clId="{94870391-A18D-4B78-8A21-191749350C50}" dt="2024-08-02T04:50:49.409" v="121" actId="14100"/>
          <ac:spMkLst>
            <pc:docMk/>
            <pc:sldMk cId="2934459145" sldId="263"/>
            <ac:spMk id="4" creationId="{00000000-0000-0000-0000-000000000000}"/>
          </ac:spMkLst>
        </pc:spChg>
      </pc:sldChg>
      <pc:sldChg chg="modSp mod">
        <pc:chgData name="Ganesh palnitkar" userId="2227903441cbdba4" providerId="LiveId" clId="{94870391-A18D-4B78-8A21-191749350C50}" dt="2024-08-02T06:01:16.588" v="186" actId="113"/>
        <pc:sldMkLst>
          <pc:docMk/>
          <pc:sldMk cId="40308492" sldId="264"/>
        </pc:sldMkLst>
        <pc:spChg chg="mod">
          <ac:chgData name="Ganesh palnitkar" userId="2227903441cbdba4" providerId="LiveId" clId="{94870391-A18D-4B78-8A21-191749350C50}" dt="2024-08-02T06:01:16.588" v="186" actId="113"/>
          <ac:spMkLst>
            <pc:docMk/>
            <pc:sldMk cId="40308492" sldId="264"/>
            <ac:spMk id="2" creationId="{00000000-0000-0000-0000-000000000000}"/>
          </ac:spMkLst>
        </pc:spChg>
        <pc:spChg chg="mod">
          <ac:chgData name="Ganesh palnitkar" userId="2227903441cbdba4" providerId="LiveId" clId="{94870391-A18D-4B78-8A21-191749350C50}" dt="2024-08-02T04:45:09.477" v="1"/>
          <ac:spMkLst>
            <pc:docMk/>
            <pc:sldMk cId="40308492" sldId="264"/>
            <ac:spMk id="3" creationId="{00000000-0000-0000-0000-000000000000}"/>
          </ac:spMkLst>
        </pc:spChg>
        <pc:spChg chg="mod">
          <ac:chgData name="Ganesh palnitkar" userId="2227903441cbdba4" providerId="LiveId" clId="{94870391-A18D-4B78-8A21-191749350C50}" dt="2024-08-02T06:01:01.342" v="180" actId="14100"/>
          <ac:spMkLst>
            <pc:docMk/>
            <pc:sldMk cId="40308492" sldId="264"/>
            <ac:spMk id="4" creationId="{00000000-0000-0000-0000-000000000000}"/>
          </ac:spMkLst>
        </pc:spChg>
      </pc:sldChg>
      <pc:sldChg chg="modSp mod">
        <pc:chgData name="Ganesh palnitkar" userId="2227903441cbdba4" providerId="LiveId" clId="{94870391-A18D-4B78-8A21-191749350C50}" dt="2024-08-02T06:01:49.211" v="210" actId="113"/>
        <pc:sldMkLst>
          <pc:docMk/>
          <pc:sldMk cId="306660363" sldId="265"/>
        </pc:sldMkLst>
        <pc:spChg chg="mod">
          <ac:chgData name="Ganesh palnitkar" userId="2227903441cbdba4" providerId="LiveId" clId="{94870391-A18D-4B78-8A21-191749350C50}" dt="2024-08-02T06:01:49.211" v="210" actId="113"/>
          <ac:spMkLst>
            <pc:docMk/>
            <pc:sldMk cId="306660363" sldId="265"/>
            <ac:spMk id="2" creationId="{00000000-0000-0000-0000-000000000000}"/>
          </ac:spMkLst>
        </pc:spChg>
        <pc:spChg chg="mod">
          <ac:chgData name="Ganesh palnitkar" userId="2227903441cbdba4" providerId="LiveId" clId="{94870391-A18D-4B78-8A21-191749350C50}" dt="2024-08-02T04:45:09.477" v="1"/>
          <ac:spMkLst>
            <pc:docMk/>
            <pc:sldMk cId="306660363" sldId="265"/>
            <ac:spMk id="3" creationId="{00000000-0000-0000-0000-000000000000}"/>
          </ac:spMkLst>
        </pc:spChg>
        <pc:spChg chg="mod">
          <ac:chgData name="Ganesh palnitkar" userId="2227903441cbdba4" providerId="LiveId" clId="{94870391-A18D-4B78-8A21-191749350C50}" dt="2024-08-02T06:01:33.038" v="204" actId="1035"/>
          <ac:spMkLst>
            <pc:docMk/>
            <pc:sldMk cId="306660363" sldId="265"/>
            <ac:spMk id="4" creationId="{00000000-0000-0000-0000-000000000000}"/>
          </ac:spMkLst>
        </pc:spChg>
        <pc:picChg chg="mod">
          <ac:chgData name="Ganesh palnitkar" userId="2227903441cbdba4" providerId="LiveId" clId="{94870391-A18D-4B78-8A21-191749350C50}" dt="2024-08-02T06:01:33.038" v="204" actId="1035"/>
          <ac:picMkLst>
            <pc:docMk/>
            <pc:sldMk cId="306660363" sldId="265"/>
            <ac:picMk id="3074" creationId="{00000000-0000-0000-0000-000000000000}"/>
          </ac:picMkLst>
        </pc:picChg>
        <pc:picChg chg="mod">
          <ac:chgData name="Ganesh palnitkar" userId="2227903441cbdba4" providerId="LiveId" clId="{94870391-A18D-4B78-8A21-191749350C50}" dt="2024-08-02T06:01:33.038" v="204" actId="1035"/>
          <ac:picMkLst>
            <pc:docMk/>
            <pc:sldMk cId="306660363" sldId="265"/>
            <ac:picMk id="3075" creationId="{00000000-0000-0000-0000-000000000000}"/>
          </ac:picMkLst>
        </pc:picChg>
      </pc:sldChg>
      <pc:sldChg chg="modSp mod">
        <pc:chgData name="Ganesh palnitkar" userId="2227903441cbdba4" providerId="LiveId" clId="{94870391-A18D-4B78-8A21-191749350C50}" dt="2024-08-02T06:02:12.568" v="237" actId="113"/>
        <pc:sldMkLst>
          <pc:docMk/>
          <pc:sldMk cId="1204601371" sldId="266"/>
        </pc:sldMkLst>
        <pc:spChg chg="mod">
          <ac:chgData name="Ganesh palnitkar" userId="2227903441cbdba4" providerId="LiveId" clId="{94870391-A18D-4B78-8A21-191749350C50}" dt="2024-08-02T06:02:12.568" v="237" actId="113"/>
          <ac:spMkLst>
            <pc:docMk/>
            <pc:sldMk cId="1204601371" sldId="266"/>
            <ac:spMk id="2" creationId="{00000000-0000-0000-0000-000000000000}"/>
          </ac:spMkLst>
        </pc:spChg>
        <pc:spChg chg="mod">
          <ac:chgData name="Ganesh palnitkar" userId="2227903441cbdba4" providerId="LiveId" clId="{94870391-A18D-4B78-8A21-191749350C50}" dt="2024-08-02T06:02:01.941" v="231" actId="1035"/>
          <ac:spMkLst>
            <pc:docMk/>
            <pc:sldMk cId="1204601371" sldId="266"/>
            <ac:spMk id="3" creationId="{00000000-0000-0000-0000-000000000000}"/>
          </ac:spMkLst>
        </pc:spChg>
        <pc:spChg chg="mod">
          <ac:chgData name="Ganesh palnitkar" userId="2227903441cbdba4" providerId="LiveId" clId="{94870391-A18D-4B78-8A21-191749350C50}" dt="2024-08-02T06:02:01.941" v="231" actId="1035"/>
          <ac:spMkLst>
            <pc:docMk/>
            <pc:sldMk cId="1204601371" sldId="266"/>
            <ac:spMk id="4" creationId="{00000000-0000-0000-0000-000000000000}"/>
          </ac:spMkLst>
        </pc:spChg>
        <pc:spChg chg="mod">
          <ac:chgData name="Ganesh palnitkar" userId="2227903441cbdba4" providerId="LiveId" clId="{94870391-A18D-4B78-8A21-191749350C50}" dt="2024-08-02T06:02:01.941" v="231" actId="1035"/>
          <ac:spMkLst>
            <pc:docMk/>
            <pc:sldMk cId="1204601371" sldId="266"/>
            <ac:spMk id="5" creationId="{00000000-0000-0000-0000-000000000000}"/>
          </ac:spMkLst>
        </pc:spChg>
        <pc:spChg chg="mod">
          <ac:chgData name="Ganesh palnitkar" userId="2227903441cbdba4" providerId="LiveId" clId="{94870391-A18D-4B78-8A21-191749350C50}" dt="2024-08-02T06:02:01.941" v="231" actId="1035"/>
          <ac:spMkLst>
            <pc:docMk/>
            <pc:sldMk cId="1204601371" sldId="266"/>
            <ac:spMk id="7" creationId="{00000000-0000-0000-0000-000000000000}"/>
          </ac:spMkLst>
        </pc:spChg>
      </pc:sldChg>
      <pc:sldChg chg="modSp mod">
        <pc:chgData name="Ganesh palnitkar" userId="2227903441cbdba4" providerId="LiveId" clId="{94870391-A18D-4B78-8A21-191749350C50}" dt="2024-08-02T06:02:41.048" v="247" actId="113"/>
        <pc:sldMkLst>
          <pc:docMk/>
          <pc:sldMk cId="3950581513" sldId="267"/>
        </pc:sldMkLst>
        <pc:spChg chg="mod">
          <ac:chgData name="Ganesh palnitkar" userId="2227903441cbdba4" providerId="LiveId" clId="{94870391-A18D-4B78-8A21-191749350C50}" dt="2024-08-02T06:02:41.048" v="247" actId="113"/>
          <ac:spMkLst>
            <pc:docMk/>
            <pc:sldMk cId="3950581513" sldId="267"/>
            <ac:spMk id="2" creationId="{00000000-0000-0000-0000-000000000000}"/>
          </ac:spMkLst>
        </pc:spChg>
        <pc:spChg chg="mod">
          <ac:chgData name="Ganesh palnitkar" userId="2227903441cbdba4" providerId="LiveId" clId="{94870391-A18D-4B78-8A21-191749350C50}" dt="2024-08-02T04:45:09.477" v="1"/>
          <ac:spMkLst>
            <pc:docMk/>
            <pc:sldMk cId="3950581513" sldId="267"/>
            <ac:spMk id="3" creationId="{00000000-0000-0000-0000-000000000000}"/>
          </ac:spMkLst>
        </pc:spChg>
        <pc:spChg chg="mod">
          <ac:chgData name="Ganesh palnitkar" userId="2227903441cbdba4" providerId="LiveId" clId="{94870391-A18D-4B78-8A21-191749350C50}" dt="2024-08-02T06:02:28.032" v="241" actId="403"/>
          <ac:spMkLst>
            <pc:docMk/>
            <pc:sldMk cId="3950581513" sldId="267"/>
            <ac:spMk id="4" creationId="{00000000-0000-0000-0000-000000000000}"/>
          </ac:spMkLst>
        </pc:spChg>
      </pc:sldChg>
      <pc:sldChg chg="modSp mod">
        <pc:chgData name="Ganesh palnitkar" userId="2227903441cbdba4" providerId="LiveId" clId="{94870391-A18D-4B78-8A21-191749350C50}" dt="2024-08-02T06:03:43.935" v="267" actId="113"/>
        <pc:sldMkLst>
          <pc:docMk/>
          <pc:sldMk cId="803081159" sldId="268"/>
        </pc:sldMkLst>
        <pc:spChg chg="mod">
          <ac:chgData name="Ganesh palnitkar" userId="2227903441cbdba4" providerId="LiveId" clId="{94870391-A18D-4B78-8A21-191749350C50}" dt="2024-08-02T06:03:43.935" v="267" actId="113"/>
          <ac:spMkLst>
            <pc:docMk/>
            <pc:sldMk cId="803081159" sldId="268"/>
            <ac:spMk id="2" creationId="{00000000-0000-0000-0000-000000000000}"/>
          </ac:spMkLst>
        </pc:spChg>
        <pc:spChg chg="mod">
          <ac:chgData name="Ganesh palnitkar" userId="2227903441cbdba4" providerId="LiveId" clId="{94870391-A18D-4B78-8A21-191749350C50}" dt="2024-08-02T04:45:09.477" v="1"/>
          <ac:spMkLst>
            <pc:docMk/>
            <pc:sldMk cId="803081159" sldId="268"/>
            <ac:spMk id="3" creationId="{00000000-0000-0000-0000-000000000000}"/>
          </ac:spMkLst>
        </pc:spChg>
        <pc:spChg chg="mod">
          <ac:chgData name="Ganesh palnitkar" userId="2227903441cbdba4" providerId="LiveId" clId="{94870391-A18D-4B78-8A21-191749350C50}" dt="2024-08-02T06:03:30.690" v="261" actId="207"/>
          <ac:spMkLst>
            <pc:docMk/>
            <pc:sldMk cId="803081159" sldId="268"/>
            <ac:spMk id="4" creationId="{00000000-0000-0000-0000-000000000000}"/>
          </ac:spMkLst>
        </pc:spChg>
      </pc:sldChg>
      <pc:sldChg chg="modSp modNotes">
        <pc:chgData name="Ganesh palnitkar" userId="2227903441cbdba4" providerId="LiveId" clId="{94870391-A18D-4B78-8A21-191749350C50}" dt="2024-08-02T04:45:09.477" v="1"/>
        <pc:sldMkLst>
          <pc:docMk/>
          <pc:sldMk cId="440807016" sldId="269"/>
        </pc:sldMkLst>
        <pc:spChg chg="mod">
          <ac:chgData name="Ganesh palnitkar" userId="2227903441cbdba4" providerId="LiveId" clId="{94870391-A18D-4B78-8A21-191749350C50}" dt="2024-08-02T04:45:09.477" v="1"/>
          <ac:spMkLst>
            <pc:docMk/>
            <pc:sldMk cId="440807016" sldId="269"/>
            <ac:spMk id="2" creationId="{00000000-0000-0000-0000-000000000000}"/>
          </ac:spMkLst>
        </pc:spChg>
        <pc:spChg chg="mod">
          <ac:chgData name="Ganesh palnitkar" userId="2227903441cbdba4" providerId="LiveId" clId="{94870391-A18D-4B78-8A21-191749350C50}" dt="2024-08-02T04:44:55.436" v="0"/>
          <ac:spMkLst>
            <pc:docMk/>
            <pc:sldMk cId="440807016" sldId="269"/>
            <ac:spMk id="3" creationId="{00000000-0000-0000-0000-000000000000}"/>
          </ac:spMkLst>
        </pc:spChg>
      </pc:sldChg>
      <pc:sldChg chg="modSp mod">
        <pc:chgData name="Ganesh palnitkar" userId="2227903441cbdba4" providerId="LiveId" clId="{94870391-A18D-4B78-8A21-191749350C50}" dt="2024-08-02T04:50:34.126" v="119" actId="113"/>
        <pc:sldMkLst>
          <pc:docMk/>
          <pc:sldMk cId="3903919116" sldId="270"/>
        </pc:sldMkLst>
        <pc:spChg chg="mod">
          <ac:chgData name="Ganesh palnitkar" userId="2227903441cbdba4" providerId="LiveId" clId="{94870391-A18D-4B78-8A21-191749350C50}" dt="2024-08-02T04:50:34.126" v="119" actId="113"/>
          <ac:spMkLst>
            <pc:docMk/>
            <pc:sldMk cId="3903919116" sldId="270"/>
            <ac:spMk id="2" creationId="{00000000-0000-0000-0000-000000000000}"/>
          </ac:spMkLst>
        </pc:spChg>
        <pc:spChg chg="mod">
          <ac:chgData name="Ganesh palnitkar" userId="2227903441cbdba4" providerId="LiveId" clId="{94870391-A18D-4B78-8A21-191749350C50}" dt="2024-08-02T04:45:09.477" v="1"/>
          <ac:spMkLst>
            <pc:docMk/>
            <pc:sldMk cId="3903919116" sldId="270"/>
            <ac:spMk id="3" creationId="{00000000-0000-0000-0000-000000000000}"/>
          </ac:spMkLst>
        </pc:spChg>
        <pc:spChg chg="mod">
          <ac:chgData name="Ganesh palnitkar" userId="2227903441cbdba4" providerId="LiveId" clId="{94870391-A18D-4B78-8A21-191749350C50}" dt="2024-08-02T04:44:55.436" v="0"/>
          <ac:spMkLst>
            <pc:docMk/>
            <pc:sldMk cId="3903919116" sldId="270"/>
            <ac:spMk id="7" creationId="{00000000-0000-0000-0000-000000000000}"/>
          </ac:spMkLst>
        </pc:spChg>
        <pc:spChg chg="mod">
          <ac:chgData name="Ganesh palnitkar" userId="2227903441cbdba4" providerId="LiveId" clId="{94870391-A18D-4B78-8A21-191749350C50}" dt="2024-08-02T04:44:55.436" v="0"/>
          <ac:spMkLst>
            <pc:docMk/>
            <pc:sldMk cId="3903919116" sldId="270"/>
            <ac:spMk id="10" creationId="{00000000-0000-0000-0000-000000000000}"/>
          </ac:spMkLst>
        </pc:spChg>
        <pc:spChg chg="mod">
          <ac:chgData name="Ganesh palnitkar" userId="2227903441cbdba4" providerId="LiveId" clId="{94870391-A18D-4B78-8A21-191749350C50}" dt="2024-08-02T04:44:55.436" v="0"/>
          <ac:spMkLst>
            <pc:docMk/>
            <pc:sldMk cId="3903919116" sldId="270"/>
            <ac:spMk id="11" creationId="{00000000-0000-0000-0000-000000000000}"/>
          </ac:spMkLst>
        </pc:spChg>
        <pc:spChg chg="mod">
          <ac:chgData name="Ganesh palnitkar" userId="2227903441cbdba4" providerId="LiveId" clId="{94870391-A18D-4B78-8A21-191749350C50}" dt="2024-08-02T04:44:55.436" v="0"/>
          <ac:spMkLst>
            <pc:docMk/>
            <pc:sldMk cId="3903919116" sldId="270"/>
            <ac:spMk id="12" creationId="{00000000-0000-0000-0000-000000000000}"/>
          </ac:spMkLst>
        </pc:spChg>
        <pc:spChg chg="mod">
          <ac:chgData name="Ganesh palnitkar" userId="2227903441cbdba4" providerId="LiveId" clId="{94870391-A18D-4B78-8A21-191749350C50}" dt="2024-08-02T04:44:55.436" v="0"/>
          <ac:spMkLst>
            <pc:docMk/>
            <pc:sldMk cId="3903919116" sldId="270"/>
            <ac:spMk id="13" creationId="{00000000-0000-0000-0000-000000000000}"/>
          </ac:spMkLst>
        </pc:spChg>
        <pc:spChg chg="mod">
          <ac:chgData name="Ganesh palnitkar" userId="2227903441cbdba4" providerId="LiveId" clId="{94870391-A18D-4B78-8A21-191749350C50}" dt="2024-08-02T04:44:55.436" v="0"/>
          <ac:spMkLst>
            <pc:docMk/>
            <pc:sldMk cId="3903919116" sldId="270"/>
            <ac:spMk id="14" creationId="{00000000-0000-0000-0000-000000000000}"/>
          </ac:spMkLst>
        </pc:spChg>
        <pc:spChg chg="mod">
          <ac:chgData name="Ganesh palnitkar" userId="2227903441cbdba4" providerId="LiveId" clId="{94870391-A18D-4B78-8A21-191749350C50}" dt="2024-08-02T04:44:55.436" v="0"/>
          <ac:spMkLst>
            <pc:docMk/>
            <pc:sldMk cId="3903919116" sldId="270"/>
            <ac:spMk id="15" creationId="{00000000-0000-0000-0000-000000000000}"/>
          </ac:spMkLst>
        </pc:spChg>
        <pc:spChg chg="mod">
          <ac:chgData name="Ganesh palnitkar" userId="2227903441cbdba4" providerId="LiveId" clId="{94870391-A18D-4B78-8A21-191749350C50}" dt="2024-08-02T04:44:55.436" v="0"/>
          <ac:spMkLst>
            <pc:docMk/>
            <pc:sldMk cId="3903919116" sldId="270"/>
            <ac:spMk id="18" creationId="{00000000-0000-0000-0000-000000000000}"/>
          </ac:spMkLst>
        </pc:spChg>
        <pc:spChg chg="mod">
          <ac:chgData name="Ganesh palnitkar" userId="2227903441cbdba4" providerId="LiveId" clId="{94870391-A18D-4B78-8A21-191749350C50}" dt="2024-08-02T04:44:55.436" v="0"/>
          <ac:spMkLst>
            <pc:docMk/>
            <pc:sldMk cId="3903919116" sldId="270"/>
            <ac:spMk id="19" creationId="{00000000-0000-0000-0000-000000000000}"/>
          </ac:spMkLst>
        </pc:spChg>
        <pc:spChg chg="mod">
          <ac:chgData name="Ganesh palnitkar" userId="2227903441cbdba4" providerId="LiveId" clId="{94870391-A18D-4B78-8A21-191749350C50}" dt="2024-08-02T04:44:55.436" v="0"/>
          <ac:spMkLst>
            <pc:docMk/>
            <pc:sldMk cId="3903919116" sldId="270"/>
            <ac:spMk id="20" creationId="{00000000-0000-0000-0000-000000000000}"/>
          </ac:spMkLst>
        </pc:spChg>
        <pc:spChg chg="mod">
          <ac:chgData name="Ganesh palnitkar" userId="2227903441cbdba4" providerId="LiveId" clId="{94870391-A18D-4B78-8A21-191749350C50}" dt="2024-08-02T04:44:55.436" v="0"/>
          <ac:spMkLst>
            <pc:docMk/>
            <pc:sldMk cId="3903919116" sldId="270"/>
            <ac:spMk id="21" creationId="{00000000-0000-0000-0000-000000000000}"/>
          </ac:spMkLst>
        </pc:spChg>
        <pc:spChg chg="mod">
          <ac:chgData name="Ganesh palnitkar" userId="2227903441cbdba4" providerId="LiveId" clId="{94870391-A18D-4B78-8A21-191749350C50}" dt="2024-08-02T04:44:55.436" v="0"/>
          <ac:spMkLst>
            <pc:docMk/>
            <pc:sldMk cId="3903919116" sldId="270"/>
            <ac:spMk id="23" creationId="{00000000-0000-0000-0000-000000000000}"/>
          </ac:spMkLst>
        </pc:spChg>
        <pc:spChg chg="mod">
          <ac:chgData name="Ganesh palnitkar" userId="2227903441cbdba4" providerId="LiveId" clId="{94870391-A18D-4B78-8A21-191749350C50}" dt="2024-08-02T04:44:55.436" v="0"/>
          <ac:spMkLst>
            <pc:docMk/>
            <pc:sldMk cId="3903919116" sldId="270"/>
            <ac:spMk id="24" creationId="{00000000-0000-0000-0000-000000000000}"/>
          </ac:spMkLst>
        </pc:spChg>
        <pc:spChg chg="mod">
          <ac:chgData name="Ganesh palnitkar" userId="2227903441cbdba4" providerId="LiveId" clId="{94870391-A18D-4B78-8A21-191749350C50}" dt="2024-08-02T04:50:19.602" v="113" actId="1037"/>
          <ac:spMkLst>
            <pc:docMk/>
            <pc:sldMk cId="3903919116" sldId="270"/>
            <ac:spMk id="26" creationId="{00000000-0000-0000-0000-000000000000}"/>
          </ac:spMkLst>
        </pc:spChg>
        <pc:spChg chg="mod">
          <ac:chgData name="Ganesh palnitkar" userId="2227903441cbdba4" providerId="LiveId" clId="{94870391-A18D-4B78-8A21-191749350C50}" dt="2024-08-02T04:50:19.602" v="113" actId="1037"/>
          <ac:spMkLst>
            <pc:docMk/>
            <pc:sldMk cId="3903919116" sldId="270"/>
            <ac:spMk id="27" creationId="{00000000-0000-0000-0000-000000000000}"/>
          </ac:spMkLst>
        </pc:spChg>
        <pc:spChg chg="mod">
          <ac:chgData name="Ganesh palnitkar" userId="2227903441cbdba4" providerId="LiveId" clId="{94870391-A18D-4B78-8A21-191749350C50}" dt="2024-08-02T04:50:19.602" v="113" actId="1037"/>
          <ac:spMkLst>
            <pc:docMk/>
            <pc:sldMk cId="3903919116" sldId="270"/>
            <ac:spMk id="28" creationId="{00000000-0000-0000-0000-000000000000}"/>
          </ac:spMkLst>
        </pc:spChg>
        <pc:spChg chg="mod">
          <ac:chgData name="Ganesh palnitkar" userId="2227903441cbdba4" providerId="LiveId" clId="{94870391-A18D-4B78-8A21-191749350C50}" dt="2024-08-02T04:50:19.602" v="113" actId="1037"/>
          <ac:spMkLst>
            <pc:docMk/>
            <pc:sldMk cId="3903919116" sldId="270"/>
            <ac:spMk id="29" creationId="{00000000-0000-0000-0000-000000000000}"/>
          </ac:spMkLst>
        </pc:spChg>
        <pc:spChg chg="mod">
          <ac:chgData name="Ganesh palnitkar" userId="2227903441cbdba4" providerId="LiveId" clId="{94870391-A18D-4B78-8A21-191749350C50}" dt="2024-08-02T04:50:19.602" v="113" actId="1037"/>
          <ac:spMkLst>
            <pc:docMk/>
            <pc:sldMk cId="3903919116" sldId="270"/>
            <ac:spMk id="30" creationId="{00000000-0000-0000-0000-000000000000}"/>
          </ac:spMkLst>
        </pc:spChg>
        <pc:spChg chg="mod">
          <ac:chgData name="Ganesh palnitkar" userId="2227903441cbdba4" providerId="LiveId" clId="{94870391-A18D-4B78-8A21-191749350C50}" dt="2024-08-02T04:50:19.602" v="113" actId="1037"/>
          <ac:spMkLst>
            <pc:docMk/>
            <pc:sldMk cId="3903919116" sldId="270"/>
            <ac:spMk id="31" creationId="{00000000-0000-0000-0000-000000000000}"/>
          </ac:spMkLst>
        </pc:spChg>
        <pc:spChg chg="mod">
          <ac:chgData name="Ganesh palnitkar" userId="2227903441cbdba4" providerId="LiveId" clId="{94870391-A18D-4B78-8A21-191749350C50}" dt="2024-08-02T04:50:19.602" v="113" actId="1037"/>
          <ac:spMkLst>
            <pc:docMk/>
            <pc:sldMk cId="3903919116" sldId="270"/>
            <ac:spMk id="34" creationId="{00000000-0000-0000-0000-000000000000}"/>
          </ac:spMkLst>
        </pc:spChg>
        <pc:spChg chg="mod">
          <ac:chgData name="Ganesh palnitkar" userId="2227903441cbdba4" providerId="LiveId" clId="{94870391-A18D-4B78-8A21-191749350C50}" dt="2024-08-02T04:50:19.602" v="113" actId="1037"/>
          <ac:spMkLst>
            <pc:docMk/>
            <pc:sldMk cId="3903919116" sldId="270"/>
            <ac:spMk id="36" creationId="{00000000-0000-0000-0000-000000000000}"/>
          </ac:spMkLst>
        </pc:spChg>
        <pc:spChg chg="mod">
          <ac:chgData name="Ganesh palnitkar" userId="2227903441cbdba4" providerId="LiveId" clId="{94870391-A18D-4B78-8A21-191749350C50}" dt="2024-08-02T04:50:19.602" v="113" actId="1037"/>
          <ac:spMkLst>
            <pc:docMk/>
            <pc:sldMk cId="3903919116" sldId="270"/>
            <ac:spMk id="37" creationId="{00000000-0000-0000-0000-000000000000}"/>
          </ac:spMkLst>
        </pc:spChg>
        <pc:spChg chg="mod">
          <ac:chgData name="Ganesh palnitkar" userId="2227903441cbdba4" providerId="LiveId" clId="{94870391-A18D-4B78-8A21-191749350C50}" dt="2024-08-02T04:50:19.602" v="113" actId="1037"/>
          <ac:spMkLst>
            <pc:docMk/>
            <pc:sldMk cId="3903919116" sldId="270"/>
            <ac:spMk id="38" creationId="{00000000-0000-0000-0000-000000000000}"/>
          </ac:spMkLst>
        </pc:spChg>
        <pc:spChg chg="mod">
          <ac:chgData name="Ganesh palnitkar" userId="2227903441cbdba4" providerId="LiveId" clId="{94870391-A18D-4B78-8A21-191749350C50}" dt="2024-08-02T04:50:19.602" v="113" actId="1037"/>
          <ac:spMkLst>
            <pc:docMk/>
            <pc:sldMk cId="3903919116" sldId="270"/>
            <ac:spMk id="39"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0"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1"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2"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3"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4"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5"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6"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7"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8" creationId="{00000000-0000-0000-0000-000000000000}"/>
          </ac:spMkLst>
        </pc:spChg>
        <pc:spChg chg="mod">
          <ac:chgData name="Ganesh palnitkar" userId="2227903441cbdba4" providerId="LiveId" clId="{94870391-A18D-4B78-8A21-191749350C50}" dt="2024-08-02T04:50:19.602" v="113" actId="1037"/>
          <ac:spMkLst>
            <pc:docMk/>
            <pc:sldMk cId="3903919116" sldId="270"/>
            <ac:spMk id="49" creationId="{00000000-0000-0000-0000-000000000000}"/>
          </ac:spMkLst>
        </pc:spChg>
        <pc:spChg chg="mod">
          <ac:chgData name="Ganesh palnitkar" userId="2227903441cbdba4" providerId="LiveId" clId="{94870391-A18D-4B78-8A21-191749350C50}" dt="2024-08-02T04:50:19.602" v="113" actId="1037"/>
          <ac:spMkLst>
            <pc:docMk/>
            <pc:sldMk cId="3903919116" sldId="270"/>
            <ac:spMk id="50" creationId="{00000000-0000-0000-0000-000000000000}"/>
          </ac:spMkLst>
        </pc:spChg>
        <pc:spChg chg="mod">
          <ac:chgData name="Ganesh palnitkar" userId="2227903441cbdba4" providerId="LiveId" clId="{94870391-A18D-4B78-8A21-191749350C50}" dt="2024-08-02T04:50:19.602" v="113" actId="1037"/>
          <ac:spMkLst>
            <pc:docMk/>
            <pc:sldMk cId="3903919116" sldId="270"/>
            <ac:spMk id="51" creationId="{00000000-0000-0000-0000-000000000000}"/>
          </ac:spMkLst>
        </pc:spChg>
        <pc:spChg chg="mod">
          <ac:chgData name="Ganesh palnitkar" userId="2227903441cbdba4" providerId="LiveId" clId="{94870391-A18D-4B78-8A21-191749350C50}" dt="2024-08-02T04:50:19.602" v="113" actId="1037"/>
          <ac:spMkLst>
            <pc:docMk/>
            <pc:sldMk cId="3903919116" sldId="270"/>
            <ac:spMk id="52" creationId="{00000000-0000-0000-0000-000000000000}"/>
          </ac:spMkLst>
        </pc:spChg>
        <pc:spChg chg="mod">
          <ac:chgData name="Ganesh palnitkar" userId="2227903441cbdba4" providerId="LiveId" clId="{94870391-A18D-4B78-8A21-191749350C50}" dt="2024-08-02T04:50:19.602" v="113" actId="1037"/>
          <ac:spMkLst>
            <pc:docMk/>
            <pc:sldMk cId="3903919116" sldId="270"/>
            <ac:spMk id="53" creationId="{00000000-0000-0000-0000-000000000000}"/>
          </ac:spMkLst>
        </pc:spChg>
        <pc:spChg chg="mod">
          <ac:chgData name="Ganesh palnitkar" userId="2227903441cbdba4" providerId="LiveId" clId="{94870391-A18D-4B78-8A21-191749350C50}" dt="2024-08-02T04:50:19.602" v="113" actId="1037"/>
          <ac:spMkLst>
            <pc:docMk/>
            <pc:sldMk cId="3903919116" sldId="270"/>
            <ac:spMk id="54" creationId="{00000000-0000-0000-0000-000000000000}"/>
          </ac:spMkLst>
        </pc:spChg>
        <pc:spChg chg="mod">
          <ac:chgData name="Ganesh palnitkar" userId="2227903441cbdba4" providerId="LiveId" clId="{94870391-A18D-4B78-8A21-191749350C50}" dt="2024-08-02T04:50:19.602" v="113" actId="1037"/>
          <ac:spMkLst>
            <pc:docMk/>
            <pc:sldMk cId="3903919116" sldId="270"/>
            <ac:spMk id="55" creationId="{00000000-0000-0000-0000-000000000000}"/>
          </ac:spMkLst>
        </pc:spChg>
        <pc:grpChg chg="mod">
          <ac:chgData name="Ganesh palnitkar" userId="2227903441cbdba4" providerId="LiveId" clId="{94870391-A18D-4B78-8A21-191749350C50}" dt="2024-08-02T04:50:19.602" v="113" actId="1037"/>
          <ac:grpSpMkLst>
            <pc:docMk/>
            <pc:sldMk cId="3903919116" sldId="270"/>
            <ac:grpSpMk id="25" creationId="{00000000-0000-0000-0000-000000000000}"/>
          </ac:grpSpMkLst>
        </pc:grpChg>
      </pc:sldChg>
      <pc:sldChg chg="modSp mod">
        <pc:chgData name="Ganesh palnitkar" userId="2227903441cbdba4" providerId="LiveId" clId="{94870391-A18D-4B78-8A21-191749350C50}" dt="2024-08-02T06:00:51.987" v="178" actId="113"/>
        <pc:sldMkLst>
          <pc:docMk/>
          <pc:sldMk cId="2889979721" sldId="271"/>
        </pc:sldMkLst>
        <pc:spChg chg="mod">
          <ac:chgData name="Ganesh palnitkar" userId="2227903441cbdba4" providerId="LiveId" clId="{94870391-A18D-4B78-8A21-191749350C50}" dt="2024-08-02T06:00:51.987" v="178" actId="113"/>
          <ac:spMkLst>
            <pc:docMk/>
            <pc:sldMk cId="2889979721" sldId="271"/>
            <ac:spMk id="2" creationId="{00000000-0000-0000-0000-000000000000}"/>
          </ac:spMkLst>
        </pc:spChg>
        <pc:spChg chg="mod">
          <ac:chgData name="Ganesh palnitkar" userId="2227903441cbdba4" providerId="LiveId" clId="{94870391-A18D-4B78-8A21-191749350C50}" dt="2024-08-02T04:45:09.477" v="1"/>
          <ac:spMkLst>
            <pc:docMk/>
            <pc:sldMk cId="2889979721" sldId="271"/>
            <ac:spMk id="4"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5"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6"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7"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8"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9"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10"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11"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12" creationId="{00000000-0000-0000-0000-000000000000}"/>
          </ac:spMkLst>
        </pc:spChg>
        <pc:spChg chg="mod">
          <ac:chgData name="Ganesh palnitkar" userId="2227903441cbdba4" providerId="LiveId" clId="{94870391-A18D-4B78-8A21-191749350C50}" dt="2024-08-02T04:51:36.349" v="162" actId="403"/>
          <ac:spMkLst>
            <pc:docMk/>
            <pc:sldMk cId="2889979721" sldId="271"/>
            <ac:spMk id="13"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14"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15"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16" creationId="{00000000-0000-0000-0000-000000000000}"/>
          </ac:spMkLst>
        </pc:spChg>
        <pc:spChg chg="mod">
          <ac:chgData name="Ganesh palnitkar" userId="2227903441cbdba4" providerId="LiveId" clId="{94870391-A18D-4B78-8A21-191749350C50}" dt="2024-08-02T04:52:08.483" v="172" actId="14100"/>
          <ac:spMkLst>
            <pc:docMk/>
            <pc:sldMk cId="2889979721" sldId="271"/>
            <ac:spMk id="17" creationId="{00000000-0000-0000-0000-000000000000}"/>
          </ac:spMkLst>
        </pc:spChg>
      </pc:sldChg>
      <pc:sldMasterChg chg="modSp modSldLayout">
        <pc:chgData name="Ganesh palnitkar" userId="2227903441cbdba4" providerId="LiveId" clId="{94870391-A18D-4B78-8A21-191749350C50}" dt="2024-08-02T04:44:55.436" v="0"/>
        <pc:sldMasterMkLst>
          <pc:docMk/>
          <pc:sldMasterMk cId="0" sldId="2147483684"/>
        </pc:sldMasterMkLst>
        <pc:spChg chg="mod">
          <ac:chgData name="Ganesh palnitkar" userId="2227903441cbdba4" providerId="LiveId" clId="{94870391-A18D-4B78-8A21-191749350C50}" dt="2024-08-02T04:44:55.436" v="0"/>
          <ac:spMkLst>
            <pc:docMk/>
            <pc:sldMasterMk cId="0" sldId="2147483684"/>
            <ac:spMk id="2" creationId="{00000000-0000-0000-0000-000000000000}"/>
          </ac:spMkLst>
        </pc:spChg>
        <pc:spChg chg="mod">
          <ac:chgData name="Ganesh palnitkar" userId="2227903441cbdba4" providerId="LiveId" clId="{94870391-A18D-4B78-8A21-191749350C50}" dt="2024-08-02T04:44:55.436" v="0"/>
          <ac:spMkLst>
            <pc:docMk/>
            <pc:sldMasterMk cId="0" sldId="2147483684"/>
            <ac:spMk id="3" creationId="{00000000-0000-0000-0000-000000000000}"/>
          </ac:spMkLst>
        </pc:spChg>
        <pc:spChg chg="mod">
          <ac:chgData name="Ganesh palnitkar" userId="2227903441cbdba4" providerId="LiveId" clId="{94870391-A18D-4B78-8A21-191749350C50}" dt="2024-08-02T04:44:55.436" v="0"/>
          <ac:spMkLst>
            <pc:docMk/>
            <pc:sldMasterMk cId="0" sldId="2147483684"/>
            <ac:spMk id="4" creationId="{00000000-0000-0000-0000-000000000000}"/>
          </ac:spMkLst>
        </pc:spChg>
        <pc:spChg chg="mod">
          <ac:chgData name="Ganesh palnitkar" userId="2227903441cbdba4" providerId="LiveId" clId="{94870391-A18D-4B78-8A21-191749350C50}" dt="2024-08-02T04:44:55.436" v="0"/>
          <ac:spMkLst>
            <pc:docMk/>
            <pc:sldMasterMk cId="0" sldId="2147483684"/>
            <ac:spMk id="5" creationId="{00000000-0000-0000-0000-000000000000}"/>
          </ac:spMkLst>
        </pc:spChg>
        <pc:spChg chg="mod">
          <ac:chgData name="Ganesh palnitkar" userId="2227903441cbdba4" providerId="LiveId" clId="{94870391-A18D-4B78-8A21-191749350C50}" dt="2024-08-02T04:44:55.436" v="0"/>
          <ac:spMkLst>
            <pc:docMk/>
            <pc:sldMasterMk cId="0" sldId="2147483684"/>
            <ac:spMk id="6" creationId="{00000000-0000-0000-0000-000000000000}"/>
          </ac:spMkLst>
        </pc:spChg>
        <pc:spChg chg="mod">
          <ac:chgData name="Ganesh palnitkar" userId="2227903441cbdba4" providerId="LiveId" clId="{94870391-A18D-4B78-8A21-191749350C50}" dt="2024-08-02T04:44:55.436" v="0"/>
          <ac:spMkLst>
            <pc:docMk/>
            <pc:sldMasterMk cId="0" sldId="2147483684"/>
            <ac:spMk id="7" creationId="{00000000-0000-0000-0000-000000000000}"/>
          </ac:spMkLst>
        </pc:spChg>
        <pc:spChg chg="mod">
          <ac:chgData name="Ganesh palnitkar" userId="2227903441cbdba4" providerId="LiveId" clId="{94870391-A18D-4B78-8A21-191749350C50}" dt="2024-08-02T04:44:55.436" v="0"/>
          <ac:spMkLst>
            <pc:docMk/>
            <pc:sldMasterMk cId="0" sldId="2147483684"/>
            <ac:spMk id="8" creationId="{00000000-0000-0000-0000-000000000000}"/>
          </ac:spMkLst>
        </pc:spChg>
        <pc:sldLayoutChg chg="modSp">
          <pc:chgData name="Ganesh palnitkar" userId="2227903441cbdba4" providerId="LiveId" clId="{94870391-A18D-4B78-8A21-191749350C50}" dt="2024-08-02T04:44:55.436" v="0"/>
          <pc:sldLayoutMkLst>
            <pc:docMk/>
            <pc:sldMasterMk cId="0" sldId="2147483684"/>
            <pc:sldLayoutMk cId="0" sldId="2147483685"/>
          </pc:sldLayoutMkLst>
          <pc:spChg chg="mod">
            <ac:chgData name="Ganesh palnitkar" userId="2227903441cbdba4" providerId="LiveId" clId="{94870391-A18D-4B78-8A21-191749350C50}" dt="2024-08-02T04:44:55.436" v="0"/>
            <ac:spMkLst>
              <pc:docMk/>
              <pc:sldMasterMk cId="0" sldId="2147483684"/>
              <pc:sldLayoutMk cId="0" sldId="2147483685"/>
              <ac:spMk id="2"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5"/>
              <ac:spMk id="3"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5"/>
              <ac:spMk id="9"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5"/>
              <ac:spMk id="10" creationId="{00000000-0000-0000-0000-000000000000}"/>
            </ac:spMkLst>
          </pc:spChg>
        </pc:sldLayoutChg>
        <pc:sldLayoutChg chg="modSp">
          <pc:chgData name="Ganesh palnitkar" userId="2227903441cbdba4" providerId="LiveId" clId="{94870391-A18D-4B78-8A21-191749350C50}" dt="2024-08-02T04:44:55.436" v="0"/>
          <pc:sldLayoutMkLst>
            <pc:docMk/>
            <pc:sldMasterMk cId="0" sldId="2147483684"/>
            <pc:sldLayoutMk cId="0" sldId="2147483687"/>
          </pc:sldLayoutMkLst>
          <pc:spChg chg="mod">
            <ac:chgData name="Ganesh palnitkar" userId="2227903441cbdba4" providerId="LiveId" clId="{94870391-A18D-4B78-8A21-191749350C50}" dt="2024-08-02T04:44:55.436" v="0"/>
            <ac:spMkLst>
              <pc:docMk/>
              <pc:sldMasterMk cId="0" sldId="2147483684"/>
              <pc:sldLayoutMk cId="0" sldId="2147483687"/>
              <ac:spMk id="2"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7"/>
              <ac:spMk id="3" creationId="{00000000-0000-0000-0000-000000000000}"/>
            </ac:spMkLst>
          </pc:spChg>
        </pc:sldLayoutChg>
        <pc:sldLayoutChg chg="modSp">
          <pc:chgData name="Ganesh palnitkar" userId="2227903441cbdba4" providerId="LiveId" clId="{94870391-A18D-4B78-8A21-191749350C50}" dt="2024-08-02T04:44:55.436" v="0"/>
          <pc:sldLayoutMkLst>
            <pc:docMk/>
            <pc:sldMasterMk cId="0" sldId="2147483684"/>
            <pc:sldLayoutMk cId="0" sldId="2147483688"/>
          </pc:sldLayoutMkLst>
          <pc:spChg chg="mod">
            <ac:chgData name="Ganesh palnitkar" userId="2227903441cbdba4" providerId="LiveId" clId="{94870391-A18D-4B78-8A21-191749350C50}" dt="2024-08-02T04:44:55.436" v="0"/>
            <ac:spMkLst>
              <pc:docMk/>
              <pc:sldMasterMk cId="0" sldId="2147483684"/>
              <pc:sldLayoutMk cId="0" sldId="2147483688"/>
              <ac:spMk id="3"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8"/>
              <ac:spMk id="4" creationId="{00000000-0000-0000-0000-000000000000}"/>
            </ac:spMkLst>
          </pc:spChg>
        </pc:sldLayoutChg>
        <pc:sldLayoutChg chg="modSp">
          <pc:chgData name="Ganesh palnitkar" userId="2227903441cbdba4" providerId="LiveId" clId="{94870391-A18D-4B78-8A21-191749350C50}" dt="2024-08-02T04:44:55.436" v="0"/>
          <pc:sldLayoutMkLst>
            <pc:docMk/>
            <pc:sldMasterMk cId="0" sldId="2147483684"/>
            <pc:sldLayoutMk cId="0" sldId="2147483689"/>
          </pc:sldLayoutMkLst>
          <pc:spChg chg="mod">
            <ac:chgData name="Ganesh palnitkar" userId="2227903441cbdba4" providerId="LiveId" clId="{94870391-A18D-4B78-8A21-191749350C50}" dt="2024-08-02T04:44:55.436" v="0"/>
            <ac:spMkLst>
              <pc:docMk/>
              <pc:sldMasterMk cId="0" sldId="2147483684"/>
              <pc:sldLayoutMk cId="0" sldId="2147483689"/>
              <ac:spMk id="3"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9"/>
              <ac:spMk id="4"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9"/>
              <ac:spMk id="5"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89"/>
              <ac:spMk id="6" creationId="{00000000-0000-0000-0000-000000000000}"/>
            </ac:spMkLst>
          </pc:spChg>
        </pc:sldLayoutChg>
        <pc:sldLayoutChg chg="modSp">
          <pc:chgData name="Ganesh palnitkar" userId="2227903441cbdba4" providerId="LiveId" clId="{94870391-A18D-4B78-8A21-191749350C50}" dt="2024-08-02T04:44:55.436" v="0"/>
          <pc:sldLayoutMkLst>
            <pc:docMk/>
            <pc:sldMasterMk cId="0" sldId="2147483684"/>
            <pc:sldLayoutMk cId="0" sldId="2147483692"/>
          </pc:sldLayoutMkLst>
          <pc:spChg chg="mod">
            <ac:chgData name="Ganesh palnitkar" userId="2227903441cbdba4" providerId="LiveId" clId="{94870391-A18D-4B78-8A21-191749350C50}" dt="2024-08-02T04:44:55.436" v="0"/>
            <ac:spMkLst>
              <pc:docMk/>
              <pc:sldMasterMk cId="0" sldId="2147483684"/>
              <pc:sldLayoutMk cId="0" sldId="2147483692"/>
              <ac:spMk id="3"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92"/>
              <ac:spMk id="4" creationId="{00000000-0000-0000-0000-000000000000}"/>
            </ac:spMkLst>
          </pc:spChg>
        </pc:sldLayoutChg>
        <pc:sldLayoutChg chg="modSp">
          <pc:chgData name="Ganesh palnitkar" userId="2227903441cbdba4" providerId="LiveId" clId="{94870391-A18D-4B78-8A21-191749350C50}" dt="2024-08-02T04:44:55.436" v="0"/>
          <pc:sldLayoutMkLst>
            <pc:docMk/>
            <pc:sldMasterMk cId="0" sldId="2147483684"/>
            <pc:sldLayoutMk cId="0" sldId="2147483693"/>
          </pc:sldLayoutMkLst>
          <pc:spChg chg="mod">
            <ac:chgData name="Ganesh palnitkar" userId="2227903441cbdba4" providerId="LiveId" clId="{94870391-A18D-4B78-8A21-191749350C50}" dt="2024-08-02T04:44:55.436" v="0"/>
            <ac:spMkLst>
              <pc:docMk/>
              <pc:sldMasterMk cId="0" sldId="2147483684"/>
              <pc:sldLayoutMk cId="0" sldId="2147483693"/>
              <ac:spMk id="3"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93"/>
              <ac:spMk id="4"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93"/>
              <ac:spMk id="8"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93"/>
              <ac:spMk id="9"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93"/>
              <ac:spMk id="10" creationId="{00000000-0000-0000-0000-000000000000}"/>
            </ac:spMkLst>
          </pc:spChg>
        </pc:sldLayoutChg>
        <pc:sldLayoutChg chg="modSp">
          <pc:chgData name="Ganesh palnitkar" userId="2227903441cbdba4" providerId="LiveId" clId="{94870391-A18D-4B78-8A21-191749350C50}" dt="2024-08-02T04:44:55.436" v="0"/>
          <pc:sldLayoutMkLst>
            <pc:docMk/>
            <pc:sldMasterMk cId="0" sldId="2147483684"/>
            <pc:sldLayoutMk cId="0" sldId="2147483695"/>
          </pc:sldLayoutMkLst>
          <pc:spChg chg="mod">
            <ac:chgData name="Ganesh palnitkar" userId="2227903441cbdba4" providerId="LiveId" clId="{94870391-A18D-4B78-8A21-191749350C50}" dt="2024-08-02T04:44:55.436" v="0"/>
            <ac:spMkLst>
              <pc:docMk/>
              <pc:sldMasterMk cId="0" sldId="2147483684"/>
              <pc:sldLayoutMk cId="0" sldId="2147483695"/>
              <ac:spMk id="2" creationId="{00000000-0000-0000-0000-000000000000}"/>
            </ac:spMkLst>
          </pc:spChg>
          <pc:spChg chg="mod">
            <ac:chgData name="Ganesh palnitkar" userId="2227903441cbdba4" providerId="LiveId" clId="{94870391-A18D-4B78-8A21-191749350C50}" dt="2024-08-02T04:44:55.436" v="0"/>
            <ac:spMkLst>
              <pc:docMk/>
              <pc:sldMasterMk cId="0" sldId="2147483684"/>
              <pc:sldLayoutMk cId="0" sldId="2147483695"/>
              <ac:spMk id="3" creationId="{00000000-0000-0000-0000-000000000000}"/>
            </ac:spMkLst>
          </pc:spChg>
        </pc:sldLayoutChg>
      </pc:sldMasterChg>
      <pc:sldMasterChg chg="modSp mod">
        <pc:chgData name="Ganesh palnitkar" userId="2227903441cbdba4" providerId="LiveId" clId="{94870391-A18D-4B78-8A21-191749350C50}" dt="2024-08-02T04:45:59.055" v="5" actId="14100"/>
        <pc:sldMasterMkLst>
          <pc:docMk/>
          <pc:sldMasterMk cId="585646943" sldId="2147483696"/>
        </pc:sldMasterMkLst>
        <pc:spChg chg="mod">
          <ac:chgData name="Ganesh palnitkar" userId="2227903441cbdba4" providerId="LiveId" clId="{94870391-A18D-4B78-8A21-191749350C50}" dt="2024-08-02T04:45:59.055" v="5" actId="14100"/>
          <ac:spMkLst>
            <pc:docMk/>
            <pc:sldMasterMk cId="585646943" sldId="2147483696"/>
            <ac:spMk id="2" creationId="{00000000-0000-0000-0000-000000000000}"/>
          </ac:spMkLst>
        </pc:spChg>
        <pc:spChg chg="mod">
          <ac:chgData name="Ganesh palnitkar" userId="2227903441cbdba4" providerId="LiveId" clId="{94870391-A18D-4B78-8A21-191749350C50}" dt="2024-08-02T04:45:48.207" v="3" actId="14100"/>
          <ac:spMkLst>
            <pc:docMk/>
            <pc:sldMasterMk cId="585646943" sldId="2147483696"/>
            <ac:spMk id="7" creationId="{00000000-0000-0000-0000-000000000000}"/>
          </ac:spMkLst>
        </pc:spChg>
      </pc:sldMasterChg>
    </pc:docChg>
  </pc:docChgLst>
  <pc:docChgLst>
    <pc:chgData name="Ganesh palnitkar" userId="2227903441cbdba4" providerId="LiveId" clId="{E2C5B458-787E-4902-AC2C-B23EDE5F5F6C}"/>
    <pc:docChg chg="custSel modSld">
      <pc:chgData name="Ganesh palnitkar" userId="2227903441cbdba4" providerId="LiveId" clId="{E2C5B458-787E-4902-AC2C-B23EDE5F5F6C}" dt="2022-09-16T18:22:55.518" v="290" actId="113"/>
      <pc:docMkLst>
        <pc:docMk/>
      </pc:docMkLst>
      <pc:sldChg chg="modSp mod">
        <pc:chgData name="Ganesh palnitkar" userId="2227903441cbdba4" providerId="LiveId" clId="{E2C5B458-787E-4902-AC2C-B23EDE5F5F6C}" dt="2022-09-16T18:22:55.518" v="290" actId="113"/>
        <pc:sldMkLst>
          <pc:docMk/>
          <pc:sldMk cId="1817029912" sldId="258"/>
        </pc:sldMkLst>
        <pc:spChg chg="mod">
          <ac:chgData name="Ganesh palnitkar" userId="2227903441cbdba4" providerId="LiveId" clId="{E2C5B458-787E-4902-AC2C-B23EDE5F5F6C}" dt="2022-09-16T18:22:55.518" v="290" actId="113"/>
          <ac:spMkLst>
            <pc:docMk/>
            <pc:sldMk cId="1817029912" sldId="258"/>
            <ac:spMk id="4" creationId="{00000000-0000-0000-0000-000000000000}"/>
          </ac:spMkLst>
        </pc:spChg>
      </pc:sldChg>
    </pc:docChg>
  </pc:docChgLst>
  <pc:docChgLst>
    <pc:chgData name="Ganesh palnitkar" userId="2227903441cbdba4" providerId="LiveId" clId="{A875A642-1D87-40AC-B0C9-2288C245010F}"/>
    <pc:docChg chg="modSld">
      <pc:chgData name="Ganesh palnitkar" userId="2227903441cbdba4" providerId="LiveId" clId="{A875A642-1D87-40AC-B0C9-2288C245010F}" dt="2023-03-24T02:06:51.437" v="3" actId="20577"/>
      <pc:docMkLst>
        <pc:docMk/>
      </pc:docMkLst>
      <pc:sldChg chg="modSp mod">
        <pc:chgData name="Ganesh palnitkar" userId="2227903441cbdba4" providerId="LiveId" clId="{A875A642-1D87-40AC-B0C9-2288C245010F}" dt="2023-03-24T02:06:51.437" v="3" actId="20577"/>
        <pc:sldMkLst>
          <pc:docMk/>
          <pc:sldMk cId="1817029912" sldId="258"/>
        </pc:sldMkLst>
        <pc:spChg chg="mod">
          <ac:chgData name="Ganesh palnitkar" userId="2227903441cbdba4" providerId="LiveId" clId="{A875A642-1D87-40AC-B0C9-2288C245010F}" dt="2023-03-24T02:06:51.437" v="3" actId="20577"/>
          <ac:spMkLst>
            <pc:docMk/>
            <pc:sldMk cId="1817029912" sldId="25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0F388-2105-4852-899B-152D14A6C627}" type="datetimeFigureOut">
              <a:rPr lang="en-US" smtClean="0"/>
              <a:t>8/2/2024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693491-EB03-40B3-BB34-A68104D043F5}" type="slidenum">
              <a:rPr lang="en-US" smtClean="0"/>
              <a:t>‹#›</a:t>
            </a:fld>
            <a:endParaRPr lang="en-US"/>
          </a:p>
        </p:txBody>
      </p:sp>
    </p:spTree>
    <p:extLst>
      <p:ext uri="{BB962C8B-B14F-4D97-AF65-F5344CB8AC3E}">
        <p14:creationId xmlns:p14="http://schemas.microsoft.com/office/powerpoint/2010/main" val="124214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E22B444-D2C3-4971-9076-E639381FC695}" type="slidenum">
              <a:rPr lang="en-US"/>
              <a:pPr/>
              <a:t>16</a:t>
            </a:fld>
            <a:endParaRPr lang="en-US" dirty="0"/>
          </a:p>
        </p:txBody>
      </p:sp>
      <p:sp>
        <p:nvSpPr>
          <p:cNvPr id="389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r>
              <a:rPr lang="en-US" sz="2000" b="1" dirty="0">
                <a:latin typeface="Arial" panose="020B0604020202020204" pitchFamily="34" charset="0"/>
                <a:ea typeface="Microsoft YaHei" panose="020B0503020204020204" pitchFamily="34" charset="-122"/>
              </a:rPr>
              <a:t>Audio:</a:t>
            </a:r>
          </a:p>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panose="020B0604020202020204" pitchFamily="34" charset="0"/>
                <a:ea typeface="Microsoft YaHei" panose="020B0503020204020204" pitchFamily="34" charset="-122"/>
              </a:rPr>
              <a:t>Thank you for attending the course. </a:t>
            </a:r>
          </a:p>
        </p:txBody>
      </p:sp>
      <p:sp>
        <p:nvSpPr>
          <p:cNvPr id="3891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fld id="{CEA23315-7C51-4AFE-A144-4F3CF93F3D5B}" type="slidenum">
              <a:rPr lang="en-US">
                <a:latin typeface="+mn-lt" charset="0"/>
              </a:rPr>
              <a:pPr hangingPunct="1">
                <a:lnSpc>
                  <a:spcPct val="100000"/>
                </a:lnSpc>
              </a:pPr>
              <a:t>16</a:t>
            </a:fld>
            <a:endParaRPr lang="en-US" dirty="0">
              <a:latin typeface="+mn-lt" charset="0"/>
            </a:endParaRPr>
          </a:p>
        </p:txBody>
      </p:sp>
    </p:spTree>
    <p:extLst>
      <p:ext uri="{BB962C8B-B14F-4D97-AF65-F5344CB8AC3E}">
        <p14:creationId xmlns:p14="http://schemas.microsoft.com/office/powerpoint/2010/main" val="1859771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E0245D-3284-4681-9112-B2D62E87A066}" type="datetime1">
              <a:rPr lang="en-US" smtClean="0"/>
              <a:t>8/2/2024</a:t>
            </a:fld>
            <a:endParaRPr lang="en-US"/>
          </a:p>
        </p:txBody>
      </p:sp>
      <p:sp>
        <p:nvSpPr>
          <p:cNvPr id="5" name="Footer Placeholder 4"/>
          <p:cNvSpPr>
            <a:spLocks noGrp="1"/>
          </p:cNvSpPr>
          <p:nvPr>
            <p:ph type="ftr" sz="quarter" idx="11"/>
          </p:nvPr>
        </p:nvSpPr>
        <p:spPr/>
        <p:txBody>
          <a:bodyPr/>
          <a:lstStyle/>
          <a:p>
            <a:r>
              <a:rPr lang="en-US"/>
              <a:t>Plusforum.in</a:t>
            </a:r>
          </a:p>
        </p:txBody>
      </p:sp>
      <p:sp>
        <p:nvSpPr>
          <p:cNvPr id="6" name="Slide Number Placeholder 5"/>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378596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D9CC7-A3E4-49BC-BE08-B53682579959}" type="datetime1">
              <a:rPr lang="en-US" smtClean="0"/>
              <a:t>8/2/2024</a:t>
            </a:fld>
            <a:endParaRPr lang="en-US"/>
          </a:p>
        </p:txBody>
      </p:sp>
      <p:sp>
        <p:nvSpPr>
          <p:cNvPr id="8" name="Footer Placeholder 7"/>
          <p:cNvSpPr>
            <a:spLocks noGrp="1"/>
          </p:cNvSpPr>
          <p:nvPr>
            <p:ph type="ftr" sz="quarter" idx="11"/>
          </p:nvPr>
        </p:nvSpPr>
        <p:spPr/>
        <p:txBody>
          <a:bodyPr/>
          <a:lstStyle/>
          <a:p>
            <a:r>
              <a:rPr lang="en-US"/>
              <a:t>Plusforum.in</a:t>
            </a:r>
          </a:p>
        </p:txBody>
      </p:sp>
      <p:sp>
        <p:nvSpPr>
          <p:cNvPr id="9" name="Slide Number Placeholder 8"/>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182819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F9EB5-2098-4BBC-B9AB-88CC7A315B9D}" type="datetime1">
              <a:rPr lang="en-US" smtClean="0"/>
              <a:t>8/2/2024</a:t>
            </a:fld>
            <a:endParaRPr lang="en-US"/>
          </a:p>
        </p:txBody>
      </p:sp>
      <p:sp>
        <p:nvSpPr>
          <p:cNvPr id="8" name="Footer Placeholder 7"/>
          <p:cNvSpPr>
            <a:spLocks noGrp="1"/>
          </p:cNvSpPr>
          <p:nvPr>
            <p:ph type="ftr" sz="quarter" idx="11"/>
          </p:nvPr>
        </p:nvSpPr>
        <p:spPr/>
        <p:txBody>
          <a:bodyPr/>
          <a:lstStyle/>
          <a:p>
            <a:r>
              <a:rPr lang="en-US"/>
              <a:t>Plusforum.in</a:t>
            </a:r>
          </a:p>
        </p:txBody>
      </p:sp>
      <p:sp>
        <p:nvSpPr>
          <p:cNvPr id="9" name="Slide Number Placeholder 8"/>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335225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B61DF-5F76-447D-ACEA-6EADF5283DDF}" type="datetime1">
              <a:rPr lang="en-US" smtClean="0"/>
              <a:t>8/2/2024</a:t>
            </a:fld>
            <a:endParaRPr lang="en-US"/>
          </a:p>
        </p:txBody>
      </p:sp>
      <p:sp>
        <p:nvSpPr>
          <p:cNvPr id="5" name="Footer Placeholder 4"/>
          <p:cNvSpPr>
            <a:spLocks noGrp="1"/>
          </p:cNvSpPr>
          <p:nvPr>
            <p:ph type="ftr" sz="quarter" idx="11"/>
          </p:nvPr>
        </p:nvSpPr>
        <p:spPr/>
        <p:txBody>
          <a:bodyPr/>
          <a:lstStyle/>
          <a:p>
            <a:r>
              <a:rPr lang="en-US"/>
              <a:t>Plusforum.in</a:t>
            </a:r>
          </a:p>
        </p:txBody>
      </p:sp>
      <p:sp>
        <p:nvSpPr>
          <p:cNvPr id="6" name="Slide Number Placeholder 5"/>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56914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1319A-9695-483F-9C97-43E7A51E938F}" type="datetime1">
              <a:rPr lang="en-US" smtClean="0"/>
              <a:t>8/2/2024</a:t>
            </a:fld>
            <a:endParaRPr lang="en-US"/>
          </a:p>
        </p:txBody>
      </p:sp>
      <p:sp>
        <p:nvSpPr>
          <p:cNvPr id="5" name="Footer Placeholder 4"/>
          <p:cNvSpPr>
            <a:spLocks noGrp="1"/>
          </p:cNvSpPr>
          <p:nvPr>
            <p:ph type="ftr" sz="quarter" idx="11"/>
          </p:nvPr>
        </p:nvSpPr>
        <p:spPr/>
        <p:txBody>
          <a:bodyPr/>
          <a:lstStyle/>
          <a:p>
            <a:r>
              <a:rPr lang="en-US"/>
              <a:t>Plusforum.in</a:t>
            </a:r>
          </a:p>
        </p:txBody>
      </p:sp>
      <p:sp>
        <p:nvSpPr>
          <p:cNvPr id="6" name="Slide Number Placeholder 5"/>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188483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01169D5-36AE-4373-A5FA-1FE7228390AB}" type="datetime1">
              <a:rPr lang="en-US" smtClean="0"/>
              <a:t>8/2/2024</a:t>
            </a:fld>
            <a:endParaRPr lang="en-US"/>
          </a:p>
        </p:txBody>
      </p:sp>
      <p:sp>
        <p:nvSpPr>
          <p:cNvPr id="9" name="Footer Placeholder 8"/>
          <p:cNvSpPr>
            <a:spLocks noGrp="1"/>
          </p:cNvSpPr>
          <p:nvPr>
            <p:ph type="ftr" sz="quarter" idx="11"/>
          </p:nvPr>
        </p:nvSpPr>
        <p:spPr/>
        <p:txBody>
          <a:bodyPr/>
          <a:lstStyle/>
          <a:p>
            <a:r>
              <a:rPr lang="en-US"/>
              <a:t>Plusforum.in</a:t>
            </a:r>
          </a:p>
        </p:txBody>
      </p:sp>
      <p:sp>
        <p:nvSpPr>
          <p:cNvPr id="10" name="Slide Number Placeholder 9"/>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369371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9CEBB62-6171-4564-B46C-5C587DEF3981}" type="datetime1">
              <a:rPr lang="en-US" smtClean="0"/>
              <a:t>8/2/2024</a:t>
            </a:fld>
            <a:endParaRPr lang="en-US"/>
          </a:p>
        </p:txBody>
      </p:sp>
      <p:sp>
        <p:nvSpPr>
          <p:cNvPr id="11" name="Footer Placeholder 10"/>
          <p:cNvSpPr>
            <a:spLocks noGrp="1"/>
          </p:cNvSpPr>
          <p:nvPr>
            <p:ph type="ftr" sz="quarter" idx="11"/>
          </p:nvPr>
        </p:nvSpPr>
        <p:spPr/>
        <p:txBody>
          <a:bodyPr/>
          <a:lstStyle/>
          <a:p>
            <a:r>
              <a:rPr lang="en-US"/>
              <a:t>Plusforum.in</a:t>
            </a:r>
          </a:p>
        </p:txBody>
      </p:sp>
      <p:sp>
        <p:nvSpPr>
          <p:cNvPr id="12" name="Slide Number Placeholder 11"/>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150863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959986E-8D70-497F-9F39-DBA5F684EA90}" type="datetime1">
              <a:rPr lang="en-US" smtClean="0"/>
              <a:t>8/2/2024</a:t>
            </a:fld>
            <a:endParaRPr lang="en-US"/>
          </a:p>
        </p:txBody>
      </p:sp>
      <p:sp>
        <p:nvSpPr>
          <p:cNvPr id="7" name="Footer Placeholder 6"/>
          <p:cNvSpPr>
            <a:spLocks noGrp="1"/>
          </p:cNvSpPr>
          <p:nvPr>
            <p:ph type="ftr" sz="quarter" idx="11"/>
          </p:nvPr>
        </p:nvSpPr>
        <p:spPr/>
        <p:txBody>
          <a:bodyPr/>
          <a:lstStyle/>
          <a:p>
            <a:r>
              <a:rPr lang="en-US"/>
              <a:t>Plusforum.in</a:t>
            </a:r>
          </a:p>
        </p:txBody>
      </p:sp>
      <p:sp>
        <p:nvSpPr>
          <p:cNvPr id="8" name="Slide Number Placeholder 7"/>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32070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C0A907-1874-405E-B272-ECFA010B0470}" type="datetime1">
              <a:rPr lang="en-US" smtClean="0"/>
              <a:t>8/2/2024</a:t>
            </a:fld>
            <a:endParaRPr lang="en-US"/>
          </a:p>
        </p:txBody>
      </p:sp>
      <p:sp>
        <p:nvSpPr>
          <p:cNvPr id="6" name="Footer Placeholder 5"/>
          <p:cNvSpPr>
            <a:spLocks noGrp="1"/>
          </p:cNvSpPr>
          <p:nvPr>
            <p:ph type="ftr" sz="quarter" idx="11"/>
          </p:nvPr>
        </p:nvSpPr>
        <p:spPr/>
        <p:txBody>
          <a:bodyPr/>
          <a:lstStyle/>
          <a:p>
            <a:r>
              <a:rPr lang="en-US"/>
              <a:t>Plusforum.in</a:t>
            </a:r>
          </a:p>
        </p:txBody>
      </p:sp>
      <p:sp>
        <p:nvSpPr>
          <p:cNvPr id="7" name="Slide Number Placeholder 6"/>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249377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DDF871D-AED3-42A7-BDAB-AA295A1CFE7C}" type="datetime1">
              <a:rPr lang="en-US" smtClean="0"/>
              <a:t>8/2/2024</a:t>
            </a:fld>
            <a:endParaRPr lang="en-US"/>
          </a:p>
        </p:txBody>
      </p:sp>
      <p:sp>
        <p:nvSpPr>
          <p:cNvPr id="9" name="Footer Placeholder 8"/>
          <p:cNvSpPr>
            <a:spLocks noGrp="1"/>
          </p:cNvSpPr>
          <p:nvPr>
            <p:ph type="ftr" sz="quarter" idx="11"/>
          </p:nvPr>
        </p:nvSpPr>
        <p:spPr/>
        <p:txBody>
          <a:bodyPr/>
          <a:lstStyle/>
          <a:p>
            <a:r>
              <a:rPr lang="en-US"/>
              <a:t>Plusforum.in</a:t>
            </a:r>
          </a:p>
        </p:txBody>
      </p:sp>
      <p:sp>
        <p:nvSpPr>
          <p:cNvPr id="10" name="Slide Number Placeholder 9"/>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1921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A4AC3E3-D7D2-4648-81DE-C4025D3A4A5E}" type="datetime1">
              <a:rPr lang="en-US" smtClean="0"/>
              <a:t>8/2/2024</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Plusforum.in</a:t>
            </a:r>
          </a:p>
        </p:txBody>
      </p:sp>
      <p:sp>
        <p:nvSpPr>
          <p:cNvPr id="10" name="Slide Number Placeholder 9"/>
          <p:cNvSpPr>
            <a:spLocks noGrp="1"/>
          </p:cNvSpPr>
          <p:nvPr>
            <p:ph type="sldNum" sz="quarter" idx="12"/>
          </p:nvPr>
        </p:nvSpPr>
        <p:spPr/>
        <p:txBody>
          <a:bodyPr/>
          <a:lstStyle/>
          <a:p>
            <a:fld id="{07D653A6-1012-4E5D-A323-648D54D35601}" type="slidenum">
              <a:rPr lang="en-US" smtClean="0"/>
              <a:t>‹#›</a:t>
            </a:fld>
            <a:endParaRPr lang="en-US"/>
          </a:p>
        </p:txBody>
      </p:sp>
    </p:spTree>
    <p:extLst>
      <p:ext uri="{BB962C8B-B14F-4D97-AF65-F5344CB8AC3E}">
        <p14:creationId xmlns:p14="http://schemas.microsoft.com/office/powerpoint/2010/main" val="155876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74320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52401" y="1123837"/>
            <a:ext cx="2438400"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3273C3B-88DF-4D9B-9115-EAC26D4A73C3}" type="datetime1">
              <a:rPr lang="en-US" smtClean="0"/>
              <a:t>8/2/2024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Plusforum.in</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7D653A6-1012-4E5D-A323-648D54D35601}" type="slidenum">
              <a:rPr lang="en-US" smtClean="0"/>
              <a:t>‹#›</a:t>
            </a:fld>
            <a:endParaRPr lang="en-US"/>
          </a:p>
        </p:txBody>
      </p:sp>
    </p:spTree>
    <p:extLst>
      <p:ext uri="{BB962C8B-B14F-4D97-AF65-F5344CB8AC3E}">
        <p14:creationId xmlns:p14="http://schemas.microsoft.com/office/powerpoint/2010/main" val="5856469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cs.ansible.com/ansible/modules_by_categor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tx1"/>
                </a:solidFill>
                <a:latin typeface="Helvetica" panose="020B0604020202020204" pitchFamily="34" charset="0"/>
                <a:cs typeface="Helvetica" panose="020B0604020202020204" pitchFamily="34" charset="0"/>
              </a:rPr>
              <a:t>Ansible - Configuration management tool</a:t>
            </a:r>
          </a:p>
        </p:txBody>
      </p:sp>
    </p:spTree>
    <p:extLst>
      <p:ext uri="{BB962C8B-B14F-4D97-AF65-F5344CB8AC3E}">
        <p14:creationId xmlns:p14="http://schemas.microsoft.com/office/powerpoint/2010/main" val="80719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67200"/>
            <a:ext cx="2590800" cy="1143000"/>
          </a:xfrm>
        </p:spPr>
        <p:txBody>
          <a:bodyPr vert="horz" lIns="91440" tIns="36247" rIns="91440" bIns="45720" rtlCol="0" anchor="ctr">
            <a:normAutofit fontScale="90000"/>
          </a:bodyPr>
          <a:lstStyle/>
          <a:p>
            <a:pPr defTabSz="576621" fontAlgn="base">
              <a:lnSpc>
                <a:spcPct val="102000"/>
              </a:lnSpc>
              <a:spcAft>
                <a:spcPct val="0"/>
              </a:spcAft>
              <a:buClr>
                <a:srgbClr val="000000"/>
              </a:buClr>
              <a:buSzPct val="100000"/>
            </a:pPr>
            <a:r>
              <a:rPr lang="en-US" sz="4000" b="1" dirty="0">
                <a:solidFill>
                  <a:schemeClr val="tx1"/>
                </a:solidFill>
                <a:latin typeface="Helvetica" panose="020B0604020202020204" pitchFamily="34" charset="0"/>
                <a:cs typeface="Helvetica" panose="020B0604020202020204" pitchFamily="34" charset="0"/>
              </a:rPr>
              <a:t>Ansible Module</a:t>
            </a:r>
            <a:endParaRPr lang="en-IN" sz="4000" b="1"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p>
        </p:txBody>
      </p:sp>
      <p:sp>
        <p:nvSpPr>
          <p:cNvPr id="4" name="TextBox 3"/>
          <p:cNvSpPr txBox="1"/>
          <p:nvPr/>
        </p:nvSpPr>
        <p:spPr>
          <a:xfrm>
            <a:off x="3048000" y="838200"/>
            <a:ext cx="8610600" cy="5441338"/>
          </a:xfrm>
          <a:prstGeom prst="rect">
            <a:avLst/>
          </a:prstGeom>
          <a:noFill/>
        </p:spPr>
        <p:txBody>
          <a:bodyPr wrap="square" lIns="72494" tIns="36247" rIns="72494" bIns="36247" rtlCol="0">
            <a:spAutoFit/>
          </a:bodyPr>
          <a:lstStyle/>
          <a:p>
            <a:r>
              <a:rPr lang="en-US" b="1" dirty="0">
                <a:latin typeface="Helvetica" panose="020B0604020202020204" pitchFamily="34" charset="0"/>
                <a:cs typeface="Helvetica" panose="020B0604020202020204" pitchFamily="34" charset="0"/>
              </a:rPr>
              <a:t>Ansible</a:t>
            </a:r>
            <a:r>
              <a:rPr lang="en-US" dirty="0">
                <a:latin typeface="Helvetica" panose="020B0604020202020204" pitchFamily="34" charset="0"/>
                <a:cs typeface="Helvetica" panose="020B0604020202020204" pitchFamily="34" charset="0"/>
              </a:rPr>
              <a:t> </a:t>
            </a:r>
            <a:r>
              <a:rPr lang="en-US" b="1" dirty="0">
                <a:latin typeface="Helvetica" panose="020B0604020202020204" pitchFamily="34" charset="0"/>
                <a:cs typeface="Helvetica" panose="020B0604020202020204" pitchFamily="34" charset="0"/>
              </a:rPr>
              <a:t>module</a:t>
            </a:r>
            <a:r>
              <a:rPr lang="en-US" dirty="0">
                <a:latin typeface="Helvetica" panose="020B0604020202020204" pitchFamily="34" charset="0"/>
                <a:cs typeface="Helvetica" panose="020B0604020202020204" pitchFamily="34" charset="0"/>
              </a:rPr>
              <a:t> are available for almost all types of work that one would want to carry out.</a:t>
            </a:r>
          </a:p>
          <a:p>
            <a:r>
              <a:rPr lang="en-US" dirty="0">
                <a:latin typeface="Helvetica" panose="020B0604020202020204" pitchFamily="34" charset="0"/>
                <a:cs typeface="Helvetica" panose="020B0604020202020204" pitchFamily="34" charset="0"/>
              </a:rPr>
              <a:t>On ansible server these can be listed using command, </a:t>
            </a:r>
          </a:p>
          <a:p>
            <a:pPr>
              <a:spcBef>
                <a:spcPts val="476"/>
              </a:spcBef>
              <a:spcAft>
                <a:spcPts val="476"/>
              </a:spcAft>
            </a:pPr>
            <a:r>
              <a:rPr lang="en-US" dirty="0">
                <a:solidFill>
                  <a:srgbClr val="0000FF"/>
                </a:solidFill>
                <a:latin typeface="Helvetica" panose="020B0604020202020204" pitchFamily="34" charset="0"/>
                <a:cs typeface="Helvetica" panose="020B0604020202020204" pitchFamily="34" charset="0"/>
              </a:rPr>
              <a:t>$ ansible-doc –l</a:t>
            </a:r>
          </a:p>
          <a:p>
            <a:pPr>
              <a:spcBef>
                <a:spcPts val="476"/>
              </a:spcBef>
              <a:spcAft>
                <a:spcPts val="476"/>
              </a:spcAft>
            </a:pPr>
            <a:r>
              <a:rPr lang="en-US" dirty="0">
                <a:latin typeface="Helvetica" panose="020B0604020202020204" pitchFamily="34" charset="0"/>
                <a:cs typeface="Helvetica" panose="020B0604020202020204" pitchFamily="34" charset="0"/>
              </a:rPr>
              <a:t>Also more information can retrieved using command,</a:t>
            </a:r>
          </a:p>
          <a:p>
            <a:pPr>
              <a:spcBef>
                <a:spcPts val="476"/>
              </a:spcBef>
              <a:spcAft>
                <a:spcPts val="476"/>
              </a:spcAft>
            </a:pPr>
            <a:r>
              <a:rPr lang="en-US" dirty="0">
                <a:solidFill>
                  <a:srgbClr val="0000FF"/>
                </a:solidFill>
                <a:latin typeface="Helvetica" panose="020B0604020202020204" pitchFamily="34" charset="0"/>
                <a:cs typeface="Helvetica" panose="020B0604020202020204" pitchFamily="34" charset="0"/>
              </a:rPr>
              <a:t>$ ansible-doc &lt;</a:t>
            </a:r>
            <a:r>
              <a:rPr lang="en-US" dirty="0" err="1">
                <a:solidFill>
                  <a:srgbClr val="0000FF"/>
                </a:solidFill>
                <a:latin typeface="Helvetica" panose="020B0604020202020204" pitchFamily="34" charset="0"/>
                <a:cs typeface="Helvetica" panose="020B0604020202020204" pitchFamily="34" charset="0"/>
              </a:rPr>
              <a:t>module_name</a:t>
            </a:r>
            <a:r>
              <a:rPr lang="en-US" dirty="0">
                <a:solidFill>
                  <a:srgbClr val="0000FF"/>
                </a:solidFill>
                <a:latin typeface="Helvetica" panose="020B0604020202020204" pitchFamily="34" charset="0"/>
                <a:cs typeface="Helvetica" panose="020B0604020202020204" pitchFamily="34" charset="0"/>
              </a:rPr>
              <a:t>&gt;</a:t>
            </a:r>
          </a:p>
          <a:p>
            <a:pPr>
              <a:spcBef>
                <a:spcPts val="476"/>
              </a:spcBef>
              <a:spcAft>
                <a:spcPts val="476"/>
              </a:spcAft>
            </a:pPr>
            <a:r>
              <a:rPr lang="en-US" dirty="0">
                <a:latin typeface="Helvetica" panose="020B0604020202020204" pitchFamily="34" charset="0"/>
                <a:cs typeface="Helvetica" panose="020B0604020202020204" pitchFamily="34" charset="0"/>
              </a:rPr>
              <a:t>Module Category</a:t>
            </a:r>
          </a:p>
          <a:p>
            <a:pPr marL="271851" indent="-271851">
              <a:spcBef>
                <a:spcPts val="238"/>
              </a:spcBef>
              <a:spcAft>
                <a:spcPts val="238"/>
              </a:spcAft>
              <a:buAutoNum type="arabicParenR"/>
            </a:pPr>
            <a:r>
              <a:rPr lang="en-US" dirty="0">
                <a:latin typeface="Helvetica" panose="020B0604020202020204" pitchFamily="34" charset="0"/>
                <a:cs typeface="Helvetica" panose="020B0604020202020204" pitchFamily="34" charset="0"/>
              </a:rPr>
              <a:t>Manage server</a:t>
            </a:r>
          </a:p>
          <a:p>
            <a:pPr marL="271851" indent="-271851">
              <a:spcBef>
                <a:spcPts val="238"/>
              </a:spcBef>
              <a:spcAft>
                <a:spcPts val="238"/>
              </a:spcAft>
              <a:buAutoNum type="arabicParenR"/>
            </a:pPr>
            <a:r>
              <a:rPr lang="en-US" dirty="0">
                <a:latin typeface="Helvetica" panose="020B0604020202020204" pitchFamily="34" charset="0"/>
                <a:cs typeface="Helvetica" panose="020B0604020202020204" pitchFamily="34" charset="0"/>
              </a:rPr>
              <a:t>Maintain virtual servers</a:t>
            </a:r>
          </a:p>
          <a:p>
            <a:pPr marL="271851" indent="-271851">
              <a:spcBef>
                <a:spcPts val="238"/>
              </a:spcBef>
              <a:spcAft>
                <a:spcPts val="238"/>
              </a:spcAft>
              <a:buAutoNum type="arabicParenR"/>
            </a:pPr>
            <a:r>
              <a:rPr lang="en-US" dirty="0">
                <a:latin typeface="Helvetica" panose="020B0604020202020204" pitchFamily="34" charset="0"/>
                <a:cs typeface="Helvetica" panose="020B0604020202020204" pitchFamily="34" charset="0"/>
              </a:rPr>
              <a:t>Configure network equipment.</a:t>
            </a:r>
          </a:p>
          <a:p>
            <a:pPr marL="271851" indent="-271851">
              <a:spcBef>
                <a:spcPts val="238"/>
              </a:spcBef>
              <a:spcAft>
                <a:spcPts val="238"/>
              </a:spcAft>
              <a:buAutoNum type="arabicParenR"/>
            </a:pPr>
            <a:r>
              <a:rPr lang="en-US" dirty="0">
                <a:latin typeface="Helvetica" panose="020B0604020202020204" pitchFamily="34" charset="0"/>
                <a:cs typeface="Helvetica" panose="020B0604020202020204" pitchFamily="34" charset="0"/>
              </a:rPr>
              <a:t>Maintain database and tables</a:t>
            </a:r>
          </a:p>
          <a:p>
            <a:pPr marL="271851" indent="-271851">
              <a:spcBef>
                <a:spcPts val="238"/>
              </a:spcBef>
              <a:spcAft>
                <a:spcPts val="238"/>
              </a:spcAft>
              <a:buAutoNum type="arabicParenR"/>
            </a:pPr>
            <a:r>
              <a:rPr lang="en-US" dirty="0">
                <a:latin typeface="Helvetica" panose="020B0604020202020204" pitchFamily="34" charset="0"/>
                <a:cs typeface="Helvetica" panose="020B0604020202020204" pitchFamily="34" charset="0"/>
              </a:rPr>
              <a:t>Deploy load balancer configuration.</a:t>
            </a:r>
          </a:p>
          <a:p>
            <a:pPr>
              <a:spcBef>
                <a:spcPts val="238"/>
              </a:spcBef>
              <a:spcAft>
                <a:spcPts val="238"/>
              </a:spcAft>
            </a:pPr>
            <a:endParaRPr lang="en-US" dirty="0">
              <a:latin typeface="Helvetica" panose="020B0604020202020204" pitchFamily="34" charset="0"/>
              <a:cs typeface="Helvetica" panose="020B0604020202020204" pitchFamily="34" charset="0"/>
            </a:endParaRPr>
          </a:p>
          <a:p>
            <a:pPr>
              <a:spcBef>
                <a:spcPts val="238"/>
              </a:spcBef>
              <a:spcAft>
                <a:spcPts val="238"/>
              </a:spcAft>
            </a:pPr>
            <a:r>
              <a:rPr lang="en-US" dirty="0">
                <a:latin typeface="Helvetica" panose="020B0604020202020204" pitchFamily="34" charset="0"/>
                <a:cs typeface="Helvetica" panose="020B0604020202020204" pitchFamily="34" charset="0"/>
              </a:rPr>
              <a:t>Example the ‘setup’ module fetch the remote hosts profile information. Thus the setup module actually runs the ‘</a:t>
            </a:r>
            <a:r>
              <a:rPr lang="en-US" dirty="0" err="1">
                <a:latin typeface="Helvetica" panose="020B0604020202020204" pitchFamily="34" charset="0"/>
                <a:cs typeface="Helvetica" panose="020B0604020202020204" pitchFamily="34" charset="0"/>
              </a:rPr>
              <a:t>Ohai</a:t>
            </a:r>
            <a:r>
              <a:rPr lang="en-US" dirty="0">
                <a:latin typeface="Helvetica" panose="020B0604020202020204" pitchFamily="34" charset="0"/>
                <a:cs typeface="Helvetica" panose="020B0604020202020204" pitchFamily="34" charset="0"/>
              </a:rPr>
              <a:t>’ profiler.</a:t>
            </a:r>
          </a:p>
          <a:p>
            <a:pPr marL="271851" indent="-271851">
              <a:spcBef>
                <a:spcPts val="476"/>
              </a:spcBef>
              <a:spcAft>
                <a:spcPts val="476"/>
              </a:spcAft>
              <a:buAutoNum type="arabicParenR"/>
            </a:pPr>
            <a:endParaRPr lang="en-IN" dirty="0">
              <a:solidFill>
                <a:srgbClr val="0000FF"/>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30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3867150"/>
            <a:ext cx="2665326" cy="1143000"/>
          </a:xfrm>
        </p:spPr>
        <p:txBody>
          <a:bodyPr vert="horz" lIns="91440" tIns="36247" rIns="91440" bIns="45720" rtlCol="0" anchor="ctr">
            <a:normAutofit fontScale="90000"/>
          </a:bodyPr>
          <a:lstStyle/>
          <a:p>
            <a:pPr defTabSz="576621" fontAlgn="base">
              <a:lnSpc>
                <a:spcPct val="102000"/>
              </a:lnSpc>
              <a:spcAft>
                <a:spcPct val="0"/>
              </a:spcAft>
              <a:buClr>
                <a:srgbClr val="000000"/>
              </a:buClr>
              <a:buSzPct val="100000"/>
            </a:pPr>
            <a:r>
              <a:rPr lang="en-US" sz="4000" b="1" dirty="0">
                <a:solidFill>
                  <a:schemeClr val="tx1"/>
                </a:solidFill>
                <a:latin typeface="Helvetica" panose="020B0604020202020204" pitchFamily="34" charset="0"/>
                <a:cs typeface="Helvetica" panose="020B0604020202020204" pitchFamily="34" charset="0"/>
              </a:rPr>
              <a:t>Ansible playbook</a:t>
            </a:r>
            <a:endParaRPr lang="en-IN" sz="4000" b="1"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714500"/>
            <a:ext cx="342900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63236" y="762000"/>
            <a:ext cx="5029200" cy="1605556"/>
          </a:xfrm>
          <a:prstGeom prst="rect">
            <a:avLst/>
          </a:prstGeom>
          <a:noFill/>
        </p:spPr>
        <p:txBody>
          <a:bodyPr wrap="square" lIns="91429" tIns="45714" rIns="91429" bIns="45714" rtlCol="0">
            <a:spAutoFit/>
          </a:bodyPr>
          <a:lstStyle/>
          <a:p>
            <a:pPr marL="226543" indent="-226543" algn="just">
              <a:spcAft>
                <a:spcPts val="476"/>
              </a:spcAft>
              <a:buFont typeface="Wingdings" panose="05000000000000000000" pitchFamily="2" charset="2"/>
              <a:buChar char="§"/>
            </a:pPr>
            <a:r>
              <a:rPr lang="en-US" dirty="0">
                <a:latin typeface="Helvetica" panose="020B0604020202020204" pitchFamily="34" charset="0"/>
                <a:cs typeface="Helvetica" panose="020B0604020202020204" pitchFamily="34" charset="0"/>
              </a:rPr>
              <a:t>The </a:t>
            </a:r>
            <a:r>
              <a:rPr lang="en-US" b="1" dirty="0">
                <a:latin typeface="Helvetica" panose="020B0604020202020204" pitchFamily="34" charset="0"/>
                <a:cs typeface="Helvetica" panose="020B0604020202020204" pitchFamily="34" charset="0"/>
              </a:rPr>
              <a:t>syntax</a:t>
            </a:r>
            <a:r>
              <a:rPr lang="en-US" dirty="0">
                <a:latin typeface="Helvetica" panose="020B0604020202020204" pitchFamily="34" charset="0"/>
                <a:cs typeface="Helvetica" panose="020B0604020202020204" pitchFamily="34" charset="0"/>
              </a:rPr>
              <a:t> of writing the playbook is very specific. Specially about </a:t>
            </a:r>
            <a:r>
              <a:rPr lang="en-US" b="1" dirty="0">
                <a:latin typeface="Helvetica" panose="020B0604020202020204" pitchFamily="34" charset="0"/>
                <a:cs typeface="Helvetica" panose="020B0604020202020204" pitchFamily="34" charset="0"/>
              </a:rPr>
              <a:t>indentation.</a:t>
            </a:r>
          </a:p>
          <a:p>
            <a:pPr marL="226543" indent="-226543" algn="just">
              <a:spcAft>
                <a:spcPts val="476"/>
              </a:spcAft>
              <a:buFont typeface="Wingdings" panose="05000000000000000000" pitchFamily="2" charset="2"/>
              <a:buChar char="§"/>
            </a:pPr>
            <a:r>
              <a:rPr lang="en-US" b="1" dirty="0">
                <a:latin typeface="Helvetica" panose="020B0604020202020204" pitchFamily="34" charset="0"/>
                <a:cs typeface="Helvetica" panose="020B0604020202020204" pitchFamily="34" charset="0"/>
              </a:rPr>
              <a:t>Running</a:t>
            </a:r>
            <a:r>
              <a:rPr lang="en-US" dirty="0">
                <a:latin typeface="Helvetica" panose="020B0604020202020204" pitchFamily="34" charset="0"/>
                <a:cs typeface="Helvetica" panose="020B0604020202020204" pitchFamily="34" charset="0"/>
              </a:rPr>
              <a:t> a ‘playbook’ from command line is done using below command,</a:t>
            </a:r>
          </a:p>
          <a:p>
            <a:pPr marL="228572" algn="just">
              <a:spcAft>
                <a:spcPts val="476"/>
              </a:spcAft>
            </a:pPr>
            <a:r>
              <a:rPr lang="en-US" dirty="0">
                <a:solidFill>
                  <a:srgbClr val="0000FF"/>
                </a:solidFill>
                <a:latin typeface="Helvetica" panose="020B0604020202020204" pitchFamily="34" charset="0"/>
                <a:cs typeface="Helvetica" panose="020B0604020202020204" pitchFamily="34" charset="0"/>
              </a:rPr>
              <a:t>$ ansible-playbook &lt;xyz-</a:t>
            </a:r>
            <a:r>
              <a:rPr lang="en-US" dirty="0" err="1">
                <a:solidFill>
                  <a:srgbClr val="0000FF"/>
                </a:solidFill>
                <a:latin typeface="Helvetica" panose="020B0604020202020204" pitchFamily="34" charset="0"/>
                <a:cs typeface="Helvetica" panose="020B0604020202020204" pitchFamily="34" charset="0"/>
              </a:rPr>
              <a:t>playbook.yml</a:t>
            </a:r>
            <a:r>
              <a:rPr lang="en-US" dirty="0">
                <a:solidFill>
                  <a:srgbClr val="0000FF"/>
                </a:solidFill>
                <a:latin typeface="Helvetica" panose="020B0604020202020204" pitchFamily="34" charset="0"/>
                <a:cs typeface="Helvetica" panose="020B0604020202020204" pitchFamily="34" charset="0"/>
              </a:rPr>
              <a:t>.&gt;</a:t>
            </a:r>
            <a:endParaRPr lang="en-IN" dirty="0">
              <a:solidFill>
                <a:srgbClr val="0000FF"/>
              </a:solidFill>
              <a:latin typeface="Helvetica" panose="020B0604020202020204" pitchFamily="34" charset="0"/>
              <a:cs typeface="Helvetica" panose="020B0604020202020204"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35" y="2760512"/>
            <a:ext cx="4827457" cy="3106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603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974757"/>
            <a:ext cx="2382160" cy="1143000"/>
          </a:xfrm>
        </p:spPr>
        <p:txBody>
          <a:bodyPr vert="horz" lIns="91440" tIns="36247" rIns="91440" bIns="45720" rtlCol="0" anchor="ctr">
            <a:normAutofit fontScale="90000"/>
          </a:bodyPr>
          <a:lstStyle/>
          <a:p>
            <a:pPr defTabSz="576621" fontAlgn="base">
              <a:lnSpc>
                <a:spcPct val="102000"/>
              </a:lnSpc>
              <a:spcAft>
                <a:spcPct val="0"/>
              </a:spcAft>
              <a:buClr>
                <a:srgbClr val="000000"/>
              </a:buClr>
              <a:buSzPct val="100000"/>
            </a:pPr>
            <a:r>
              <a:rPr lang="en-US" sz="4000" b="1" dirty="0">
                <a:solidFill>
                  <a:schemeClr val="tx1"/>
                </a:solidFill>
                <a:latin typeface="Helvetica" panose="020B0604020202020204" pitchFamily="34" charset="0"/>
                <a:cs typeface="Helvetica" panose="020B0604020202020204" pitchFamily="34" charset="0"/>
              </a:rPr>
              <a:t>Ansible Playbook</a:t>
            </a:r>
            <a:endParaRPr lang="en-IN" sz="4000" b="1" dirty="0">
              <a:solidFill>
                <a:schemeClr val="tx1"/>
              </a:solidFill>
              <a:latin typeface="Helvetica" panose="020B0604020202020204" pitchFamily="34" charset="0"/>
              <a:cs typeface="Helvetica" panose="020B0604020202020204" pitchFamily="34" charset="0"/>
            </a:endParaRPr>
          </a:p>
        </p:txBody>
      </p:sp>
      <p:sp>
        <p:nvSpPr>
          <p:cNvPr id="4" name="Footer Placeholder 3"/>
          <p:cNvSpPr>
            <a:spLocks noGrp="1"/>
          </p:cNvSpPr>
          <p:nvPr>
            <p:ph type="ftr" sz="quarter" idx="11"/>
          </p:nvPr>
        </p:nvSpPr>
        <p:spPr>
          <a:xfrm>
            <a:off x="5035399" y="6014024"/>
            <a:ext cx="5911517" cy="365125"/>
          </a:xfrm>
        </p:spPr>
        <p:txBody>
          <a:bodyPr/>
          <a:lstStyle/>
          <a:p>
            <a:r>
              <a:rPr lang="en-US"/>
              <a:t>Plusforum.in</a:t>
            </a:r>
          </a:p>
        </p:txBody>
      </p:sp>
      <p:sp>
        <p:nvSpPr>
          <p:cNvPr id="5" name="TextBox 4"/>
          <p:cNvSpPr txBox="1"/>
          <p:nvPr/>
        </p:nvSpPr>
        <p:spPr>
          <a:xfrm>
            <a:off x="3018061" y="762000"/>
            <a:ext cx="4029180" cy="4382074"/>
          </a:xfrm>
          <a:prstGeom prst="rect">
            <a:avLst/>
          </a:prstGeom>
          <a:noFill/>
          <a:ln>
            <a:solidFill>
              <a:schemeClr val="accent1">
                <a:lumMod val="50000"/>
              </a:schemeClr>
            </a:solidFill>
          </a:ln>
        </p:spPr>
        <p:txBody>
          <a:bodyPr wrap="square" lIns="72494" tIns="36247" rIns="72494" bIns="36247" rtlCol="0">
            <a:spAutoFit/>
          </a:bodyPr>
          <a:lstStyle/>
          <a:p>
            <a:r>
              <a:rPr lang="en-IN" sz="1400" dirty="0">
                <a:solidFill>
                  <a:srgbClr val="0000FF"/>
                </a:solidFill>
                <a:latin typeface="Helvetica" panose="020B0604020202020204" pitchFamily="34" charset="0"/>
                <a:cs typeface="Helvetica" panose="020B0604020202020204" pitchFamily="34" charset="0"/>
              </a:rPr>
              <a:t>--- </a:t>
            </a:r>
          </a:p>
          <a:p>
            <a:r>
              <a:rPr lang="en-IN" sz="1400" dirty="0">
                <a:solidFill>
                  <a:srgbClr val="0000FF"/>
                </a:solidFill>
                <a:latin typeface="Helvetica" panose="020B0604020202020204" pitchFamily="34" charset="0"/>
                <a:cs typeface="Helvetica" panose="020B0604020202020204" pitchFamily="34" charset="0"/>
              </a:rPr>
              <a:t>- hosts: webservers </a:t>
            </a:r>
          </a:p>
          <a:p>
            <a:r>
              <a:rPr lang="en-IN" sz="1400" dirty="0">
                <a:solidFill>
                  <a:srgbClr val="0000FF"/>
                </a:solidFill>
                <a:latin typeface="Helvetica" panose="020B0604020202020204" pitchFamily="34" charset="0"/>
                <a:cs typeface="Helvetica" panose="020B0604020202020204" pitchFamily="34" charset="0"/>
              </a:rPr>
              <a:t>  </a:t>
            </a:r>
            <a:r>
              <a:rPr lang="en-IN" sz="1400" dirty="0" err="1">
                <a:solidFill>
                  <a:srgbClr val="0000FF"/>
                </a:solidFill>
                <a:latin typeface="Helvetica" panose="020B0604020202020204" pitchFamily="34" charset="0"/>
                <a:cs typeface="Helvetica" panose="020B0604020202020204" pitchFamily="34" charset="0"/>
              </a:rPr>
              <a:t>vars</a:t>
            </a:r>
            <a:r>
              <a:rPr lang="en-IN" sz="1400" dirty="0">
                <a:solidFill>
                  <a:srgbClr val="0000FF"/>
                </a:solidFill>
                <a:latin typeface="Helvetica" panose="020B0604020202020204" pitchFamily="34" charset="0"/>
                <a:cs typeface="Helvetica" panose="020B0604020202020204" pitchFamily="34" charset="0"/>
              </a:rPr>
              <a:t>: </a:t>
            </a:r>
          </a:p>
          <a:p>
            <a:r>
              <a:rPr lang="en-IN" sz="1400" dirty="0">
                <a:solidFill>
                  <a:srgbClr val="0000FF"/>
                </a:solidFill>
                <a:latin typeface="Helvetica" panose="020B0604020202020204" pitchFamily="34" charset="0"/>
                <a:cs typeface="Helvetica" panose="020B0604020202020204" pitchFamily="34" charset="0"/>
              </a:rPr>
              <a:t>     </a:t>
            </a:r>
            <a:r>
              <a:rPr lang="en-IN" sz="1400" dirty="0" err="1">
                <a:solidFill>
                  <a:srgbClr val="0000FF"/>
                </a:solidFill>
                <a:latin typeface="Helvetica" panose="020B0604020202020204" pitchFamily="34" charset="0"/>
                <a:cs typeface="Helvetica" panose="020B0604020202020204" pitchFamily="34" charset="0"/>
              </a:rPr>
              <a:t>http_port</a:t>
            </a:r>
            <a:r>
              <a:rPr lang="en-IN" sz="1400" dirty="0">
                <a:solidFill>
                  <a:srgbClr val="0000FF"/>
                </a:solidFill>
                <a:latin typeface="Helvetica" panose="020B0604020202020204" pitchFamily="34" charset="0"/>
                <a:cs typeface="Helvetica" panose="020B0604020202020204" pitchFamily="34" charset="0"/>
              </a:rPr>
              <a:t>: 80 </a:t>
            </a:r>
          </a:p>
          <a:p>
            <a:r>
              <a:rPr lang="en-IN" sz="1400" dirty="0">
                <a:solidFill>
                  <a:srgbClr val="0000FF"/>
                </a:solidFill>
                <a:latin typeface="Helvetica" panose="020B0604020202020204" pitchFamily="34" charset="0"/>
                <a:cs typeface="Helvetica" panose="020B0604020202020204" pitchFamily="34" charset="0"/>
              </a:rPr>
              <a:t>     </a:t>
            </a:r>
            <a:r>
              <a:rPr lang="en-IN" sz="1400" dirty="0" err="1">
                <a:solidFill>
                  <a:srgbClr val="0000FF"/>
                </a:solidFill>
                <a:latin typeface="Helvetica" panose="020B0604020202020204" pitchFamily="34" charset="0"/>
                <a:cs typeface="Helvetica" panose="020B0604020202020204" pitchFamily="34" charset="0"/>
              </a:rPr>
              <a:t>max_clients</a:t>
            </a:r>
            <a:r>
              <a:rPr lang="en-IN" sz="1400" dirty="0">
                <a:solidFill>
                  <a:srgbClr val="0000FF"/>
                </a:solidFill>
                <a:latin typeface="Helvetica" panose="020B0604020202020204" pitchFamily="34" charset="0"/>
                <a:cs typeface="Helvetica" panose="020B0604020202020204" pitchFamily="34" charset="0"/>
              </a:rPr>
              <a:t>: 200 </a:t>
            </a:r>
          </a:p>
          <a:p>
            <a:r>
              <a:rPr lang="en-IN" sz="1400" dirty="0">
                <a:solidFill>
                  <a:srgbClr val="0000FF"/>
                </a:solidFill>
                <a:latin typeface="Helvetica" panose="020B0604020202020204" pitchFamily="34" charset="0"/>
                <a:cs typeface="Helvetica" panose="020B0604020202020204" pitchFamily="34" charset="0"/>
              </a:rPr>
              <a:t>  </a:t>
            </a:r>
            <a:r>
              <a:rPr lang="en-IN" sz="1400" dirty="0" err="1">
                <a:solidFill>
                  <a:srgbClr val="0000FF"/>
                </a:solidFill>
                <a:latin typeface="Helvetica" panose="020B0604020202020204" pitchFamily="34" charset="0"/>
                <a:cs typeface="Helvetica" panose="020B0604020202020204" pitchFamily="34" charset="0"/>
              </a:rPr>
              <a:t>remote_user</a:t>
            </a:r>
            <a:r>
              <a:rPr lang="en-IN" sz="1400" dirty="0">
                <a:solidFill>
                  <a:srgbClr val="0000FF"/>
                </a:solidFill>
                <a:latin typeface="Helvetica" panose="020B0604020202020204" pitchFamily="34" charset="0"/>
                <a:cs typeface="Helvetica" panose="020B0604020202020204" pitchFamily="34" charset="0"/>
              </a:rPr>
              <a:t>: root </a:t>
            </a:r>
          </a:p>
          <a:p>
            <a:r>
              <a:rPr lang="en-IN" sz="1400" dirty="0">
                <a:solidFill>
                  <a:srgbClr val="0000FF"/>
                </a:solidFill>
                <a:latin typeface="Helvetica" panose="020B0604020202020204" pitchFamily="34" charset="0"/>
                <a:cs typeface="Helvetica" panose="020B0604020202020204" pitchFamily="34" charset="0"/>
              </a:rPr>
              <a:t>  tasks: </a:t>
            </a:r>
          </a:p>
          <a:p>
            <a:r>
              <a:rPr lang="en-IN" sz="1400" dirty="0">
                <a:solidFill>
                  <a:srgbClr val="0000FF"/>
                </a:solidFill>
                <a:latin typeface="Helvetica" panose="020B0604020202020204" pitchFamily="34" charset="0"/>
                <a:cs typeface="Helvetica" panose="020B0604020202020204" pitchFamily="34" charset="0"/>
              </a:rPr>
              <a:t>  - name: ensure apache is at the latest version    </a:t>
            </a:r>
          </a:p>
          <a:p>
            <a:r>
              <a:rPr lang="en-IN" sz="1400" dirty="0">
                <a:solidFill>
                  <a:srgbClr val="0000FF"/>
                </a:solidFill>
                <a:latin typeface="Helvetica" panose="020B0604020202020204" pitchFamily="34" charset="0"/>
                <a:cs typeface="Helvetica" panose="020B0604020202020204" pitchFamily="34" charset="0"/>
              </a:rPr>
              <a:t>    yum: name=</a:t>
            </a:r>
            <a:r>
              <a:rPr lang="en-IN" sz="1400" dirty="0" err="1">
                <a:solidFill>
                  <a:srgbClr val="0000FF"/>
                </a:solidFill>
                <a:latin typeface="Helvetica" panose="020B0604020202020204" pitchFamily="34" charset="0"/>
                <a:cs typeface="Helvetica" panose="020B0604020202020204" pitchFamily="34" charset="0"/>
              </a:rPr>
              <a:t>httpd</a:t>
            </a:r>
            <a:r>
              <a:rPr lang="en-IN" sz="1400" dirty="0">
                <a:solidFill>
                  <a:srgbClr val="0000FF"/>
                </a:solidFill>
                <a:latin typeface="Helvetica" panose="020B0604020202020204" pitchFamily="34" charset="0"/>
                <a:cs typeface="Helvetica" panose="020B0604020202020204" pitchFamily="34" charset="0"/>
              </a:rPr>
              <a:t> state=latest </a:t>
            </a:r>
          </a:p>
          <a:p>
            <a:r>
              <a:rPr lang="en-IN" sz="1400" dirty="0">
                <a:solidFill>
                  <a:srgbClr val="0000FF"/>
                </a:solidFill>
                <a:latin typeface="Helvetica" panose="020B0604020202020204" pitchFamily="34" charset="0"/>
                <a:cs typeface="Helvetica" panose="020B0604020202020204" pitchFamily="34" charset="0"/>
              </a:rPr>
              <a:t>  - name: write the apache config file </a:t>
            </a:r>
          </a:p>
          <a:p>
            <a:r>
              <a:rPr lang="en-IN" sz="1400" dirty="0">
                <a:solidFill>
                  <a:srgbClr val="0000FF"/>
                </a:solidFill>
                <a:latin typeface="Helvetica" panose="020B0604020202020204" pitchFamily="34" charset="0"/>
                <a:cs typeface="Helvetica" panose="020B0604020202020204" pitchFamily="34" charset="0"/>
              </a:rPr>
              <a:t>    template: </a:t>
            </a:r>
            <a:r>
              <a:rPr lang="en-IN" sz="1400" dirty="0" err="1">
                <a:solidFill>
                  <a:srgbClr val="0000FF"/>
                </a:solidFill>
                <a:latin typeface="Helvetica" panose="020B0604020202020204" pitchFamily="34" charset="0"/>
                <a:cs typeface="Helvetica" panose="020B0604020202020204" pitchFamily="34" charset="0"/>
              </a:rPr>
              <a:t>src</a:t>
            </a:r>
            <a:r>
              <a:rPr lang="en-IN" sz="1400" dirty="0">
                <a:solidFill>
                  <a:srgbClr val="0000FF"/>
                </a:solidFill>
                <a:latin typeface="Helvetica" panose="020B0604020202020204" pitchFamily="34" charset="0"/>
                <a:cs typeface="Helvetica" panose="020B0604020202020204" pitchFamily="34" charset="0"/>
              </a:rPr>
              <a:t>=/</a:t>
            </a:r>
            <a:r>
              <a:rPr lang="en-IN" sz="1400" dirty="0" err="1">
                <a:solidFill>
                  <a:srgbClr val="0000FF"/>
                </a:solidFill>
                <a:latin typeface="Helvetica" panose="020B0604020202020204" pitchFamily="34" charset="0"/>
                <a:cs typeface="Helvetica" panose="020B0604020202020204" pitchFamily="34" charset="0"/>
              </a:rPr>
              <a:t>srv</a:t>
            </a:r>
            <a:r>
              <a:rPr lang="en-IN" sz="1400" dirty="0">
                <a:solidFill>
                  <a:srgbClr val="0000FF"/>
                </a:solidFill>
                <a:latin typeface="Helvetica" panose="020B0604020202020204" pitchFamily="34" charset="0"/>
                <a:cs typeface="Helvetica" panose="020B0604020202020204" pitchFamily="34" charset="0"/>
              </a:rPr>
              <a:t>/httpd.j2 </a:t>
            </a:r>
            <a:r>
              <a:rPr lang="en-IN" sz="1400" dirty="0" err="1">
                <a:solidFill>
                  <a:srgbClr val="0000FF"/>
                </a:solidFill>
                <a:latin typeface="Helvetica" panose="020B0604020202020204" pitchFamily="34" charset="0"/>
                <a:cs typeface="Helvetica" panose="020B0604020202020204" pitchFamily="34" charset="0"/>
              </a:rPr>
              <a:t>dest</a:t>
            </a:r>
            <a:r>
              <a:rPr lang="en-IN" sz="1400" dirty="0">
                <a:solidFill>
                  <a:srgbClr val="0000FF"/>
                </a:solidFill>
                <a:latin typeface="Helvetica" panose="020B0604020202020204" pitchFamily="34" charset="0"/>
                <a:cs typeface="Helvetica" panose="020B0604020202020204" pitchFamily="34" charset="0"/>
              </a:rPr>
              <a:t>=/etc/</a:t>
            </a:r>
            <a:r>
              <a:rPr lang="en-IN" sz="1400" dirty="0" err="1">
                <a:solidFill>
                  <a:srgbClr val="0000FF"/>
                </a:solidFill>
                <a:latin typeface="Helvetica" panose="020B0604020202020204" pitchFamily="34" charset="0"/>
                <a:cs typeface="Helvetica" panose="020B0604020202020204" pitchFamily="34" charset="0"/>
              </a:rPr>
              <a:t>httpd.conf</a:t>
            </a:r>
            <a:r>
              <a:rPr lang="en-IN" sz="1400" dirty="0">
                <a:solidFill>
                  <a:srgbClr val="0000FF"/>
                </a:solidFill>
                <a:latin typeface="Helvetica" panose="020B0604020202020204" pitchFamily="34" charset="0"/>
                <a:cs typeface="Helvetica" panose="020B0604020202020204" pitchFamily="34" charset="0"/>
              </a:rPr>
              <a:t> </a:t>
            </a:r>
          </a:p>
          <a:p>
            <a:r>
              <a:rPr lang="en-IN" sz="1400" dirty="0">
                <a:solidFill>
                  <a:srgbClr val="0000FF"/>
                </a:solidFill>
                <a:latin typeface="Helvetica" panose="020B0604020202020204" pitchFamily="34" charset="0"/>
                <a:cs typeface="Helvetica" panose="020B0604020202020204" pitchFamily="34" charset="0"/>
              </a:rPr>
              <a:t>    notify: </a:t>
            </a:r>
          </a:p>
          <a:p>
            <a:r>
              <a:rPr lang="en-IN" sz="1400" dirty="0">
                <a:solidFill>
                  <a:srgbClr val="0000FF"/>
                </a:solidFill>
                <a:latin typeface="Helvetica" panose="020B0604020202020204" pitchFamily="34" charset="0"/>
                <a:cs typeface="Helvetica" panose="020B0604020202020204" pitchFamily="34" charset="0"/>
              </a:rPr>
              <a:t>      - restart apache </a:t>
            </a:r>
          </a:p>
          <a:p>
            <a:r>
              <a:rPr lang="en-IN" sz="1400" dirty="0">
                <a:solidFill>
                  <a:srgbClr val="0000FF"/>
                </a:solidFill>
                <a:latin typeface="Helvetica" panose="020B0604020202020204" pitchFamily="34" charset="0"/>
                <a:cs typeface="Helvetica" panose="020B0604020202020204" pitchFamily="34" charset="0"/>
              </a:rPr>
              <a:t>    - name: ensure apache is running (and enable it at boot)</a:t>
            </a:r>
          </a:p>
          <a:p>
            <a:r>
              <a:rPr lang="en-IN" sz="1400" dirty="0">
                <a:solidFill>
                  <a:srgbClr val="0000FF"/>
                </a:solidFill>
                <a:latin typeface="Helvetica" panose="020B0604020202020204" pitchFamily="34" charset="0"/>
                <a:cs typeface="Helvetica" panose="020B0604020202020204" pitchFamily="34" charset="0"/>
              </a:rPr>
              <a:t>      service: name=</a:t>
            </a:r>
            <a:r>
              <a:rPr lang="en-IN" sz="1400" dirty="0" err="1">
                <a:solidFill>
                  <a:srgbClr val="0000FF"/>
                </a:solidFill>
                <a:latin typeface="Helvetica" panose="020B0604020202020204" pitchFamily="34" charset="0"/>
                <a:cs typeface="Helvetica" panose="020B0604020202020204" pitchFamily="34" charset="0"/>
              </a:rPr>
              <a:t>httpd</a:t>
            </a:r>
            <a:r>
              <a:rPr lang="en-IN" sz="1400" dirty="0">
                <a:solidFill>
                  <a:srgbClr val="0000FF"/>
                </a:solidFill>
                <a:latin typeface="Helvetica" panose="020B0604020202020204" pitchFamily="34" charset="0"/>
                <a:cs typeface="Helvetica" panose="020B0604020202020204" pitchFamily="34" charset="0"/>
              </a:rPr>
              <a:t> state=started enabled=yes </a:t>
            </a:r>
          </a:p>
          <a:p>
            <a:r>
              <a:rPr lang="en-IN" sz="1400" dirty="0">
                <a:solidFill>
                  <a:srgbClr val="0000FF"/>
                </a:solidFill>
                <a:latin typeface="Helvetica" panose="020B0604020202020204" pitchFamily="34" charset="0"/>
                <a:cs typeface="Helvetica" panose="020B0604020202020204" pitchFamily="34" charset="0"/>
              </a:rPr>
              <a:t>  handlers: </a:t>
            </a:r>
          </a:p>
          <a:p>
            <a:r>
              <a:rPr lang="en-IN" sz="1400" dirty="0">
                <a:solidFill>
                  <a:srgbClr val="0000FF"/>
                </a:solidFill>
                <a:latin typeface="Helvetica" panose="020B0604020202020204" pitchFamily="34" charset="0"/>
                <a:cs typeface="Helvetica" panose="020B0604020202020204" pitchFamily="34" charset="0"/>
              </a:rPr>
              <a:t>    - name: restart apache </a:t>
            </a:r>
          </a:p>
          <a:p>
            <a:r>
              <a:rPr lang="en-IN" sz="1400" dirty="0">
                <a:solidFill>
                  <a:srgbClr val="0000FF"/>
                </a:solidFill>
                <a:latin typeface="Helvetica" panose="020B0604020202020204" pitchFamily="34" charset="0"/>
                <a:cs typeface="Helvetica" panose="020B0604020202020204" pitchFamily="34" charset="0"/>
              </a:rPr>
              <a:t>      service: name=</a:t>
            </a:r>
            <a:r>
              <a:rPr lang="en-IN" sz="1400" dirty="0" err="1">
                <a:solidFill>
                  <a:srgbClr val="0000FF"/>
                </a:solidFill>
                <a:latin typeface="Helvetica" panose="020B0604020202020204" pitchFamily="34" charset="0"/>
                <a:cs typeface="Helvetica" panose="020B0604020202020204" pitchFamily="34" charset="0"/>
              </a:rPr>
              <a:t>httpd</a:t>
            </a:r>
            <a:r>
              <a:rPr lang="en-IN" sz="1400" dirty="0">
                <a:solidFill>
                  <a:srgbClr val="0000FF"/>
                </a:solidFill>
                <a:latin typeface="Helvetica" panose="020B0604020202020204" pitchFamily="34" charset="0"/>
                <a:cs typeface="Helvetica" panose="020B0604020202020204" pitchFamily="34" charset="0"/>
              </a:rPr>
              <a:t> state=restarted</a:t>
            </a:r>
          </a:p>
        </p:txBody>
      </p:sp>
      <p:sp>
        <p:nvSpPr>
          <p:cNvPr id="7" name="TextBox 6"/>
          <p:cNvSpPr txBox="1"/>
          <p:nvPr/>
        </p:nvSpPr>
        <p:spPr>
          <a:xfrm>
            <a:off x="2918731" y="5296474"/>
            <a:ext cx="8587469" cy="811866"/>
          </a:xfrm>
          <a:prstGeom prst="rect">
            <a:avLst/>
          </a:prstGeom>
          <a:noFill/>
        </p:spPr>
        <p:txBody>
          <a:bodyPr wrap="square" lIns="72494" tIns="36247" rIns="72494" bIns="36247" rtlCol="0">
            <a:spAutoFit/>
          </a:bodyPr>
          <a:lstStyle/>
          <a:p>
            <a:pPr marL="226543" indent="-226543">
              <a:buFont typeface="Wingdings" panose="05000000000000000000" pitchFamily="2" charset="2"/>
              <a:buChar char="§"/>
            </a:pPr>
            <a:r>
              <a:rPr lang="en-US" sz="1600" dirty="0">
                <a:latin typeface="Helvetica" panose="020B0604020202020204" pitchFamily="34" charset="0"/>
                <a:cs typeface="Helvetica" panose="020B0604020202020204" pitchFamily="34" charset="0"/>
              </a:rPr>
              <a:t>Tasks execution happens in order they are written.</a:t>
            </a:r>
          </a:p>
          <a:p>
            <a:pPr marL="226543" indent="-226543">
              <a:buFont typeface="Wingdings" panose="05000000000000000000" pitchFamily="2" charset="2"/>
              <a:buChar char="§"/>
            </a:pPr>
            <a:r>
              <a:rPr lang="en-US" sz="1600" dirty="0">
                <a:latin typeface="Helvetica" panose="020B0604020202020204" pitchFamily="34" charset="0"/>
                <a:cs typeface="Helvetica" panose="020B0604020202020204" pitchFamily="34" charset="0"/>
              </a:rPr>
              <a:t>Ansible has built-in module for creating EC2 instance on Amazon cloud. Also available for other types of cloud environments.</a:t>
            </a:r>
          </a:p>
        </p:txBody>
      </p:sp>
      <p:sp>
        <p:nvSpPr>
          <p:cNvPr id="3" name="TextBox 2"/>
          <p:cNvSpPr txBox="1"/>
          <p:nvPr/>
        </p:nvSpPr>
        <p:spPr>
          <a:xfrm>
            <a:off x="7530742" y="767966"/>
            <a:ext cx="3975458" cy="4382074"/>
          </a:xfrm>
          <a:prstGeom prst="rect">
            <a:avLst/>
          </a:prstGeom>
          <a:noFill/>
          <a:ln>
            <a:solidFill>
              <a:schemeClr val="accent1">
                <a:lumMod val="50000"/>
              </a:schemeClr>
            </a:solidFill>
          </a:ln>
        </p:spPr>
        <p:txBody>
          <a:bodyPr wrap="square" lIns="72494" tIns="36247" rIns="72494" bIns="36247" rtlCol="0">
            <a:spAutoFit/>
          </a:bodyPr>
          <a:lstStyle>
            <a:defPPr>
              <a:defRPr lang="en-US"/>
            </a:defPPr>
            <a:lvl1pPr>
              <a:defRPr>
                <a:solidFill>
                  <a:srgbClr val="0000FF"/>
                </a:solidFill>
                <a:latin typeface="Times New Roman" panose="02020603050405020304" pitchFamily="18" charset="0"/>
                <a:cs typeface="Times New Roman" panose="02020603050405020304" pitchFamily="18" charset="0"/>
              </a:defRPr>
            </a:lvl1pPr>
          </a:lstStyle>
          <a:p>
            <a:r>
              <a:rPr lang="en-IN" sz="1400" dirty="0">
                <a:latin typeface="Helvetica" panose="020B0604020202020204" pitchFamily="34" charset="0"/>
                <a:cs typeface="Helvetica" panose="020B0604020202020204" pitchFamily="34" charset="0"/>
              </a:rPr>
              <a:t>--- </a:t>
            </a:r>
          </a:p>
          <a:p>
            <a:r>
              <a:rPr lang="en-IN" sz="1400" dirty="0">
                <a:latin typeface="Helvetica" panose="020B0604020202020204" pitchFamily="34" charset="0"/>
                <a:cs typeface="Helvetica" panose="020B0604020202020204" pitchFamily="34" charset="0"/>
              </a:rPr>
              <a:t>-  hosts: testgroup1</a:t>
            </a:r>
          </a:p>
          <a:p>
            <a:r>
              <a:rPr lang="en-IN" sz="1400" dirty="0">
                <a:latin typeface="Helvetica" panose="020B0604020202020204" pitchFamily="34" charset="0"/>
                <a:cs typeface="Helvetica" panose="020B0604020202020204" pitchFamily="34" charset="0"/>
              </a:rPr>
              <a:t>   </a:t>
            </a:r>
            <a:r>
              <a:rPr lang="en-IN" sz="1400" dirty="0" err="1">
                <a:latin typeface="Helvetica" panose="020B0604020202020204" pitchFamily="34" charset="0"/>
                <a:cs typeface="Helvetica" panose="020B0604020202020204" pitchFamily="34" charset="0"/>
              </a:rPr>
              <a:t>remote_user</a:t>
            </a:r>
            <a:r>
              <a:rPr lang="en-IN" sz="1400" dirty="0">
                <a:latin typeface="Helvetica" panose="020B0604020202020204" pitchFamily="34" charset="0"/>
                <a:cs typeface="Helvetica" panose="020B0604020202020204" pitchFamily="34" charset="0"/>
              </a:rPr>
              <a:t>: root </a:t>
            </a:r>
          </a:p>
          <a:p>
            <a:r>
              <a:rPr lang="en-IN" sz="1400" dirty="0">
                <a:latin typeface="Helvetica" panose="020B0604020202020204" pitchFamily="34" charset="0"/>
                <a:cs typeface="Helvetica" panose="020B0604020202020204" pitchFamily="34" charset="0"/>
              </a:rPr>
              <a:t>     </a:t>
            </a:r>
          </a:p>
          <a:p>
            <a:r>
              <a:rPr lang="en-IN" sz="1400" dirty="0">
                <a:latin typeface="Helvetica" panose="020B0604020202020204" pitchFamily="34" charset="0"/>
                <a:cs typeface="Helvetica" panose="020B0604020202020204" pitchFamily="34" charset="0"/>
              </a:rPr>
              <a:t>   tasks: </a:t>
            </a:r>
          </a:p>
          <a:p>
            <a:r>
              <a:rPr lang="en-IN" sz="1400" dirty="0">
                <a:latin typeface="Helvetica" panose="020B0604020202020204" pitchFamily="34" charset="0"/>
                <a:cs typeface="Helvetica" panose="020B0604020202020204" pitchFamily="34" charset="0"/>
              </a:rPr>
              <a:t>     - name: ensure apache is at the latest version </a:t>
            </a:r>
          </a:p>
          <a:p>
            <a:r>
              <a:rPr lang="en-IN" sz="1400" dirty="0">
                <a:latin typeface="Helvetica" panose="020B0604020202020204" pitchFamily="34" charset="0"/>
                <a:cs typeface="Helvetica" panose="020B0604020202020204" pitchFamily="34" charset="0"/>
              </a:rPr>
              <a:t>       apt: name=apache2 state=latest </a:t>
            </a:r>
          </a:p>
          <a:p>
            <a:r>
              <a:rPr lang="en-IN" sz="1400" dirty="0">
                <a:latin typeface="Helvetica" panose="020B0604020202020204" pitchFamily="34" charset="0"/>
                <a:cs typeface="Helvetica" panose="020B0604020202020204" pitchFamily="34" charset="0"/>
              </a:rPr>
              <a:t>     - name: write the apache config file </a:t>
            </a:r>
          </a:p>
          <a:p>
            <a:r>
              <a:rPr lang="en-IN" sz="1400" dirty="0">
                <a:latin typeface="Helvetica" panose="020B0604020202020204" pitchFamily="34" charset="0"/>
                <a:cs typeface="Helvetica" panose="020B0604020202020204" pitchFamily="34" charset="0"/>
              </a:rPr>
              <a:t>       template: </a:t>
            </a:r>
            <a:r>
              <a:rPr lang="en-IN" sz="1400" dirty="0" err="1">
                <a:latin typeface="Helvetica" panose="020B0604020202020204" pitchFamily="34" charset="0"/>
                <a:cs typeface="Helvetica" panose="020B0604020202020204" pitchFamily="34" charset="0"/>
              </a:rPr>
              <a:t>src</a:t>
            </a:r>
            <a:r>
              <a:rPr lang="en-IN" sz="1400" dirty="0">
                <a:latin typeface="Helvetica" panose="020B0604020202020204" pitchFamily="34" charset="0"/>
                <a:cs typeface="Helvetica" panose="020B0604020202020204" pitchFamily="34" charset="0"/>
              </a:rPr>
              <a:t>=/</a:t>
            </a:r>
            <a:r>
              <a:rPr lang="en-IN" sz="1400" dirty="0" err="1">
                <a:latin typeface="Helvetica" panose="020B0604020202020204" pitchFamily="34" charset="0"/>
                <a:cs typeface="Helvetica" panose="020B0604020202020204" pitchFamily="34" charset="0"/>
              </a:rPr>
              <a:t>srv</a:t>
            </a:r>
            <a:r>
              <a:rPr lang="en-IN" sz="1400" dirty="0">
                <a:latin typeface="Helvetica" panose="020B0604020202020204" pitchFamily="34" charset="0"/>
                <a:cs typeface="Helvetica" panose="020B0604020202020204" pitchFamily="34" charset="0"/>
              </a:rPr>
              <a:t>/apache2.j2 </a:t>
            </a:r>
            <a:r>
              <a:rPr lang="en-IN" sz="1400" dirty="0" err="1">
                <a:latin typeface="Helvetica" panose="020B0604020202020204" pitchFamily="34" charset="0"/>
                <a:cs typeface="Helvetica" panose="020B0604020202020204" pitchFamily="34" charset="0"/>
              </a:rPr>
              <a:t>dest</a:t>
            </a:r>
            <a:r>
              <a:rPr lang="en-IN" sz="1400" dirty="0">
                <a:latin typeface="Helvetica" panose="020B0604020202020204" pitchFamily="34" charset="0"/>
                <a:cs typeface="Helvetica" panose="020B0604020202020204" pitchFamily="34" charset="0"/>
              </a:rPr>
              <a:t>=/etc/apache2.conf </a:t>
            </a:r>
          </a:p>
          <a:p>
            <a:r>
              <a:rPr lang="en-IN" sz="1400" dirty="0">
                <a:latin typeface="Helvetica" panose="020B0604020202020204" pitchFamily="34" charset="0"/>
                <a:cs typeface="Helvetica" panose="020B0604020202020204" pitchFamily="34" charset="0"/>
              </a:rPr>
              <a:t>-   hosts: testgroup2 </a:t>
            </a:r>
          </a:p>
          <a:p>
            <a:r>
              <a:rPr lang="en-IN" sz="1400" dirty="0">
                <a:latin typeface="Helvetica" panose="020B0604020202020204" pitchFamily="34" charset="0"/>
                <a:cs typeface="Helvetica" panose="020B0604020202020204" pitchFamily="34" charset="0"/>
              </a:rPr>
              <a:t>    </a:t>
            </a:r>
            <a:r>
              <a:rPr lang="en-IN" sz="1400" dirty="0" err="1">
                <a:latin typeface="Helvetica" panose="020B0604020202020204" pitchFamily="34" charset="0"/>
                <a:cs typeface="Helvetica" panose="020B0604020202020204" pitchFamily="34" charset="0"/>
              </a:rPr>
              <a:t>remote_user</a:t>
            </a:r>
            <a:r>
              <a:rPr lang="en-IN" sz="1400" dirty="0">
                <a:latin typeface="Helvetica" panose="020B0604020202020204" pitchFamily="34" charset="0"/>
                <a:cs typeface="Helvetica" panose="020B0604020202020204" pitchFamily="34" charset="0"/>
              </a:rPr>
              <a:t>: root </a:t>
            </a:r>
          </a:p>
          <a:p>
            <a:r>
              <a:rPr lang="en-IN" sz="1400" dirty="0">
                <a:latin typeface="Helvetica" panose="020B0604020202020204" pitchFamily="34" charset="0"/>
                <a:cs typeface="Helvetica" panose="020B0604020202020204" pitchFamily="34" charset="0"/>
              </a:rPr>
              <a:t>    </a:t>
            </a:r>
          </a:p>
          <a:p>
            <a:r>
              <a:rPr lang="en-IN" sz="1400" dirty="0">
                <a:latin typeface="Helvetica" panose="020B0604020202020204" pitchFamily="34" charset="0"/>
                <a:cs typeface="Helvetica" panose="020B0604020202020204" pitchFamily="34" charset="0"/>
              </a:rPr>
              <a:t>    tasks: </a:t>
            </a:r>
          </a:p>
          <a:p>
            <a:r>
              <a:rPr lang="en-IN" sz="1400" dirty="0">
                <a:latin typeface="Helvetica" panose="020B0604020202020204" pitchFamily="34" charset="0"/>
                <a:cs typeface="Helvetica" panose="020B0604020202020204" pitchFamily="34" charset="0"/>
              </a:rPr>
              <a:t>      - name: ensure PostgreSQL is at the latest version</a:t>
            </a:r>
          </a:p>
          <a:p>
            <a:r>
              <a:rPr lang="en-IN" sz="1400" dirty="0">
                <a:latin typeface="Helvetica" panose="020B0604020202020204" pitchFamily="34" charset="0"/>
                <a:cs typeface="Helvetica" panose="020B0604020202020204" pitchFamily="34" charset="0"/>
              </a:rPr>
              <a:t>        apt: name=</a:t>
            </a:r>
            <a:r>
              <a:rPr lang="en-IN" sz="1400" dirty="0" err="1">
                <a:latin typeface="Helvetica" panose="020B0604020202020204" pitchFamily="34" charset="0"/>
                <a:cs typeface="Helvetica" panose="020B0604020202020204" pitchFamily="34" charset="0"/>
              </a:rPr>
              <a:t>postgresql</a:t>
            </a:r>
            <a:r>
              <a:rPr lang="en-IN" sz="1400" dirty="0">
                <a:latin typeface="Helvetica" panose="020B0604020202020204" pitchFamily="34" charset="0"/>
                <a:cs typeface="Helvetica" panose="020B0604020202020204" pitchFamily="34" charset="0"/>
              </a:rPr>
              <a:t> state=latest </a:t>
            </a:r>
          </a:p>
          <a:p>
            <a:r>
              <a:rPr lang="en-IN" sz="1400" dirty="0">
                <a:latin typeface="Helvetica" panose="020B0604020202020204" pitchFamily="34" charset="0"/>
                <a:cs typeface="Helvetica" panose="020B0604020202020204" pitchFamily="34" charset="0"/>
              </a:rPr>
              <a:t>      - name: ensure that postgresql is started </a:t>
            </a:r>
          </a:p>
          <a:p>
            <a:r>
              <a:rPr lang="en-IN" sz="1400" dirty="0">
                <a:latin typeface="Helvetica" panose="020B0604020202020204" pitchFamily="34" charset="0"/>
                <a:cs typeface="Helvetica" panose="020B0604020202020204" pitchFamily="34" charset="0"/>
              </a:rPr>
              <a:t>        service: name=</a:t>
            </a:r>
            <a:r>
              <a:rPr lang="en-IN" sz="1400" dirty="0" err="1">
                <a:latin typeface="Helvetica" panose="020B0604020202020204" pitchFamily="34" charset="0"/>
                <a:cs typeface="Helvetica" panose="020B0604020202020204" pitchFamily="34" charset="0"/>
              </a:rPr>
              <a:t>postgresql</a:t>
            </a:r>
            <a:r>
              <a:rPr lang="en-IN" sz="1400" dirty="0">
                <a:latin typeface="Helvetica" panose="020B0604020202020204" pitchFamily="34" charset="0"/>
                <a:cs typeface="Helvetica" panose="020B0604020202020204" pitchFamily="34" charset="0"/>
              </a:rPr>
              <a:t> state=started </a:t>
            </a:r>
          </a:p>
        </p:txBody>
      </p:sp>
    </p:spTree>
    <p:extLst>
      <p:ext uri="{BB962C8B-B14F-4D97-AF65-F5344CB8AC3E}">
        <p14:creationId xmlns:p14="http://schemas.microsoft.com/office/powerpoint/2010/main" val="120460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54136"/>
            <a:ext cx="2438400" cy="1143000"/>
          </a:xfrm>
        </p:spPr>
        <p:txBody>
          <a:bodyPr vert="horz" lIns="91440" tIns="36247" rIns="91440" bIns="45720" rtlCol="0" anchor="ctr">
            <a:normAutofit fontScale="90000"/>
          </a:bodyPr>
          <a:lstStyle/>
          <a:p>
            <a:pPr defTabSz="576621" fontAlgn="base">
              <a:lnSpc>
                <a:spcPct val="102000"/>
              </a:lnSpc>
              <a:spcAft>
                <a:spcPct val="0"/>
              </a:spcAft>
              <a:buClr>
                <a:srgbClr val="000000"/>
              </a:buClr>
              <a:buSzPct val="100000"/>
            </a:pPr>
            <a:r>
              <a:rPr lang="en-US" sz="4000" b="1" dirty="0">
                <a:solidFill>
                  <a:schemeClr val="tx1"/>
                </a:solidFill>
                <a:latin typeface="Helvetica" panose="020B0604020202020204" pitchFamily="34" charset="0"/>
                <a:cs typeface="Helvetica" panose="020B0604020202020204" pitchFamily="34" charset="0"/>
              </a:rPr>
              <a:t>Ansible Roles</a:t>
            </a:r>
            <a:endParaRPr lang="en-IN" sz="4000" b="1"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p>
        </p:txBody>
      </p:sp>
      <p:sp>
        <p:nvSpPr>
          <p:cNvPr id="4" name="TextBox 3"/>
          <p:cNvSpPr txBox="1"/>
          <p:nvPr/>
        </p:nvSpPr>
        <p:spPr>
          <a:xfrm>
            <a:off x="2895600" y="1134762"/>
            <a:ext cx="8686800" cy="4025566"/>
          </a:xfrm>
          <a:prstGeom prst="rect">
            <a:avLst/>
          </a:prstGeom>
          <a:noFill/>
        </p:spPr>
        <p:txBody>
          <a:bodyPr wrap="square" lIns="72494" tIns="36247" rIns="72494" bIns="36247" rtlCol="0">
            <a:spAutoFit/>
          </a:bodyPr>
          <a:lstStyle/>
          <a:p>
            <a:pPr>
              <a:spcAft>
                <a:spcPts val="951"/>
              </a:spcAft>
            </a:pPr>
            <a:r>
              <a:rPr lang="en-US" sz="2400" b="1" dirty="0">
                <a:latin typeface="Helvetica" panose="020B0604020202020204" pitchFamily="34" charset="0"/>
                <a:cs typeface="Helvetica" panose="020B0604020202020204" pitchFamily="34" charset="0"/>
              </a:rPr>
              <a:t>Ansible</a:t>
            </a:r>
            <a:r>
              <a:rPr lang="en-US" sz="2400" dirty="0">
                <a:latin typeface="Helvetica" panose="020B0604020202020204" pitchFamily="34" charset="0"/>
                <a:cs typeface="Helvetica" panose="020B0604020202020204" pitchFamily="34" charset="0"/>
              </a:rPr>
              <a:t> roles help to  ease the maintenance and troubleshooting of Ansible Playbooks.</a:t>
            </a:r>
          </a:p>
          <a:p>
            <a:pPr>
              <a:spcAft>
                <a:spcPts val="476"/>
              </a:spcAft>
            </a:pPr>
            <a:r>
              <a:rPr lang="en-US" sz="2000" dirty="0">
                <a:latin typeface="Helvetica" panose="020B0604020202020204" pitchFamily="34" charset="0"/>
                <a:cs typeface="Helvetica" panose="020B0604020202020204" pitchFamily="34" charset="0"/>
              </a:rPr>
              <a:t>Structure of Ansible roles:</a:t>
            </a:r>
          </a:p>
          <a:p>
            <a:pPr>
              <a:spcAft>
                <a:spcPts val="951"/>
              </a:spcAft>
            </a:pPr>
            <a:r>
              <a:rPr lang="en-US" sz="2000" dirty="0">
                <a:latin typeface="Helvetica" panose="020B0604020202020204" pitchFamily="34" charset="0"/>
                <a:cs typeface="Helvetica" panose="020B0604020202020204" pitchFamily="34" charset="0"/>
              </a:rPr>
              <a:t>A role would typical contain below objects,</a:t>
            </a:r>
          </a:p>
          <a:p>
            <a:pPr marL="271851" indent="-271851">
              <a:spcAft>
                <a:spcPts val="238"/>
              </a:spcAft>
              <a:buFont typeface="Arial" panose="020B0604020202020204" pitchFamily="34" charset="0"/>
              <a:buChar char="•"/>
            </a:pPr>
            <a:r>
              <a:rPr lang="en-US" sz="2000" dirty="0">
                <a:latin typeface="Helvetica" panose="020B0604020202020204" pitchFamily="34" charset="0"/>
                <a:cs typeface="Helvetica" panose="020B0604020202020204" pitchFamily="34" charset="0"/>
              </a:rPr>
              <a:t>files – usually the files that are to be copied to the target servers.</a:t>
            </a:r>
          </a:p>
          <a:p>
            <a:pPr marL="271851" indent="-271851">
              <a:spcAft>
                <a:spcPts val="238"/>
              </a:spcAft>
              <a:buFont typeface="Arial" panose="020B0604020202020204" pitchFamily="34" charset="0"/>
              <a:buChar char="•"/>
            </a:pPr>
            <a:r>
              <a:rPr lang="en-US" sz="2000" dirty="0" err="1">
                <a:latin typeface="Helvetica" panose="020B0604020202020204" pitchFamily="34" charset="0"/>
                <a:cs typeface="Helvetica" panose="020B0604020202020204" pitchFamily="34" charset="0"/>
              </a:rPr>
              <a:t>host_vars</a:t>
            </a:r>
            <a:r>
              <a:rPr lang="en-US" sz="2000" dirty="0">
                <a:latin typeface="Helvetica" panose="020B0604020202020204" pitchFamily="34" charset="0"/>
                <a:cs typeface="Helvetica" panose="020B0604020202020204" pitchFamily="34" charset="0"/>
              </a:rPr>
              <a:t> / </a:t>
            </a:r>
            <a:r>
              <a:rPr lang="en-US" sz="2000" dirty="0" err="1">
                <a:latin typeface="Helvetica" panose="020B0604020202020204" pitchFamily="34" charset="0"/>
                <a:cs typeface="Helvetica" panose="020B0604020202020204" pitchFamily="34" charset="0"/>
              </a:rPr>
              <a:t>group_vars</a:t>
            </a:r>
            <a:r>
              <a:rPr lang="en-US" sz="2000" dirty="0">
                <a:latin typeface="Helvetica" panose="020B0604020202020204" pitchFamily="34" charset="0"/>
                <a:cs typeface="Helvetica" panose="020B0604020202020204" pitchFamily="34" charset="0"/>
              </a:rPr>
              <a:t>  - variable definitions.</a:t>
            </a:r>
          </a:p>
          <a:p>
            <a:pPr marL="271851" indent="-271851">
              <a:spcAft>
                <a:spcPts val="238"/>
              </a:spcAft>
              <a:buFont typeface="Arial" panose="020B0604020202020204" pitchFamily="34" charset="0"/>
              <a:buChar char="•"/>
            </a:pPr>
            <a:r>
              <a:rPr lang="en-US" sz="2000" dirty="0">
                <a:latin typeface="Helvetica" panose="020B0604020202020204" pitchFamily="34" charset="0"/>
                <a:cs typeface="Helvetica" panose="020B0604020202020204" pitchFamily="34" charset="0"/>
              </a:rPr>
              <a:t>meta – dependencies in a role.</a:t>
            </a:r>
          </a:p>
          <a:p>
            <a:pPr marL="271851" indent="-271851">
              <a:spcAft>
                <a:spcPts val="238"/>
              </a:spcAft>
              <a:buFont typeface="Arial" panose="020B0604020202020204" pitchFamily="34" charset="0"/>
              <a:buChar char="•"/>
            </a:pPr>
            <a:r>
              <a:rPr lang="en-US" sz="2000" dirty="0">
                <a:latin typeface="Helvetica" panose="020B0604020202020204" pitchFamily="34" charset="0"/>
                <a:cs typeface="Helvetica" panose="020B0604020202020204" pitchFamily="34" charset="0"/>
              </a:rPr>
              <a:t>templates – files that contain dynamic data.</a:t>
            </a:r>
          </a:p>
          <a:p>
            <a:pPr marL="271851" indent="-271851">
              <a:spcAft>
                <a:spcPts val="238"/>
              </a:spcAft>
              <a:buFont typeface="Arial" panose="020B0604020202020204" pitchFamily="34" charset="0"/>
              <a:buChar char="•"/>
            </a:pPr>
            <a:r>
              <a:rPr lang="en-US" sz="2000" dirty="0">
                <a:latin typeface="Helvetica" panose="020B0604020202020204" pitchFamily="34" charset="0"/>
                <a:cs typeface="Helvetica" panose="020B0604020202020204" pitchFamily="34" charset="0"/>
              </a:rPr>
              <a:t>tasks – mainly actions statements in .</a:t>
            </a:r>
            <a:r>
              <a:rPr lang="en-US" sz="2000" dirty="0" err="1">
                <a:latin typeface="Helvetica" panose="020B0604020202020204" pitchFamily="34" charset="0"/>
                <a:cs typeface="Helvetica" panose="020B0604020202020204" pitchFamily="34" charset="0"/>
              </a:rPr>
              <a:t>yml</a:t>
            </a:r>
            <a:r>
              <a:rPr lang="en-US" sz="2000" dirty="0">
                <a:latin typeface="Helvetica" panose="020B0604020202020204" pitchFamily="34" charset="0"/>
                <a:cs typeface="Helvetica" panose="020B0604020202020204" pitchFamily="34" charset="0"/>
              </a:rPr>
              <a:t> file. </a:t>
            </a:r>
          </a:p>
          <a:p>
            <a:pPr marL="271851" indent="-271851">
              <a:spcAft>
                <a:spcPts val="238"/>
              </a:spcAft>
              <a:buFont typeface="Arial" panose="020B0604020202020204" pitchFamily="34" charset="0"/>
              <a:buChar char="•"/>
            </a:pPr>
            <a:r>
              <a:rPr lang="en-US" sz="2000" dirty="0">
                <a:latin typeface="Helvetica" panose="020B0604020202020204" pitchFamily="34" charset="0"/>
                <a:cs typeface="Helvetica" panose="020B0604020202020204" pitchFamily="34" charset="0"/>
              </a:rPr>
              <a:t>handlers – to perform dependent action to be performed. </a:t>
            </a:r>
          </a:p>
          <a:p>
            <a:endParaRPr lang="en-IN" sz="2000" dirty="0"/>
          </a:p>
        </p:txBody>
      </p:sp>
    </p:spTree>
    <p:extLst>
      <p:ext uri="{BB962C8B-B14F-4D97-AF65-F5344CB8AC3E}">
        <p14:creationId xmlns:p14="http://schemas.microsoft.com/office/powerpoint/2010/main" val="395058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38600"/>
            <a:ext cx="2667001" cy="971550"/>
          </a:xfrm>
        </p:spPr>
        <p:txBody>
          <a:bodyPr vert="horz" lIns="91440" tIns="36247" rIns="91440" bIns="45720" rtlCol="0" anchor="ctr">
            <a:noAutofit/>
          </a:bodyPr>
          <a:lstStyle/>
          <a:p>
            <a:pPr defTabSz="576621" fontAlgn="base">
              <a:lnSpc>
                <a:spcPct val="102000"/>
              </a:lnSpc>
              <a:spcAft>
                <a:spcPct val="0"/>
              </a:spcAft>
              <a:buClr>
                <a:srgbClr val="000000"/>
              </a:buClr>
              <a:buSzPct val="100000"/>
              <a:buFont typeface="Times New Roman" panose="02020603050405020304" pitchFamily="18" charset="0"/>
            </a:pPr>
            <a:r>
              <a:rPr lang="en-US" b="1" dirty="0">
                <a:solidFill>
                  <a:schemeClr val="tx1"/>
                </a:solidFill>
                <a:latin typeface="Helvetica" panose="020B0604020202020204" pitchFamily="34" charset="0"/>
                <a:cs typeface="Helvetica" panose="020B0604020202020204" pitchFamily="34" charset="0"/>
              </a:rPr>
              <a:t>Preparing for Windows connection</a:t>
            </a:r>
            <a:endParaRPr lang="en-IN" b="1"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p>
        </p:txBody>
      </p:sp>
      <p:sp>
        <p:nvSpPr>
          <p:cNvPr id="4" name="TextBox 3"/>
          <p:cNvSpPr txBox="1"/>
          <p:nvPr/>
        </p:nvSpPr>
        <p:spPr>
          <a:xfrm>
            <a:off x="2895600" y="971550"/>
            <a:ext cx="8686800" cy="3325374"/>
          </a:xfrm>
          <a:prstGeom prst="rect">
            <a:avLst/>
          </a:prstGeom>
          <a:noFill/>
        </p:spPr>
        <p:txBody>
          <a:bodyPr wrap="square" lIns="72494" tIns="36247" rIns="72494" bIns="36247" rtlCol="0">
            <a:spAutoFit/>
          </a:bodyPr>
          <a:lstStyle/>
          <a:p>
            <a:pPr algn="just">
              <a:spcBef>
                <a:spcPts val="476"/>
              </a:spcBef>
              <a:spcAft>
                <a:spcPts val="476"/>
              </a:spcAft>
            </a:pPr>
            <a:r>
              <a:rPr lang="en-US" sz="2400" dirty="0">
                <a:latin typeface="Helvetica" panose="020B0604020202020204" pitchFamily="34" charset="0"/>
                <a:cs typeface="Helvetica" panose="020B0604020202020204" pitchFamily="34" charset="0"/>
              </a:rPr>
              <a:t>The </a:t>
            </a:r>
            <a:r>
              <a:rPr lang="en-US" sz="2400" b="1" dirty="0">
                <a:latin typeface="Helvetica" panose="020B0604020202020204" pitchFamily="34" charset="0"/>
                <a:cs typeface="Helvetica" panose="020B0604020202020204" pitchFamily="34" charset="0"/>
              </a:rPr>
              <a:t>Ansible</a:t>
            </a:r>
            <a:r>
              <a:rPr lang="en-US" sz="2400" dirty="0">
                <a:latin typeface="Helvetica" panose="020B0604020202020204" pitchFamily="34" charset="0"/>
                <a:cs typeface="Helvetica" panose="020B0604020202020204" pitchFamily="34" charset="0"/>
              </a:rPr>
              <a:t> server should be installed with some of the required Python packages that are required for communicating with </a:t>
            </a:r>
            <a:r>
              <a:rPr lang="en-US" sz="2400" b="1" dirty="0">
                <a:latin typeface="Helvetica" panose="020B0604020202020204" pitchFamily="34" charset="0"/>
                <a:cs typeface="Helvetica" panose="020B0604020202020204" pitchFamily="34" charset="0"/>
              </a:rPr>
              <a:t>Windows</a:t>
            </a:r>
            <a:r>
              <a:rPr lang="en-US" sz="2400" dirty="0">
                <a:latin typeface="Helvetica" panose="020B0604020202020204" pitchFamily="34" charset="0"/>
                <a:cs typeface="Helvetica" panose="020B0604020202020204" pitchFamily="34" charset="0"/>
              </a:rPr>
              <a:t> machine.</a:t>
            </a:r>
          </a:p>
          <a:p>
            <a:pPr marL="271851" indent="-271851" algn="just">
              <a:spcBef>
                <a:spcPts val="476"/>
              </a:spcBef>
              <a:spcAft>
                <a:spcPts val="476"/>
              </a:spcAft>
              <a:buFontTx/>
              <a:buChar char="-"/>
            </a:pPr>
            <a:r>
              <a:rPr lang="en-US" sz="2400" dirty="0">
                <a:latin typeface="Helvetica" panose="020B0604020202020204" pitchFamily="34" charset="0"/>
                <a:cs typeface="Helvetica" panose="020B0604020202020204" pitchFamily="34" charset="0"/>
              </a:rPr>
              <a:t>Install below python package one-by-one using the over command line, </a:t>
            </a:r>
          </a:p>
          <a:p>
            <a:pPr marL="726195" indent="-271851" algn="just">
              <a:spcBef>
                <a:spcPts val="476"/>
              </a:spcBef>
              <a:spcAft>
                <a:spcPts val="476"/>
              </a:spcAft>
              <a:buFontTx/>
              <a:buChar char="-"/>
            </a:pPr>
            <a:r>
              <a:rPr lang="en-US" sz="2000" dirty="0">
                <a:solidFill>
                  <a:srgbClr val="0000FF"/>
                </a:solidFill>
                <a:latin typeface="Consolas" pitchFamily="49" charset="0"/>
                <a:cs typeface="Helvetica" panose="020B0604020202020204" pitchFamily="34" charset="0"/>
              </a:rPr>
              <a:t>$ pip install markupsafe</a:t>
            </a:r>
          </a:p>
          <a:p>
            <a:pPr marL="726195" indent="-271851" algn="just">
              <a:spcBef>
                <a:spcPts val="476"/>
              </a:spcBef>
              <a:spcAft>
                <a:spcPts val="476"/>
              </a:spcAft>
              <a:buFontTx/>
              <a:buChar char="-"/>
            </a:pPr>
            <a:r>
              <a:rPr lang="en-US" sz="2000" dirty="0">
                <a:solidFill>
                  <a:srgbClr val="0000FF"/>
                </a:solidFill>
                <a:latin typeface="Consolas" pitchFamily="49" charset="0"/>
                <a:cs typeface="Helvetica" panose="020B0604020202020204" pitchFamily="34" charset="0"/>
              </a:rPr>
              <a:t>$ pip install xmltodict</a:t>
            </a:r>
          </a:p>
          <a:p>
            <a:pPr marL="726195" indent="-271851" algn="just">
              <a:spcBef>
                <a:spcPts val="476"/>
              </a:spcBef>
              <a:spcAft>
                <a:spcPts val="476"/>
              </a:spcAft>
              <a:buFontTx/>
              <a:buChar char="-"/>
            </a:pPr>
            <a:r>
              <a:rPr lang="en-US" sz="2000" dirty="0">
                <a:solidFill>
                  <a:srgbClr val="0000FF"/>
                </a:solidFill>
                <a:latin typeface="Consolas" pitchFamily="49" charset="0"/>
                <a:cs typeface="Helvetica" panose="020B0604020202020204" pitchFamily="34" charset="0"/>
              </a:rPr>
              <a:t>$ pip install pywinrm</a:t>
            </a:r>
          </a:p>
        </p:txBody>
      </p:sp>
    </p:spTree>
    <p:extLst>
      <p:ext uri="{BB962C8B-B14F-4D97-AF65-F5344CB8AC3E}">
        <p14:creationId xmlns:p14="http://schemas.microsoft.com/office/powerpoint/2010/main" val="424975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32" y="4191000"/>
            <a:ext cx="2485768" cy="1143000"/>
          </a:xfrm>
        </p:spPr>
        <p:txBody>
          <a:bodyPr vert="horz" lIns="91440" tIns="36247" rIns="91440" bIns="45720" rtlCol="0" anchor="ctr">
            <a:normAutofit/>
          </a:bodyPr>
          <a:lstStyle/>
          <a:p>
            <a:r>
              <a:rPr lang="en-US" sz="3200" b="1" dirty="0">
                <a:solidFill>
                  <a:schemeClr val="tx1"/>
                </a:solidFill>
                <a:latin typeface="Arial" panose="020B0604020202020204" pitchFamily="34" charset="0"/>
                <a:cs typeface="Arial" panose="020B0604020202020204" pitchFamily="34" charset="0"/>
              </a:rPr>
              <a:t>Ansible Tower</a:t>
            </a:r>
            <a:endParaRPr lang="en-IN" sz="3200" b="1" dirty="0">
              <a:solidFill>
                <a:schemeClr val="tx1"/>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p>
        </p:txBody>
      </p:sp>
      <p:sp>
        <p:nvSpPr>
          <p:cNvPr id="4" name="TextBox 3"/>
          <p:cNvSpPr txBox="1"/>
          <p:nvPr/>
        </p:nvSpPr>
        <p:spPr>
          <a:xfrm>
            <a:off x="2896435" y="914400"/>
            <a:ext cx="8762165" cy="4989933"/>
          </a:xfrm>
          <a:prstGeom prst="rect">
            <a:avLst/>
          </a:prstGeom>
          <a:noFill/>
        </p:spPr>
        <p:txBody>
          <a:bodyPr wrap="square" lIns="72494" tIns="36247" rIns="72494" bIns="36247" rtlCol="0">
            <a:spAutoFit/>
          </a:bodyPr>
          <a:lstStyle/>
          <a:p>
            <a:pPr>
              <a:spcAft>
                <a:spcPts val="951"/>
              </a:spcAft>
            </a:pPr>
            <a:r>
              <a:rPr lang="en-US" sz="2000" dirty="0">
                <a:latin typeface="Helvetica" panose="020B0604020202020204" pitchFamily="34" charset="0"/>
                <a:cs typeface="Helvetica" panose="020B0604020202020204" pitchFamily="34" charset="0"/>
              </a:rPr>
              <a:t>Web based access to configuration management.</a:t>
            </a:r>
          </a:p>
          <a:p>
            <a:pPr marL="183751">
              <a:spcAft>
                <a:spcPts val="951"/>
              </a:spcAft>
            </a:pPr>
            <a:r>
              <a:rPr lang="en-US" dirty="0">
                <a:latin typeface="Helvetica" panose="020B0604020202020204" pitchFamily="34" charset="0"/>
                <a:cs typeface="Helvetica" panose="020B0604020202020204" pitchFamily="34" charset="0"/>
              </a:rPr>
              <a:t>Ansible tower dashboard provides information about,</a:t>
            </a:r>
          </a:p>
          <a:p>
            <a:pPr marL="726195" indent="-358693">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Number of hosts</a:t>
            </a:r>
          </a:p>
          <a:p>
            <a:pPr marL="726195" indent="-358693">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Inventories</a:t>
            </a:r>
          </a:p>
          <a:p>
            <a:pPr marL="726195" indent="-358693">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Failed hosts</a:t>
            </a:r>
          </a:p>
          <a:p>
            <a:pPr marL="726195" indent="-358693">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Projects, project synch failures</a:t>
            </a:r>
          </a:p>
          <a:p>
            <a:pPr marL="726195" indent="-358693">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Graphical representation of Job status</a:t>
            </a:r>
            <a:r>
              <a:rPr lang="en-IN" sz="2000" dirty="0">
                <a:latin typeface="Helvetica" panose="020B0604020202020204" pitchFamily="34" charset="0"/>
                <a:cs typeface="Helvetica" panose="020B0604020202020204" pitchFamily="34" charset="0"/>
              </a:rPr>
              <a:t>.</a:t>
            </a:r>
          </a:p>
          <a:p>
            <a:pPr marL="183751">
              <a:spcBef>
                <a:spcPts val="476"/>
              </a:spcBef>
              <a:spcAft>
                <a:spcPts val="476"/>
              </a:spcAft>
            </a:pPr>
            <a:r>
              <a:rPr lang="en-US" dirty="0">
                <a:latin typeface="Helvetica" panose="020B0604020202020204" pitchFamily="34" charset="0"/>
                <a:cs typeface="Helvetica" panose="020B0604020202020204" pitchFamily="34" charset="0"/>
              </a:rPr>
              <a:t>Ansible Tower is available as a evaluation version for a limited period of time. This can be downloaded from Ansible website from three resources, namely.</a:t>
            </a:r>
          </a:p>
          <a:p>
            <a:pPr marL="719902" indent="-362468">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Download package as per your Linux / Unix variant.</a:t>
            </a:r>
          </a:p>
          <a:p>
            <a:pPr marL="719902" indent="-362468">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Launch Ansible Tower on Vagrant</a:t>
            </a:r>
          </a:p>
          <a:p>
            <a:pPr marL="719902" indent="-362468">
              <a:spcBef>
                <a:spcPts val="476"/>
              </a:spcBef>
              <a:spcAft>
                <a:spcPts val="476"/>
              </a:spcAft>
              <a:buAutoNum type="arabicParenR"/>
            </a:pPr>
            <a:r>
              <a:rPr lang="en-US" sz="2000" dirty="0">
                <a:latin typeface="Helvetica" panose="020B0604020202020204" pitchFamily="34" charset="0"/>
                <a:cs typeface="Helvetica" panose="020B0604020202020204" pitchFamily="34" charset="0"/>
              </a:rPr>
              <a:t>Launch Tower in Amazon EC2.</a:t>
            </a:r>
          </a:p>
        </p:txBody>
      </p:sp>
    </p:spTree>
    <p:extLst>
      <p:ext uri="{BB962C8B-B14F-4D97-AF65-F5344CB8AC3E}">
        <p14:creationId xmlns:p14="http://schemas.microsoft.com/office/powerpoint/2010/main" val="80308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0" y="2438400"/>
            <a:ext cx="4343400" cy="923330"/>
          </a:xfrm>
          <a:prstGeom prst="rect">
            <a:avLst/>
          </a:prstGeom>
          <a:noFill/>
        </p:spPr>
        <p:txBody>
          <a:bodyPr wrap="square" rtlCol="0">
            <a:spAutoFit/>
          </a:bodyPr>
          <a:lstStyle/>
          <a:p>
            <a:pPr algn="ctr"/>
            <a:r>
              <a:rPr lang="en-US" sz="5400" dirty="0">
                <a:latin typeface="Helvetica" panose="020B0604020202020204" pitchFamily="34" charset="0"/>
                <a:cs typeface="Helvetica" panose="020B0604020202020204" pitchFamily="34" charset="0"/>
              </a:rPr>
              <a:t>Thank You</a:t>
            </a:r>
          </a:p>
        </p:txBody>
      </p:sp>
      <p:sp>
        <p:nvSpPr>
          <p:cNvPr id="2" name="Footer Placeholder 1"/>
          <p:cNvSpPr>
            <a:spLocks noGrp="1"/>
          </p:cNvSpPr>
          <p:nvPr>
            <p:ph type="ftr" sz="quarter" idx="11"/>
          </p:nvPr>
        </p:nvSpPr>
        <p:spPr/>
        <p:txBody>
          <a:bodyPr/>
          <a:lstStyle/>
          <a:p>
            <a:r>
              <a:rPr lang="en-US"/>
              <a:t>Plusforum.in</a:t>
            </a:r>
          </a:p>
        </p:txBody>
      </p:sp>
    </p:spTree>
    <p:extLst>
      <p:ext uri="{BB962C8B-B14F-4D97-AF65-F5344CB8AC3E}">
        <p14:creationId xmlns:p14="http://schemas.microsoft.com/office/powerpoint/2010/main" val="44080701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084320"/>
            <a:ext cx="2362200" cy="1143000"/>
          </a:xfrm>
        </p:spPr>
        <p:txBody>
          <a:bodyPr vert="horz" lIns="91440" tIns="36247" rIns="91440" bIns="45720" rtlCol="0" anchor="ctr">
            <a:normAutofit/>
          </a:bodyPr>
          <a:lstStyle/>
          <a:p>
            <a:r>
              <a:rPr lang="en-US" sz="4000" b="1" u="sng" dirty="0">
                <a:solidFill>
                  <a:schemeClr val="tx1"/>
                </a:solidFill>
                <a:latin typeface="Helvetica" panose="020B0604020202020204" pitchFamily="34" charset="0"/>
                <a:cs typeface="Helvetica" panose="020B0604020202020204" pitchFamily="34" charset="0"/>
              </a:rPr>
              <a:t>Agenda</a:t>
            </a:r>
            <a:endParaRPr lang="en-IN" sz="4000" b="1" u="sng" dirty="0">
              <a:solidFill>
                <a:schemeClr val="tx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819400" y="838200"/>
            <a:ext cx="8229600" cy="4389120"/>
          </a:xfrm>
        </p:spPr>
        <p:txBody>
          <a:bodyPr vert="horz" lIns="72494" tIns="36247" rIns="72494" bIns="36247" rtlCol="0">
            <a:normAutofit/>
          </a:bodyPr>
          <a:lstStyle/>
          <a:p>
            <a:pPr marL="362468" indent="-362468">
              <a:buFont typeface="Wingdings" panose="05000000000000000000" pitchFamily="2" charset="2"/>
              <a:buChar char="§"/>
            </a:pPr>
            <a:r>
              <a:rPr lang="en-US" sz="2800" dirty="0">
                <a:solidFill>
                  <a:schemeClr val="tx1"/>
                </a:solidFill>
                <a:latin typeface="Helvetica" panose="020B0604020202020204" pitchFamily="34" charset="0"/>
                <a:cs typeface="Helvetica" panose="020B0604020202020204" pitchFamily="34" charset="0"/>
              </a:rPr>
              <a:t>What is Ansible?</a:t>
            </a:r>
          </a:p>
          <a:p>
            <a:pPr marL="362468" indent="-362468">
              <a:buFont typeface="Wingdings" panose="05000000000000000000" pitchFamily="2" charset="2"/>
              <a:buChar char="§"/>
            </a:pPr>
            <a:r>
              <a:rPr lang="en-US" sz="2800" dirty="0">
                <a:solidFill>
                  <a:schemeClr val="tx1"/>
                </a:solidFill>
                <a:latin typeface="Helvetica" panose="020B0604020202020204" pitchFamily="34" charset="0"/>
                <a:cs typeface="Helvetica" panose="020B0604020202020204" pitchFamily="34" charset="0"/>
              </a:rPr>
              <a:t>Installing Ansible</a:t>
            </a:r>
          </a:p>
          <a:p>
            <a:pPr marL="362468" indent="-362468">
              <a:buFont typeface="Wingdings" panose="05000000000000000000" pitchFamily="2" charset="2"/>
              <a:buChar char="§"/>
            </a:pPr>
            <a:r>
              <a:rPr lang="en-US" sz="2800" dirty="0">
                <a:solidFill>
                  <a:schemeClr val="tx1"/>
                </a:solidFill>
                <a:latin typeface="Helvetica" panose="020B0604020202020204" pitchFamily="34" charset="0"/>
                <a:cs typeface="Helvetica" panose="020B0604020202020204" pitchFamily="34" charset="0"/>
              </a:rPr>
              <a:t>Ansible Playbooks</a:t>
            </a:r>
          </a:p>
          <a:p>
            <a:pPr marL="362468" indent="-362468">
              <a:buFont typeface="Wingdings" panose="05000000000000000000" pitchFamily="2" charset="2"/>
              <a:buChar char="§"/>
            </a:pPr>
            <a:r>
              <a:rPr lang="en-US" sz="2800" dirty="0">
                <a:solidFill>
                  <a:schemeClr val="tx1"/>
                </a:solidFill>
                <a:latin typeface="Helvetica" panose="020B0604020202020204" pitchFamily="34" charset="0"/>
                <a:cs typeface="Helvetica" panose="020B0604020202020204" pitchFamily="34" charset="0"/>
              </a:rPr>
              <a:t>Using ansible for Configuration management tasks</a:t>
            </a:r>
          </a:p>
          <a:p>
            <a:endParaRPr lang="en-US"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Plusforum.in</a:t>
            </a:r>
          </a:p>
        </p:txBody>
      </p:sp>
    </p:spTree>
    <p:extLst>
      <p:ext uri="{BB962C8B-B14F-4D97-AF65-F5344CB8AC3E}">
        <p14:creationId xmlns:p14="http://schemas.microsoft.com/office/powerpoint/2010/main" val="29630719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4038600"/>
            <a:ext cx="2514600" cy="1143000"/>
          </a:xfrm>
        </p:spPr>
        <p:txBody>
          <a:bodyPr vert="horz" lIns="91440" tIns="36247" rIns="91440" bIns="45720" rtlCol="0" anchor="ctr">
            <a:normAutofit fontScale="90000"/>
          </a:bodyPr>
          <a:lstStyle/>
          <a:p>
            <a:r>
              <a:rPr lang="en-US" sz="4000" b="1" u="sng" dirty="0">
                <a:solidFill>
                  <a:schemeClr val="tx1"/>
                </a:solidFill>
                <a:latin typeface="Helvetica" panose="020B0604020202020204" pitchFamily="34" charset="0"/>
                <a:cs typeface="Helvetica" panose="020B0604020202020204" pitchFamily="34" charset="0"/>
              </a:rPr>
              <a:t>What is Ansible</a:t>
            </a:r>
            <a:endParaRPr lang="en-IN" sz="4000" b="1" u="sng" dirty="0">
              <a:solidFill>
                <a:schemeClr val="tx1"/>
              </a:solidFill>
              <a:latin typeface="Helvetica" panose="020B0604020202020204" pitchFamily="34" charset="0"/>
              <a:cs typeface="Helvetica" panose="020B0604020202020204" pitchFamily="34" charset="0"/>
            </a:endParaRPr>
          </a:p>
        </p:txBody>
      </p:sp>
      <p:sp>
        <p:nvSpPr>
          <p:cNvPr id="2" name="Footer Placeholder 1"/>
          <p:cNvSpPr>
            <a:spLocks noGrp="1"/>
          </p:cNvSpPr>
          <p:nvPr>
            <p:ph type="ftr" sz="quarter" idx="11"/>
          </p:nvPr>
        </p:nvSpPr>
        <p:spPr/>
        <p:txBody>
          <a:bodyPr/>
          <a:lstStyle/>
          <a:p>
            <a:r>
              <a:rPr lang="en-US"/>
              <a:t>Plusforum.in</a:t>
            </a:r>
          </a:p>
        </p:txBody>
      </p:sp>
      <p:sp>
        <p:nvSpPr>
          <p:cNvPr id="4" name="TextBox 3"/>
          <p:cNvSpPr txBox="1"/>
          <p:nvPr/>
        </p:nvSpPr>
        <p:spPr>
          <a:xfrm>
            <a:off x="3048000" y="762000"/>
            <a:ext cx="8153400" cy="4829566"/>
          </a:xfrm>
          <a:prstGeom prst="rect">
            <a:avLst/>
          </a:prstGeom>
          <a:noFill/>
        </p:spPr>
        <p:txBody>
          <a:bodyPr wrap="square" lIns="91429" tIns="45714" rIns="91429" bIns="45714" rtlCol="0">
            <a:noAutofit/>
          </a:bodyPr>
          <a:lstStyle/>
          <a:p>
            <a:pPr marL="285716" indent="-285716" algn="just">
              <a:spcAft>
                <a:spcPts val="1200"/>
              </a:spcAft>
              <a:buFont typeface="Arial" panose="020B0604020202020204" pitchFamily="34" charset="0"/>
              <a:buChar char="•"/>
            </a:pPr>
            <a:r>
              <a:rPr lang="en-US" b="1" dirty="0">
                <a:cs typeface="Helvetica" panose="020B0604020202020204" pitchFamily="34" charset="0"/>
              </a:rPr>
              <a:t>Idempotency: </a:t>
            </a:r>
            <a:r>
              <a:rPr lang="en-US" dirty="0">
                <a:cs typeface="Helvetica" panose="020B0604020202020204" pitchFamily="34" charset="0"/>
              </a:rPr>
              <a:t>The Property of an operation where the same results are achieved when the input parameters are unchanged, regardless the number of times it is called.</a:t>
            </a:r>
          </a:p>
          <a:p>
            <a:pPr marL="285716" indent="-285716" algn="just">
              <a:spcAft>
                <a:spcPts val="1200"/>
              </a:spcAft>
              <a:buFont typeface="Arial" panose="020B0604020202020204" pitchFamily="34" charset="0"/>
              <a:buChar char="•"/>
            </a:pPr>
            <a:r>
              <a:rPr lang="en-US" b="1" dirty="0">
                <a:cs typeface="Helvetica" panose="020B0604020202020204" pitchFamily="34" charset="0"/>
              </a:rPr>
              <a:t>Convergence: </a:t>
            </a:r>
            <a:r>
              <a:rPr lang="en-US" dirty="0">
                <a:cs typeface="Helvetica" panose="020B0604020202020204" pitchFamily="34" charset="0"/>
              </a:rPr>
              <a:t>The process of creating a unified state from multiple idempotent actions.</a:t>
            </a:r>
          </a:p>
          <a:p>
            <a:pPr marL="285716" indent="-285716" algn="just">
              <a:spcAft>
                <a:spcPts val="1200"/>
              </a:spcAft>
              <a:buFont typeface="Arial" panose="020B0604020202020204" pitchFamily="34" charset="0"/>
              <a:buChar char="•"/>
            </a:pPr>
            <a:r>
              <a:rPr lang="en-US" dirty="0">
                <a:cs typeface="Helvetica" panose="020B0604020202020204" pitchFamily="34" charset="0"/>
              </a:rPr>
              <a:t>Ansible is an </a:t>
            </a:r>
            <a:r>
              <a:rPr lang="en-US" b="1" dirty="0">
                <a:cs typeface="Helvetica" panose="020B0604020202020204" pitchFamily="34" charset="0"/>
              </a:rPr>
              <a:t>automation engine </a:t>
            </a:r>
            <a:r>
              <a:rPr lang="en-US" dirty="0">
                <a:cs typeface="Helvetica" panose="020B0604020202020204" pitchFamily="34" charset="0"/>
              </a:rPr>
              <a:t>that is used as configuration management tool, deployment tool, provisioning tool and virtually automate many of infrastructure processes.</a:t>
            </a:r>
          </a:p>
          <a:p>
            <a:pPr marL="285716" indent="-285716" algn="just">
              <a:spcAft>
                <a:spcPts val="1200"/>
              </a:spcAft>
              <a:buFont typeface="Arial" panose="020B0604020202020204" pitchFamily="34" charset="0"/>
              <a:buChar char="•"/>
            </a:pPr>
            <a:r>
              <a:rPr lang="en-US" b="1" dirty="0">
                <a:cs typeface="Helvetica" panose="020B0604020202020204" pitchFamily="34" charset="0"/>
              </a:rPr>
              <a:t>Agentless operation!</a:t>
            </a:r>
          </a:p>
          <a:p>
            <a:pPr marL="285716" indent="-285716" algn="just">
              <a:spcAft>
                <a:spcPts val="1200"/>
              </a:spcAft>
              <a:buFont typeface="Arial" panose="020B0604020202020204" pitchFamily="34" charset="0"/>
              <a:buChar char="•"/>
            </a:pPr>
            <a:r>
              <a:rPr lang="en-US" dirty="0">
                <a:cs typeface="Helvetica" panose="020B0604020202020204" pitchFamily="34" charset="0"/>
              </a:rPr>
              <a:t>Ansible uses </a:t>
            </a:r>
            <a:r>
              <a:rPr lang="en-US" b="1" dirty="0">
                <a:cs typeface="Helvetica" panose="020B0604020202020204" pitchFamily="34" charset="0"/>
              </a:rPr>
              <a:t>Python</a:t>
            </a:r>
            <a:r>
              <a:rPr lang="en-US" dirty="0">
                <a:cs typeface="Helvetica" panose="020B0604020202020204" pitchFamily="34" charset="0"/>
              </a:rPr>
              <a:t> scripting / programs for calling playbook and other code inside Ansible. This means that you need to have Python version 2.5+ installed on the control server and nodes that you want to control.</a:t>
            </a:r>
          </a:p>
          <a:p>
            <a:pPr marL="285716" indent="-285716" algn="just">
              <a:spcAft>
                <a:spcPts val="1200"/>
              </a:spcAft>
              <a:buFont typeface="Arial" panose="020B0604020202020204" pitchFamily="34" charset="0"/>
              <a:buChar char="•"/>
            </a:pPr>
            <a:r>
              <a:rPr lang="en-US" sz="1900" dirty="0">
                <a:latin typeface="Helvetica" panose="020B0604020202020204" pitchFamily="34" charset="0"/>
                <a:cs typeface="Helvetica" panose="020B0604020202020204" pitchFamily="34" charset="0"/>
              </a:rPr>
              <a:t>Ansible </a:t>
            </a:r>
            <a:r>
              <a:rPr lang="en-US" sz="1900" b="1" dirty="0">
                <a:latin typeface="Helvetica" panose="020B0604020202020204" pitchFamily="34" charset="0"/>
                <a:cs typeface="Helvetica" panose="020B0604020202020204" pitchFamily="34" charset="0"/>
              </a:rPr>
              <a:t>Inventory file: </a:t>
            </a:r>
            <a:r>
              <a:rPr lang="en-US" sz="1600" dirty="0">
                <a:solidFill>
                  <a:srgbClr val="0000FF"/>
                </a:solidFill>
                <a:latin typeface="Consolas" pitchFamily="49" charset="0"/>
                <a:cs typeface="Helvetica" panose="020B0604020202020204" pitchFamily="34" charset="0"/>
              </a:rPr>
              <a:t>(/etc/ansible/hosts)</a:t>
            </a:r>
          </a:p>
          <a:p>
            <a:pPr marL="285716" indent="-285716" algn="just">
              <a:spcAft>
                <a:spcPts val="1200"/>
              </a:spcAft>
              <a:buFont typeface="Arial" panose="020B0604020202020204" pitchFamily="34" charset="0"/>
              <a:buChar char="•"/>
            </a:pPr>
            <a:r>
              <a:rPr lang="en-US" dirty="0">
                <a:latin typeface="Helvetica" panose="020B0604020202020204" pitchFamily="34" charset="0"/>
                <a:cs typeface="Helvetica" panose="020B0604020202020204" pitchFamily="34" charset="0"/>
              </a:rPr>
              <a:t>An </a:t>
            </a:r>
            <a:r>
              <a:rPr lang="en-US" b="1" dirty="0">
                <a:latin typeface="Helvetica" panose="020B0604020202020204" pitchFamily="34" charset="0"/>
                <a:cs typeface="Helvetica" panose="020B0604020202020204" pitchFamily="34" charset="0"/>
              </a:rPr>
              <a:t>inventory</a:t>
            </a:r>
            <a:r>
              <a:rPr lang="en-US" dirty="0">
                <a:latin typeface="Helvetica" panose="020B0604020202020204" pitchFamily="34" charset="0"/>
                <a:cs typeface="Helvetica" panose="020B0604020202020204" pitchFamily="34" charset="0"/>
              </a:rPr>
              <a:t> file can be created </a:t>
            </a:r>
            <a:r>
              <a:rPr lang="en-US" b="1" dirty="0">
                <a:latin typeface="Helvetica" panose="020B0604020202020204" pitchFamily="34" charset="0"/>
                <a:cs typeface="Helvetica" panose="020B0604020202020204" pitchFamily="34" charset="0"/>
              </a:rPr>
              <a:t>dynamically</a:t>
            </a:r>
            <a:r>
              <a:rPr lang="en-US" dirty="0">
                <a:latin typeface="Helvetica" panose="020B0604020202020204" pitchFamily="34" charset="0"/>
                <a:cs typeface="Helvetica" panose="020B0604020202020204" pitchFamily="34" charset="0"/>
              </a:rPr>
              <a:t> using python script like ec2.py and similar ones from google cloud etc.</a:t>
            </a:r>
          </a:p>
          <a:p>
            <a:pPr algn="just">
              <a:spcAft>
                <a:spcPts val="300"/>
              </a:spcAft>
            </a:pPr>
            <a:endParaRPr lang="en-US" sz="1200" dirty="0">
              <a:solidFill>
                <a:srgbClr val="C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170299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9390658" y="2061861"/>
            <a:ext cx="1963142" cy="3200400"/>
          </a:xfrm>
          <a:prstGeom prst="roundRect">
            <a:avLst>
              <a:gd name="adj" fmla="val 7079"/>
            </a:avLst>
          </a:prstGeom>
          <a:solidFill>
            <a:schemeClr val="accent3">
              <a:lumMod val="85000"/>
            </a:schemeClr>
          </a:solidFill>
        </p:spPr>
        <p:txBody>
          <a:bodyPr wrap="square" rtlCol="0">
            <a:noAutofit/>
          </a:bodyPr>
          <a:lstStyle/>
          <a:p>
            <a:endParaRPr lang="en-US">
              <a:latin typeface="Helvetica" panose="020B0604020202020204" pitchFamily="34" charset="0"/>
              <a:cs typeface="Helvetica" panose="020B0604020202020204" pitchFamily="34" charset="0"/>
            </a:endParaRPr>
          </a:p>
        </p:txBody>
      </p:sp>
      <p:sp>
        <p:nvSpPr>
          <p:cNvPr id="6" name="Rounded Rectangle 5"/>
          <p:cNvSpPr/>
          <p:nvPr/>
        </p:nvSpPr>
        <p:spPr>
          <a:xfrm>
            <a:off x="3200401" y="2061861"/>
            <a:ext cx="5480337" cy="3200400"/>
          </a:xfrm>
          <a:prstGeom prst="roundRect">
            <a:avLst>
              <a:gd name="adj" fmla="val 7079"/>
            </a:avLst>
          </a:prstGeom>
          <a:solidFill>
            <a:schemeClr val="accent3">
              <a:lumMod val="85000"/>
            </a:schemeClr>
          </a:solidFill>
        </p:spPr>
        <p:txBody>
          <a:bodyPr wrap="square" rtlCol="0">
            <a:noAutofit/>
          </a:bodyPr>
          <a:lstStyle/>
          <a:p>
            <a:endParaRPr lang="en-US">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3966782"/>
            <a:ext cx="2858759" cy="1143000"/>
          </a:xfrm>
        </p:spPr>
        <p:txBody>
          <a:bodyPr vert="horz" lIns="91440" tIns="36247" rIns="91440" bIns="45720" rtlCol="0" anchor="ctr">
            <a:normAutofit fontScale="90000"/>
          </a:bodyPr>
          <a:lstStyle/>
          <a:p>
            <a:r>
              <a:rPr lang="en-US" sz="4000" b="1" u="sng" dirty="0">
                <a:solidFill>
                  <a:schemeClr val="tx1"/>
                </a:solidFill>
                <a:latin typeface="Helvetica" panose="020B0604020202020204" pitchFamily="34" charset="0"/>
                <a:cs typeface="Helvetica" panose="020B0604020202020204" pitchFamily="34" charset="0"/>
              </a:rPr>
              <a:t>Ansible Architecture</a:t>
            </a:r>
            <a:endParaRPr lang="en-IN" sz="4000" b="1" u="sng"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endParaRPr lang="en-US" dirty="0"/>
          </a:p>
        </p:txBody>
      </p:sp>
      <p:sp>
        <p:nvSpPr>
          <p:cNvPr id="4" name="TextBox 3"/>
          <p:cNvSpPr txBox="1"/>
          <p:nvPr/>
        </p:nvSpPr>
        <p:spPr>
          <a:xfrm>
            <a:off x="3429000" y="3433461"/>
            <a:ext cx="1150648" cy="724596"/>
          </a:xfrm>
          <a:prstGeom prst="rect">
            <a:avLst/>
          </a:prstGeom>
          <a:solidFill>
            <a:schemeClr val="accent1"/>
          </a:solidFill>
          <a:ln>
            <a:solidFill>
              <a:schemeClr val="tx1"/>
            </a:solidFill>
          </a:ln>
        </p:spPr>
        <p:txBody>
          <a:bodyPr wrap="square" rtlCol="0" anchor="ctr">
            <a:noAutofit/>
          </a:bodyPr>
          <a:lstStyle/>
          <a:p>
            <a:pPr algn="ctr"/>
            <a:r>
              <a:rPr lang="en-US" sz="1600" b="1" dirty="0">
                <a:solidFill>
                  <a:schemeClr val="bg1"/>
                </a:solidFill>
                <a:latin typeface="Helvetica" panose="020B0604020202020204" pitchFamily="34" charset="0"/>
                <a:cs typeface="Helvetica" panose="020B0604020202020204" pitchFamily="34" charset="0"/>
              </a:rPr>
              <a:t>inventory</a:t>
            </a:r>
            <a:endParaRPr lang="en-IN" sz="1600" b="1" dirty="0">
              <a:solidFill>
                <a:schemeClr val="bg1"/>
              </a:solidFill>
              <a:latin typeface="Helvetica" panose="020B0604020202020204" pitchFamily="34" charset="0"/>
              <a:cs typeface="Helvetica" panose="020B0604020202020204" pitchFamily="34" charset="0"/>
            </a:endParaRPr>
          </a:p>
        </p:txBody>
      </p:sp>
      <p:sp>
        <p:nvSpPr>
          <p:cNvPr id="5" name="TextBox 4"/>
          <p:cNvSpPr txBox="1"/>
          <p:nvPr/>
        </p:nvSpPr>
        <p:spPr>
          <a:xfrm>
            <a:off x="4921290" y="2776193"/>
            <a:ext cx="3384511" cy="2028869"/>
          </a:xfrm>
          <a:prstGeom prst="rect">
            <a:avLst/>
          </a:prstGeom>
          <a:solidFill>
            <a:schemeClr val="accent1"/>
          </a:solidFill>
          <a:ln>
            <a:solidFill>
              <a:schemeClr val="tx1"/>
            </a:solidFill>
          </a:ln>
        </p:spPr>
        <p:txBody>
          <a:bodyPr wrap="square" rtlCol="0" anchor="ctr">
            <a:noAutofit/>
          </a:bodyPr>
          <a:lstStyle/>
          <a:p>
            <a:pPr algn="ctr"/>
            <a:endParaRPr lang="en-IN" sz="1900" dirty="0">
              <a:latin typeface="Helvetica" panose="020B0604020202020204" pitchFamily="34" charset="0"/>
              <a:cs typeface="Helvetica" panose="020B0604020202020204" pitchFamily="34" charset="0"/>
            </a:endParaRPr>
          </a:p>
        </p:txBody>
      </p:sp>
      <p:sp>
        <p:nvSpPr>
          <p:cNvPr id="10" name="TextBox 9"/>
          <p:cNvSpPr txBox="1"/>
          <p:nvPr/>
        </p:nvSpPr>
        <p:spPr>
          <a:xfrm>
            <a:off x="4991194" y="4393879"/>
            <a:ext cx="1210588" cy="369332"/>
          </a:xfrm>
          <a:prstGeom prst="rect">
            <a:avLst/>
          </a:prstGeom>
          <a:noFill/>
        </p:spPr>
        <p:txBody>
          <a:bodyPr wrap="none" rtlCol="0">
            <a:spAutoFit/>
          </a:bodyPr>
          <a:lstStyle/>
          <a:p>
            <a:r>
              <a:rPr lang="en-US" b="1" dirty="0">
                <a:solidFill>
                  <a:schemeClr val="bg1"/>
                </a:solidFill>
                <a:latin typeface="Helvetica" panose="020B0604020202020204" pitchFamily="34" charset="0"/>
                <a:cs typeface="Helvetica" panose="020B0604020202020204" pitchFamily="34" charset="0"/>
              </a:rPr>
              <a:t>Playbook</a:t>
            </a:r>
            <a:endParaRPr lang="en-IN" b="1" dirty="0">
              <a:solidFill>
                <a:schemeClr val="bg1"/>
              </a:solidFill>
              <a:latin typeface="Helvetica" panose="020B0604020202020204" pitchFamily="34" charset="0"/>
              <a:cs typeface="Helvetica" panose="020B0604020202020204" pitchFamily="34" charset="0"/>
            </a:endParaRPr>
          </a:p>
        </p:txBody>
      </p:sp>
      <p:cxnSp>
        <p:nvCxnSpPr>
          <p:cNvPr id="13" name="Straight Arrow Connector 12"/>
          <p:cNvCxnSpPr>
            <a:stCxn id="4" idx="3"/>
            <a:endCxn id="5" idx="1"/>
          </p:cNvCxnSpPr>
          <p:nvPr/>
        </p:nvCxnSpPr>
        <p:spPr bwMode="auto">
          <a:xfrm flipV="1">
            <a:off x="4579649" y="3790627"/>
            <a:ext cx="341641" cy="5132"/>
          </a:xfrm>
          <a:prstGeom prst="straightConnector1">
            <a:avLst/>
          </a:prstGeom>
          <a:solidFill>
            <a:srgbClr val="00B8FF"/>
          </a:solidFill>
          <a:ln w="19050" cap="flat" cmpd="sng" algn="ctr">
            <a:solidFill>
              <a:schemeClr val="tx1"/>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Flowchart: Magnetic Disk 13"/>
          <p:cNvSpPr/>
          <p:nvPr/>
        </p:nvSpPr>
        <p:spPr bwMode="auto">
          <a:xfrm>
            <a:off x="7845168" y="990600"/>
            <a:ext cx="698391" cy="869515"/>
          </a:xfrm>
          <a:prstGeom prst="flowChartMagneticDisk">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200" dirty="0">
                <a:latin typeface="Helvetica" panose="020B0604020202020204" pitchFamily="34" charset="0"/>
                <a:ea typeface="Microsoft YaHei" panose="020B0503020204020204" pitchFamily="34" charset="-122"/>
                <a:cs typeface="Helvetica" panose="020B0604020202020204" pitchFamily="34" charset="0"/>
              </a:rPr>
              <a:t>CMDB</a:t>
            </a:r>
            <a:endParaRPr lang="en-IN" sz="1200" dirty="0">
              <a:latin typeface="Helvetica" panose="020B0604020202020204" pitchFamily="34" charset="0"/>
              <a:ea typeface="Microsoft YaHei" panose="020B0503020204020204" pitchFamily="34" charset="-122"/>
              <a:cs typeface="Helvetica" panose="020B0604020202020204" pitchFamily="34" charset="0"/>
            </a:endParaRPr>
          </a:p>
        </p:txBody>
      </p:sp>
      <p:sp>
        <p:nvSpPr>
          <p:cNvPr id="15" name="Rectangle 14"/>
          <p:cNvSpPr/>
          <p:nvPr/>
        </p:nvSpPr>
        <p:spPr bwMode="auto">
          <a:xfrm>
            <a:off x="10100558" y="2976262"/>
            <a:ext cx="1024643" cy="543447"/>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Helvetica" panose="020B0604020202020204" pitchFamily="34" charset="0"/>
                <a:ea typeface="Microsoft YaHei" panose="020B0503020204020204" pitchFamily="34" charset="-122"/>
                <a:cs typeface="Helvetica" panose="020B0604020202020204" pitchFamily="34" charset="0"/>
              </a:rPr>
              <a:t>Windows</a:t>
            </a:r>
            <a:endParaRPr lang="en-IN" sz="1300" dirty="0">
              <a:latin typeface="Helvetica" panose="020B0604020202020204" pitchFamily="34" charset="0"/>
              <a:ea typeface="Microsoft YaHei" panose="020B0503020204020204" pitchFamily="34" charset="-122"/>
              <a:cs typeface="Helvetica" panose="020B0604020202020204" pitchFamily="34" charset="0"/>
            </a:endParaRPr>
          </a:p>
        </p:txBody>
      </p:sp>
      <p:sp>
        <p:nvSpPr>
          <p:cNvPr id="16" name="Rectangle 15"/>
          <p:cNvSpPr/>
          <p:nvPr/>
        </p:nvSpPr>
        <p:spPr bwMode="auto">
          <a:xfrm>
            <a:off x="10384058" y="3652015"/>
            <a:ext cx="725252" cy="543447"/>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Helvetica" panose="020B0604020202020204" pitchFamily="34" charset="0"/>
                <a:ea typeface="Microsoft YaHei" panose="020B0503020204020204" pitchFamily="34" charset="-122"/>
                <a:cs typeface="Helvetica" panose="020B0604020202020204" pitchFamily="34" charset="0"/>
              </a:rPr>
              <a:t>Unix</a:t>
            </a:r>
            <a:endParaRPr lang="en-IN" sz="1300" dirty="0">
              <a:latin typeface="Helvetica" panose="020B0604020202020204" pitchFamily="34" charset="0"/>
              <a:ea typeface="Microsoft YaHei" panose="020B0503020204020204" pitchFamily="34" charset="-122"/>
              <a:cs typeface="Helvetica" panose="020B0604020202020204" pitchFamily="34" charset="0"/>
            </a:endParaRPr>
          </a:p>
        </p:txBody>
      </p:sp>
      <p:sp>
        <p:nvSpPr>
          <p:cNvPr id="17" name="Rectangle 16"/>
          <p:cNvSpPr/>
          <p:nvPr/>
        </p:nvSpPr>
        <p:spPr bwMode="auto">
          <a:xfrm>
            <a:off x="10100558" y="4337815"/>
            <a:ext cx="1024642" cy="543447"/>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Helvetica" panose="020B0604020202020204" pitchFamily="34" charset="0"/>
                <a:ea typeface="Microsoft YaHei" panose="020B0503020204020204" pitchFamily="34" charset="-122"/>
                <a:cs typeface="Helvetica" panose="020B0604020202020204" pitchFamily="34" charset="0"/>
              </a:rPr>
              <a:t>MAC </a:t>
            </a:r>
            <a:r>
              <a:rPr lang="en-US" sz="1300" dirty="0" err="1">
                <a:latin typeface="Helvetica" panose="020B0604020202020204" pitchFamily="34" charset="0"/>
                <a:ea typeface="Microsoft YaHei" panose="020B0503020204020204" pitchFamily="34" charset="-122"/>
                <a:cs typeface="Helvetica" panose="020B0604020202020204" pitchFamily="34" charset="0"/>
              </a:rPr>
              <a:t>Os</a:t>
            </a:r>
            <a:endParaRPr lang="en-IN" sz="1300" dirty="0">
              <a:latin typeface="Helvetica" panose="020B0604020202020204" pitchFamily="34" charset="0"/>
              <a:ea typeface="Microsoft YaHei" panose="020B0503020204020204" pitchFamily="34" charset="-122"/>
              <a:cs typeface="Helvetica" panose="020B0604020202020204" pitchFamily="34" charset="0"/>
            </a:endParaRPr>
          </a:p>
        </p:txBody>
      </p:sp>
      <p:sp>
        <p:nvSpPr>
          <p:cNvPr id="19" name="TextBox 18"/>
          <p:cNvSpPr txBox="1"/>
          <p:nvPr/>
        </p:nvSpPr>
        <p:spPr>
          <a:xfrm>
            <a:off x="9431826" y="3620917"/>
            <a:ext cx="778975" cy="307777"/>
          </a:xfrm>
          <a:prstGeom prst="rect">
            <a:avLst/>
          </a:prstGeom>
          <a:noFill/>
        </p:spPr>
        <p:txBody>
          <a:bodyPr wrap="square" rtlCol="0">
            <a:spAutoFit/>
          </a:bodyPr>
          <a:lstStyle/>
          <a:p>
            <a:r>
              <a:rPr lang="en-US" sz="1400" b="1" dirty="0">
                <a:solidFill>
                  <a:schemeClr val="bg1"/>
                </a:solidFill>
                <a:latin typeface="Helvetica" panose="020B0604020202020204" pitchFamily="34" charset="0"/>
                <a:cs typeface="Helvetica" panose="020B0604020202020204" pitchFamily="34" charset="0"/>
              </a:rPr>
              <a:t>Hosts</a:t>
            </a:r>
            <a:endParaRPr lang="en-IN" sz="1400" b="1" dirty="0">
              <a:solidFill>
                <a:schemeClr val="bg1"/>
              </a:solidFill>
              <a:latin typeface="Helvetica" panose="020B0604020202020204" pitchFamily="34" charset="0"/>
              <a:cs typeface="Helvetica" panose="020B0604020202020204" pitchFamily="34" charset="0"/>
            </a:endParaRPr>
          </a:p>
        </p:txBody>
      </p:sp>
      <p:cxnSp>
        <p:nvCxnSpPr>
          <p:cNvPr id="20" name="Straight Arrow Connector 19"/>
          <p:cNvCxnSpPr>
            <a:endCxn id="14" idx="3"/>
          </p:cNvCxnSpPr>
          <p:nvPr/>
        </p:nvCxnSpPr>
        <p:spPr bwMode="auto">
          <a:xfrm flipV="1">
            <a:off x="8194363" y="1860115"/>
            <a:ext cx="0" cy="963747"/>
          </a:xfrm>
          <a:prstGeom prst="straightConnector1">
            <a:avLst/>
          </a:prstGeom>
          <a:solidFill>
            <a:srgbClr val="00B8FF"/>
          </a:solidFill>
          <a:ln w="19050" cap="flat" cmpd="sng" algn="ctr">
            <a:solidFill>
              <a:schemeClr val="tx1"/>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a:stCxn id="6" idx="3"/>
            <a:endCxn id="26" idx="1"/>
          </p:cNvCxnSpPr>
          <p:nvPr/>
        </p:nvCxnSpPr>
        <p:spPr bwMode="auto">
          <a:xfrm>
            <a:off x="8680738" y="3662061"/>
            <a:ext cx="709921" cy="0"/>
          </a:xfrm>
          <a:prstGeom prst="straightConnector1">
            <a:avLst/>
          </a:prstGeom>
          <a:solidFill>
            <a:srgbClr val="00B8FF"/>
          </a:solidFill>
          <a:ln w="1905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3352801" y="2290461"/>
            <a:ext cx="3276467" cy="369332"/>
          </a:xfrm>
          <a:prstGeom prst="rect">
            <a:avLst/>
          </a:prstGeom>
          <a:noFill/>
        </p:spPr>
        <p:txBody>
          <a:bodyPr wrap="square" rtlCol="0">
            <a:spAutoFit/>
          </a:bodyPr>
          <a:lstStyle/>
          <a:p>
            <a:r>
              <a:rPr lang="en-US" dirty="0">
                <a:solidFill>
                  <a:schemeClr val="bg1"/>
                </a:solidFill>
                <a:latin typeface="+mj-lt"/>
              </a:rPr>
              <a:t>Ansible control server</a:t>
            </a:r>
          </a:p>
        </p:txBody>
      </p:sp>
      <p:sp>
        <p:nvSpPr>
          <p:cNvPr id="30" name="TextBox 29"/>
          <p:cNvSpPr txBox="1"/>
          <p:nvPr/>
        </p:nvSpPr>
        <p:spPr>
          <a:xfrm>
            <a:off x="8695958" y="3814461"/>
            <a:ext cx="1133842" cy="523220"/>
          </a:xfrm>
          <a:prstGeom prst="rect">
            <a:avLst/>
          </a:prstGeom>
          <a:noFill/>
        </p:spPr>
        <p:txBody>
          <a:bodyPr wrap="square" rtlCol="0">
            <a:spAutoFit/>
          </a:bodyPr>
          <a:lstStyle/>
          <a:p>
            <a:r>
              <a:rPr lang="en-US" sz="1400" b="1" dirty="0" err="1"/>
              <a:t>ssh</a:t>
            </a:r>
            <a:r>
              <a:rPr lang="en-US" sz="1400" b="1" dirty="0"/>
              <a:t> / </a:t>
            </a:r>
            <a:r>
              <a:rPr lang="en-US" sz="1400" b="1" dirty="0" err="1"/>
              <a:t>winrm</a:t>
            </a:r>
            <a:endParaRPr lang="en-US" sz="1400" b="1" dirty="0"/>
          </a:p>
        </p:txBody>
      </p:sp>
      <p:sp>
        <p:nvSpPr>
          <p:cNvPr id="36" name="Rounded Rectangle 35"/>
          <p:cNvSpPr/>
          <p:nvPr/>
        </p:nvSpPr>
        <p:spPr>
          <a:xfrm>
            <a:off x="5021552" y="3526601"/>
            <a:ext cx="1074448" cy="481404"/>
          </a:xfrm>
          <a:prstGeom prst="roundRect">
            <a:avLst/>
          </a:prstGeom>
          <a:solidFill>
            <a:schemeClr val="accent3">
              <a:lumMod val="85000"/>
            </a:schemeClr>
          </a:solidFill>
          <a:ln>
            <a:solidFill>
              <a:schemeClr val="tx1"/>
            </a:solidFill>
          </a:ln>
        </p:spPr>
        <p:txBody>
          <a:bodyPr wrap="square" rtlCol="0" anchor="ctr">
            <a:noAutofit/>
          </a:bodyPr>
          <a:lstStyle/>
          <a:p>
            <a:pPr algn="ctr"/>
            <a:r>
              <a:rPr lang="en-US" sz="1600" b="1" dirty="0">
                <a:solidFill>
                  <a:schemeClr val="bg1"/>
                </a:solidFill>
                <a:latin typeface="Helvetica" panose="020B0604020202020204" pitchFamily="34" charset="0"/>
                <a:cs typeface="Helvetica" panose="020B0604020202020204" pitchFamily="34" charset="0"/>
              </a:rPr>
              <a:t>Modules</a:t>
            </a:r>
          </a:p>
        </p:txBody>
      </p:sp>
      <p:sp>
        <p:nvSpPr>
          <p:cNvPr id="37" name="Rounded Rectangle 36"/>
          <p:cNvSpPr/>
          <p:nvPr/>
        </p:nvSpPr>
        <p:spPr>
          <a:xfrm>
            <a:off x="6180417" y="3513694"/>
            <a:ext cx="866255" cy="481404"/>
          </a:xfrm>
          <a:prstGeom prst="roundRect">
            <a:avLst/>
          </a:prstGeom>
          <a:solidFill>
            <a:schemeClr val="accent3">
              <a:lumMod val="85000"/>
            </a:schemeClr>
          </a:solidFill>
          <a:ln>
            <a:solidFill>
              <a:schemeClr val="tx1"/>
            </a:solidFill>
          </a:ln>
        </p:spPr>
        <p:txBody>
          <a:bodyPr wrap="square" rtlCol="0" anchor="ctr">
            <a:noAutofit/>
          </a:bodyPr>
          <a:lstStyle/>
          <a:p>
            <a:pPr algn="ctr"/>
            <a:r>
              <a:rPr lang="en-US" sz="1600" b="1" dirty="0">
                <a:solidFill>
                  <a:schemeClr val="bg1"/>
                </a:solidFill>
                <a:latin typeface="Helvetica" panose="020B0604020202020204" pitchFamily="34" charset="0"/>
                <a:cs typeface="Helvetica" panose="020B0604020202020204" pitchFamily="34" charset="0"/>
              </a:rPr>
              <a:t>APIs</a:t>
            </a:r>
          </a:p>
        </p:txBody>
      </p:sp>
      <p:sp>
        <p:nvSpPr>
          <p:cNvPr id="38" name="Rounded Rectangle 37"/>
          <p:cNvSpPr/>
          <p:nvPr/>
        </p:nvSpPr>
        <p:spPr>
          <a:xfrm>
            <a:off x="7199072" y="3524802"/>
            <a:ext cx="995291" cy="481404"/>
          </a:xfrm>
          <a:prstGeom prst="roundRect">
            <a:avLst/>
          </a:prstGeom>
          <a:solidFill>
            <a:schemeClr val="accent3">
              <a:lumMod val="85000"/>
            </a:schemeClr>
          </a:solidFill>
          <a:ln>
            <a:solidFill>
              <a:schemeClr val="tx1"/>
            </a:solidFill>
          </a:ln>
        </p:spPr>
        <p:txBody>
          <a:bodyPr wrap="square" rtlCol="0" anchor="ctr">
            <a:noAutofit/>
          </a:bodyPr>
          <a:lstStyle/>
          <a:p>
            <a:pPr algn="ctr"/>
            <a:r>
              <a:rPr lang="en-US" sz="1600" b="1" dirty="0">
                <a:solidFill>
                  <a:schemeClr val="bg1"/>
                </a:solidFill>
                <a:latin typeface="Helvetica" panose="020B0604020202020204" pitchFamily="34" charset="0"/>
                <a:cs typeface="Helvetica" panose="020B0604020202020204" pitchFamily="34" charset="0"/>
              </a:rPr>
              <a:t>Plugins</a:t>
            </a:r>
          </a:p>
        </p:txBody>
      </p:sp>
      <p:sp>
        <p:nvSpPr>
          <p:cNvPr id="25" name="Rectangle 24"/>
          <p:cNvSpPr/>
          <p:nvPr/>
        </p:nvSpPr>
        <p:spPr bwMode="auto">
          <a:xfrm>
            <a:off x="9601201" y="2341988"/>
            <a:ext cx="1494279" cy="543447"/>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200" dirty="0">
                <a:latin typeface="Helvetica" panose="020B0604020202020204" pitchFamily="34" charset="0"/>
                <a:ea typeface="Microsoft YaHei" panose="020B0503020204020204" pitchFamily="34" charset="-122"/>
                <a:cs typeface="Helvetica" panose="020B0604020202020204" pitchFamily="34" charset="0"/>
              </a:rPr>
              <a:t>N/W devices – Routers and Switches</a:t>
            </a:r>
            <a:endParaRPr lang="en-IN" sz="1200" dirty="0">
              <a:latin typeface="Helvetica" panose="020B0604020202020204" pitchFamily="34" charset="0"/>
              <a:ea typeface="Microsoft YaHei" panose="020B0503020204020204" pitchFamily="34" charset="-122"/>
              <a:cs typeface="Helvetica" panose="020B0604020202020204" pitchFamily="34" charset="0"/>
            </a:endParaRPr>
          </a:p>
        </p:txBody>
      </p:sp>
    </p:spTree>
    <p:extLst>
      <p:ext uri="{BB962C8B-B14F-4D97-AF65-F5344CB8AC3E}">
        <p14:creationId xmlns:p14="http://schemas.microsoft.com/office/powerpoint/2010/main" val="395710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 grpId="0" animBg="1"/>
      <p:bldP spid="4" grpId="0" animBg="1"/>
      <p:bldP spid="5" grpId="0" animBg="1"/>
      <p:bldP spid="10" grpId="0"/>
      <p:bldP spid="14" grpId="0" animBg="1"/>
      <p:bldP spid="15" grpId="0" animBg="1"/>
      <p:bldP spid="16" grpId="0" animBg="1"/>
      <p:bldP spid="17" grpId="0" animBg="1"/>
      <p:bldP spid="19" grpId="0"/>
      <p:bldP spid="23" grpId="0"/>
      <p:bldP spid="30" grpId="0"/>
      <p:bldP spid="36" grpId="0" animBg="1"/>
      <p:bldP spid="37" grpId="0" animBg="1"/>
      <p:bldP spid="38"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990600"/>
            <a:ext cx="8915400" cy="4800600"/>
          </a:xfrm>
        </p:spPr>
        <p:txBody>
          <a:bodyPr vert="horz" lIns="72494" tIns="36247" rIns="72494" bIns="36247" rtlCol="0">
            <a:normAutofit fontScale="92500" lnSpcReduction="10000"/>
          </a:bodyPr>
          <a:lstStyle/>
          <a:p>
            <a:pPr marL="285716" indent="-285716" algn="just">
              <a:spcAft>
                <a:spcPts val="476"/>
              </a:spcAft>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Ansible use SSH for communicating with nodes, thus ssh protocol should be enabled on the nodes and server. The nodes must have python installed on them in order to run the playbook.</a:t>
            </a:r>
          </a:p>
          <a:p>
            <a:pPr marL="285716" indent="-285716" algn="just">
              <a:spcAft>
                <a:spcPts val="476"/>
              </a:spcAft>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The Playbooks are expressed in YAML language (*.yaml extension file)</a:t>
            </a:r>
          </a:p>
          <a:p>
            <a:pPr marL="285716" indent="-285716" algn="just">
              <a:spcAft>
                <a:spcPts val="476"/>
              </a:spcAft>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Some ad-hoc commands that can be fired from the Ansible server.</a:t>
            </a:r>
          </a:p>
          <a:p>
            <a:pPr marL="1094956" indent="-342331" algn="just">
              <a:spcAft>
                <a:spcPts val="476"/>
              </a:spcAft>
            </a:pPr>
            <a:r>
              <a:rPr lang="en-US" sz="1600" dirty="0">
                <a:solidFill>
                  <a:srgbClr val="0000FF"/>
                </a:solidFill>
                <a:latin typeface="Consolas" pitchFamily="49" charset="0"/>
                <a:cs typeface="Times New Roman" panose="02020603050405020304" pitchFamily="18" charset="0"/>
              </a:rPr>
              <a:t>$ ansible all –m ping</a:t>
            </a:r>
          </a:p>
          <a:p>
            <a:pPr marL="1094956" indent="-342331" algn="just">
              <a:spcAft>
                <a:spcPts val="476"/>
              </a:spcAft>
            </a:pPr>
            <a:r>
              <a:rPr lang="en-US" sz="1600" dirty="0">
                <a:solidFill>
                  <a:srgbClr val="0000FF"/>
                </a:solidFill>
                <a:latin typeface="Consolas" pitchFamily="49" charset="0"/>
                <a:cs typeface="Times New Roman" panose="02020603050405020304" pitchFamily="18" charset="0"/>
              </a:rPr>
              <a:t>$ ansible webservers –m yum –a “name=</a:t>
            </a:r>
            <a:r>
              <a:rPr lang="en-US" sz="1600" dirty="0" err="1">
                <a:solidFill>
                  <a:srgbClr val="0000FF"/>
                </a:solidFill>
                <a:latin typeface="Consolas" pitchFamily="49" charset="0"/>
                <a:cs typeface="Times New Roman" panose="02020603050405020304" pitchFamily="18" charset="0"/>
              </a:rPr>
              <a:t>httpd</a:t>
            </a:r>
            <a:r>
              <a:rPr lang="en-US" sz="1600" dirty="0">
                <a:solidFill>
                  <a:srgbClr val="0000FF"/>
                </a:solidFill>
                <a:latin typeface="Consolas" pitchFamily="49" charset="0"/>
                <a:cs typeface="Times New Roman" panose="02020603050405020304" pitchFamily="18" charset="0"/>
              </a:rPr>
              <a:t> state=installed”</a:t>
            </a:r>
          </a:p>
          <a:p>
            <a:pPr marL="1094956" indent="-342331" algn="just">
              <a:spcAft>
                <a:spcPts val="476"/>
              </a:spcAft>
            </a:pPr>
            <a:r>
              <a:rPr lang="en-US" sz="1600" dirty="0">
                <a:solidFill>
                  <a:srgbClr val="0000FF"/>
                </a:solidFill>
                <a:latin typeface="Consolas" pitchFamily="49" charset="0"/>
                <a:cs typeface="Times New Roman" panose="02020603050405020304" pitchFamily="18" charset="0"/>
              </a:rPr>
              <a:t>$ ansible webservers  -a “</a:t>
            </a:r>
            <a:r>
              <a:rPr lang="en-US" sz="1600" dirty="0" err="1">
                <a:solidFill>
                  <a:srgbClr val="0000FF"/>
                </a:solidFill>
                <a:latin typeface="Consolas" pitchFamily="49" charset="0"/>
                <a:cs typeface="Times New Roman" panose="02020603050405020304" pitchFamily="18" charset="0"/>
              </a:rPr>
              <a:t>usr</a:t>
            </a:r>
            <a:r>
              <a:rPr lang="en-US" sz="1600" dirty="0">
                <a:solidFill>
                  <a:srgbClr val="0000FF"/>
                </a:solidFill>
                <a:latin typeface="Consolas" pitchFamily="49" charset="0"/>
                <a:cs typeface="Times New Roman" panose="02020603050405020304" pitchFamily="18" charset="0"/>
              </a:rPr>
              <a:t>/</a:t>
            </a:r>
            <a:r>
              <a:rPr lang="en-US" sz="1600" dirty="0" err="1">
                <a:solidFill>
                  <a:srgbClr val="0000FF"/>
                </a:solidFill>
                <a:latin typeface="Consolas" pitchFamily="49" charset="0"/>
                <a:cs typeface="Times New Roman" panose="02020603050405020304" pitchFamily="18" charset="0"/>
              </a:rPr>
              <a:t>sbin</a:t>
            </a:r>
            <a:r>
              <a:rPr lang="en-US" sz="1600" dirty="0">
                <a:solidFill>
                  <a:srgbClr val="0000FF"/>
                </a:solidFill>
                <a:latin typeface="Consolas" pitchFamily="49" charset="0"/>
                <a:cs typeface="Times New Roman" panose="02020603050405020304" pitchFamily="18" charset="0"/>
              </a:rPr>
              <a:t>/reboot”</a:t>
            </a:r>
          </a:p>
          <a:p>
            <a:pPr marL="285716" indent="-285716" algn="just">
              <a:spcBef>
                <a:spcPts val="476"/>
              </a:spcBef>
              <a:spcAft>
                <a:spcPts val="476"/>
              </a:spcAft>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Ansible has built-in modules that can be used for various operation like package installation, deployment, installing a particular app.</a:t>
            </a:r>
          </a:p>
          <a:p>
            <a:pPr marL="285716" indent="-285716" algn="just">
              <a:spcAft>
                <a:spcPts val="300"/>
              </a:spcAft>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In order to have more structured way to manage your infrastructure we can create and use Ansible Playbooks. Below is a sample playbook that can be used for infra config management.</a:t>
            </a:r>
          </a:p>
          <a:p>
            <a:pPr algn="just"/>
            <a:r>
              <a:rPr lang="en-US" sz="1600" b="1" dirty="0">
                <a:solidFill>
                  <a:schemeClr val="accent4">
                    <a:lumMod val="7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http://docs.ansible.com/ansible/modules_by_category.html</a:t>
            </a:r>
            <a:r>
              <a:rPr lang="en-US" sz="1600" b="1" dirty="0">
                <a:solidFill>
                  <a:schemeClr val="accent4">
                    <a:lumMod val="75000"/>
                  </a:schemeClr>
                </a:solidFill>
                <a:cs typeface="Arial" panose="020B0604020202020204" pitchFamily="34" charset="0"/>
              </a:rPr>
              <a:t>    </a:t>
            </a:r>
            <a:r>
              <a:rPr lang="en-US" sz="1600" dirty="0">
                <a:solidFill>
                  <a:schemeClr val="tx1"/>
                </a:solidFill>
                <a:cs typeface="Arial" panose="020B0604020202020204" pitchFamily="34" charset="0"/>
              </a:rPr>
              <a:t>---- list of module available on Ansible archive.</a:t>
            </a:r>
            <a:endParaRPr lang="en-IN" sz="1800" dirty="0">
              <a:solidFill>
                <a:schemeClr val="tx1"/>
              </a:solidFill>
            </a:endParaRPr>
          </a:p>
        </p:txBody>
      </p:sp>
      <p:sp>
        <p:nvSpPr>
          <p:cNvPr id="2" name="Footer Placeholder 1"/>
          <p:cNvSpPr>
            <a:spLocks noGrp="1"/>
          </p:cNvSpPr>
          <p:nvPr>
            <p:ph type="ftr" sz="quarter" idx="11"/>
          </p:nvPr>
        </p:nvSpPr>
        <p:spPr>
          <a:xfrm>
            <a:off x="2669059" y="6400800"/>
            <a:ext cx="5911517" cy="365125"/>
          </a:xfrm>
        </p:spPr>
        <p:txBody>
          <a:bodyPr/>
          <a:lstStyle/>
          <a:p>
            <a:r>
              <a:rPr lang="en-US" dirty="0"/>
              <a:t>Plusforum.in</a:t>
            </a:r>
          </a:p>
        </p:txBody>
      </p:sp>
      <p:sp>
        <p:nvSpPr>
          <p:cNvPr id="4" name="Title 2"/>
          <p:cNvSpPr txBox="1">
            <a:spLocks/>
          </p:cNvSpPr>
          <p:nvPr/>
        </p:nvSpPr>
        <p:spPr bwMode="auto">
          <a:xfrm>
            <a:off x="228600" y="3657600"/>
            <a:ext cx="243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89" tIns="44995" rIns="89989" bIns="44995" numCol="1" anchor="ctr" anchorCtr="0" compatLnSpc="1">
            <a:prstTxWarp prst="textNoShape">
              <a:avLst/>
            </a:prstTxWarp>
            <a:normAutofit fontScale="92500" lnSpcReduction="10000"/>
          </a:bodyPr>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r>
              <a:rPr lang="en-US" sz="4000" b="1" dirty="0">
                <a:solidFill>
                  <a:schemeClr val="tx1"/>
                </a:solidFill>
                <a:latin typeface="Helvetica" panose="020B0604020202020204" pitchFamily="34" charset="0"/>
                <a:cs typeface="Helvetica" panose="020B0604020202020204" pitchFamily="34" charset="0"/>
              </a:rPr>
              <a:t>About ANSIBLE</a:t>
            </a:r>
            <a:endParaRPr lang="en-IN" sz="4000" b="1"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5464548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02" y="3733800"/>
            <a:ext cx="2363098" cy="971550"/>
          </a:xfrm>
        </p:spPr>
        <p:txBody>
          <a:bodyPr vert="horz" lIns="91440" tIns="36247" rIns="91440" bIns="45720" rtlCol="0" anchor="ctr">
            <a:noAutofit/>
          </a:bodyPr>
          <a:lstStyle/>
          <a:p>
            <a:pPr defTabSz="576621" fontAlgn="base">
              <a:lnSpc>
                <a:spcPct val="102000"/>
              </a:lnSpc>
              <a:spcAft>
                <a:spcPct val="0"/>
              </a:spcAft>
              <a:buClr>
                <a:srgbClr val="000000"/>
              </a:buClr>
              <a:buSzPct val="100000"/>
              <a:buFont typeface="Times New Roman" panose="02020603050405020304" pitchFamily="18" charset="0"/>
            </a:pPr>
            <a:r>
              <a:rPr lang="en-US" sz="4000" b="1" dirty="0">
                <a:solidFill>
                  <a:schemeClr val="tx1"/>
                </a:solidFill>
                <a:latin typeface="Helvetica" panose="020B0604020202020204" pitchFamily="34" charset="0"/>
                <a:cs typeface="Helvetica" panose="020B0604020202020204" pitchFamily="34" charset="0"/>
              </a:rPr>
              <a:t>Installing Ansible</a:t>
            </a:r>
            <a:endParaRPr lang="en-IN" sz="4000" b="1"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p>
        </p:txBody>
      </p:sp>
      <p:sp>
        <p:nvSpPr>
          <p:cNvPr id="4" name="TextBox 3"/>
          <p:cNvSpPr txBox="1"/>
          <p:nvPr/>
        </p:nvSpPr>
        <p:spPr>
          <a:xfrm>
            <a:off x="2977252" y="776298"/>
            <a:ext cx="8681348" cy="5305404"/>
          </a:xfrm>
          <a:prstGeom prst="rect">
            <a:avLst/>
          </a:prstGeom>
          <a:noFill/>
        </p:spPr>
        <p:txBody>
          <a:bodyPr wrap="square" lIns="72494" tIns="36247" rIns="72494" bIns="36247" rtlCol="0">
            <a:spAutoFit/>
          </a:bodyPr>
          <a:lstStyle/>
          <a:p>
            <a:pPr>
              <a:spcAft>
                <a:spcPts val="951"/>
              </a:spcAft>
            </a:pPr>
            <a:r>
              <a:rPr lang="en-US" sz="1600" b="1" dirty="0">
                <a:latin typeface="Helvetica" panose="020B0604020202020204" pitchFamily="34" charset="0"/>
                <a:cs typeface="Helvetica" panose="020B0604020202020204" pitchFamily="34" charset="0"/>
              </a:rPr>
              <a:t>Installing</a:t>
            </a:r>
            <a:r>
              <a:rPr lang="en-US" sz="1600" dirty="0">
                <a:latin typeface="Helvetica" panose="020B0604020202020204" pitchFamily="34" charset="0"/>
                <a:cs typeface="Helvetica" panose="020B0604020202020204" pitchFamily="34" charset="0"/>
              </a:rPr>
              <a:t> </a:t>
            </a:r>
            <a:r>
              <a:rPr lang="en-US" sz="1600" b="1" dirty="0">
                <a:latin typeface="Helvetica" panose="020B0604020202020204" pitchFamily="34" charset="0"/>
                <a:cs typeface="Helvetica" panose="020B0604020202020204" pitchFamily="34" charset="0"/>
              </a:rPr>
              <a:t>Ansible</a:t>
            </a:r>
            <a:r>
              <a:rPr lang="en-US" sz="1600" dirty="0">
                <a:latin typeface="Helvetica" panose="020B0604020202020204" pitchFamily="34" charset="0"/>
                <a:cs typeface="Helvetica" panose="020B0604020202020204" pitchFamily="34" charset="0"/>
              </a:rPr>
              <a:t> on Linux variants:</a:t>
            </a:r>
            <a:endParaRPr lang="en-IN" sz="1600" dirty="0">
              <a:latin typeface="Helvetica" panose="020B0604020202020204" pitchFamily="34" charset="0"/>
              <a:cs typeface="Helvetica" panose="020B0604020202020204" pitchFamily="34" charset="0"/>
            </a:endParaRPr>
          </a:p>
          <a:p>
            <a:pPr marL="226543" indent="-226543">
              <a:spcBef>
                <a:spcPts val="476"/>
              </a:spcBef>
              <a:spcAft>
                <a:spcPts val="476"/>
              </a:spcAft>
              <a:buFont typeface="Arial" panose="020B0604020202020204" pitchFamily="34" charset="0"/>
              <a:buChar char="•"/>
            </a:pPr>
            <a:r>
              <a:rPr lang="en-IN" dirty="0">
                <a:latin typeface="Helvetica" panose="020B0604020202020204" pitchFamily="34" charset="0"/>
                <a:cs typeface="Helvetica" panose="020B0604020202020204" pitchFamily="34" charset="0"/>
              </a:rPr>
              <a:t>Debian/Ubuntu: The easiest way to install Ansible on a Debian or Ubuntu system is to use the official apt package. </a:t>
            </a:r>
          </a:p>
          <a:p>
            <a:pPr marL="541185"/>
            <a:r>
              <a:rPr lang="en-IN" sz="1300" dirty="0">
                <a:solidFill>
                  <a:srgbClr val="0000FF"/>
                </a:solidFill>
                <a:latin typeface="Consolas" pitchFamily="49" charset="0"/>
                <a:cs typeface="Helvetica" panose="020B0604020202020204" pitchFamily="34" charset="0"/>
              </a:rPr>
              <a:t>$ sudo apt-add-repository -y </a:t>
            </a:r>
            <a:r>
              <a:rPr lang="en-IN" sz="1300" dirty="0" err="1">
                <a:solidFill>
                  <a:srgbClr val="0000FF"/>
                </a:solidFill>
                <a:latin typeface="Consolas" pitchFamily="49" charset="0"/>
                <a:cs typeface="Helvetica" panose="020B0604020202020204" pitchFamily="34" charset="0"/>
              </a:rPr>
              <a:t>ppa:ansible</a:t>
            </a:r>
            <a:r>
              <a:rPr lang="en-IN" sz="1300" dirty="0">
                <a:solidFill>
                  <a:srgbClr val="0000FF"/>
                </a:solidFill>
                <a:latin typeface="Consolas" pitchFamily="49" charset="0"/>
                <a:cs typeface="Helvetica" panose="020B0604020202020204" pitchFamily="34" charset="0"/>
              </a:rPr>
              <a:t>/ansible </a:t>
            </a:r>
          </a:p>
          <a:p>
            <a:pPr marL="541185"/>
            <a:r>
              <a:rPr lang="en-IN" sz="1300" dirty="0">
                <a:solidFill>
                  <a:srgbClr val="0000FF"/>
                </a:solidFill>
                <a:latin typeface="Consolas" pitchFamily="49" charset="0"/>
                <a:cs typeface="Helvetica" panose="020B0604020202020204" pitchFamily="34" charset="0"/>
              </a:rPr>
              <a:t>$ sudo apt-get update </a:t>
            </a:r>
          </a:p>
          <a:p>
            <a:pPr marL="541185"/>
            <a:r>
              <a:rPr lang="en-IN" sz="1300" dirty="0">
                <a:solidFill>
                  <a:srgbClr val="0000FF"/>
                </a:solidFill>
                <a:latin typeface="Consolas" pitchFamily="49" charset="0"/>
                <a:cs typeface="Helvetica" panose="020B0604020202020204" pitchFamily="34" charset="0"/>
              </a:rPr>
              <a:t>$ sudo apt-get install -y ansible</a:t>
            </a:r>
          </a:p>
          <a:p>
            <a:pPr marL="226543" indent="-226543">
              <a:spcBef>
                <a:spcPts val="476"/>
              </a:spcBef>
              <a:spcAft>
                <a:spcPts val="476"/>
              </a:spcAft>
              <a:buFont typeface="Arial" panose="020B0604020202020204" pitchFamily="34" charset="0"/>
              <a:buChar char="•"/>
            </a:pPr>
            <a:r>
              <a:rPr lang="en-US" dirty="0">
                <a:latin typeface="Helvetica" panose="020B0604020202020204" pitchFamily="34" charset="0"/>
                <a:cs typeface="Helvetica" panose="020B0604020202020204" pitchFamily="34" charset="0"/>
              </a:rPr>
              <a:t>Incase there’s an error about Python, run below command.</a:t>
            </a:r>
          </a:p>
          <a:p>
            <a:pPr marL="541185"/>
            <a:r>
              <a:rPr lang="en-IN" sz="1300" dirty="0">
                <a:solidFill>
                  <a:srgbClr val="0000FF"/>
                </a:solidFill>
                <a:latin typeface="Consolas" pitchFamily="49" charset="0"/>
                <a:cs typeface="Helvetica" panose="020B0604020202020204" pitchFamily="34" charset="0"/>
              </a:rPr>
              <a:t>$ sudo apt-get install python-software-properties</a:t>
            </a:r>
          </a:p>
          <a:p>
            <a:pPr marL="226543" indent="-226543">
              <a:spcBef>
                <a:spcPts val="476"/>
              </a:spcBef>
              <a:spcAft>
                <a:spcPts val="476"/>
              </a:spcAft>
              <a:buFont typeface="Arial" panose="020B0604020202020204" pitchFamily="34" charset="0"/>
              <a:buChar char="•"/>
            </a:pPr>
            <a:r>
              <a:rPr lang="en-US" dirty="0">
                <a:latin typeface="Helvetica" panose="020B0604020202020204" pitchFamily="34" charset="0"/>
                <a:cs typeface="Helvetica" panose="020B0604020202020204" pitchFamily="34" charset="0"/>
              </a:rPr>
              <a:t>Once installed check version by running below command,</a:t>
            </a:r>
          </a:p>
          <a:p>
            <a:pPr marL="541185"/>
            <a:r>
              <a:rPr lang="en-IN" sz="1300" dirty="0">
                <a:solidFill>
                  <a:srgbClr val="0000FF"/>
                </a:solidFill>
                <a:latin typeface="Consolas" pitchFamily="49" charset="0"/>
                <a:cs typeface="Helvetica" panose="020B0604020202020204" pitchFamily="34" charset="0"/>
              </a:rPr>
              <a:t>$ ansible –version</a:t>
            </a:r>
          </a:p>
          <a:p>
            <a:pPr marL="226543" indent="-226543">
              <a:spcBef>
                <a:spcPts val="476"/>
              </a:spcBef>
              <a:spcAft>
                <a:spcPts val="476"/>
              </a:spcAft>
              <a:buFont typeface="Arial" panose="020B0604020202020204" pitchFamily="34" charset="0"/>
              <a:buChar char="•"/>
            </a:pPr>
            <a:r>
              <a:rPr lang="en-IN" dirty="0">
                <a:latin typeface="Helvetica" panose="020B0604020202020204" pitchFamily="34" charset="0"/>
                <a:cs typeface="Helvetica" panose="020B0604020202020204" pitchFamily="34" charset="0"/>
              </a:rPr>
              <a:t>Create a file at /etc/ansible/hosts (the default location for </a:t>
            </a:r>
            <a:r>
              <a:rPr lang="en-IN" dirty="0" err="1">
                <a:latin typeface="Helvetica" panose="020B0604020202020204" pitchFamily="34" charset="0"/>
                <a:cs typeface="Helvetica" panose="020B0604020202020204" pitchFamily="34" charset="0"/>
              </a:rPr>
              <a:t>Ansible’s</a:t>
            </a:r>
            <a:r>
              <a:rPr lang="en-IN" dirty="0">
                <a:latin typeface="Helvetica" panose="020B0604020202020204" pitchFamily="34" charset="0"/>
                <a:cs typeface="Helvetica" panose="020B0604020202020204" pitchFamily="34" charset="0"/>
              </a:rPr>
              <a:t> inventory file), and add one server to it: </a:t>
            </a:r>
          </a:p>
          <a:p>
            <a:pPr marL="541185"/>
            <a:r>
              <a:rPr lang="en-IN" sz="1300" dirty="0">
                <a:solidFill>
                  <a:srgbClr val="0000FF"/>
                </a:solidFill>
                <a:latin typeface="Consolas" pitchFamily="49" charset="0"/>
                <a:cs typeface="Helvetica" panose="020B0604020202020204" pitchFamily="34" charset="0"/>
              </a:rPr>
              <a:t>$ sudo mkdir /etc/ansible </a:t>
            </a:r>
          </a:p>
          <a:p>
            <a:pPr marL="541185"/>
            <a:r>
              <a:rPr lang="en-IN" sz="1300" dirty="0">
                <a:solidFill>
                  <a:srgbClr val="0000FF"/>
                </a:solidFill>
                <a:latin typeface="Consolas" pitchFamily="49" charset="0"/>
                <a:cs typeface="Helvetica" panose="020B0604020202020204" pitchFamily="34" charset="0"/>
              </a:rPr>
              <a:t>$ sudo touch /etc/ansible/hosts </a:t>
            </a:r>
          </a:p>
          <a:p>
            <a:pPr marL="226543" indent="-226543">
              <a:spcBef>
                <a:spcPts val="476"/>
              </a:spcBef>
              <a:spcAft>
                <a:spcPts val="476"/>
              </a:spcAft>
              <a:buFont typeface="Arial" panose="020B0604020202020204" pitchFamily="34" charset="0"/>
              <a:buChar char="•"/>
            </a:pPr>
            <a:r>
              <a:rPr lang="en-IN" dirty="0">
                <a:latin typeface="Helvetica" panose="020B0604020202020204" pitchFamily="34" charset="0"/>
                <a:cs typeface="Helvetica" panose="020B0604020202020204" pitchFamily="34" charset="0"/>
              </a:rPr>
              <a:t>Edit this hosts file with nano, vim, or whatever editor you’d like, but note you’ll need to edit it with sudo as root. Put the following into the file: </a:t>
            </a:r>
          </a:p>
          <a:p>
            <a:pPr marL="541185"/>
            <a:r>
              <a:rPr lang="en-IN" sz="1300" dirty="0">
                <a:solidFill>
                  <a:srgbClr val="0000FF"/>
                </a:solidFill>
                <a:latin typeface="Consolas" pitchFamily="49" charset="0"/>
                <a:cs typeface="Helvetica" panose="020B0604020202020204" pitchFamily="34" charset="0"/>
              </a:rPr>
              <a:t>[webserver]</a:t>
            </a:r>
          </a:p>
          <a:p>
            <a:pPr marL="541185"/>
            <a:r>
              <a:rPr lang="en-IN" sz="1300" dirty="0">
                <a:solidFill>
                  <a:srgbClr val="0000FF"/>
                </a:solidFill>
                <a:latin typeface="Consolas" pitchFamily="49" charset="0"/>
                <a:cs typeface="Helvetica" panose="020B0604020202020204" pitchFamily="34" charset="0"/>
              </a:rPr>
              <a:t>   webserver1</a:t>
            </a:r>
          </a:p>
          <a:p>
            <a:pPr marL="541185"/>
            <a:r>
              <a:rPr lang="en-IN" sz="1300" dirty="0">
                <a:solidFill>
                  <a:srgbClr val="0000FF"/>
                </a:solidFill>
                <a:latin typeface="Helvetica" panose="020B0604020202020204" pitchFamily="34" charset="0"/>
                <a:cs typeface="Helvetica" panose="020B0604020202020204" pitchFamily="34" charset="0"/>
              </a:rPr>
              <a:t>   …… </a:t>
            </a:r>
          </a:p>
        </p:txBody>
      </p:sp>
    </p:spTree>
    <p:extLst>
      <p:ext uri="{BB962C8B-B14F-4D97-AF65-F5344CB8AC3E}">
        <p14:creationId xmlns:p14="http://schemas.microsoft.com/office/powerpoint/2010/main" val="361183655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64" y="3884229"/>
            <a:ext cx="2542722" cy="1143000"/>
          </a:xfrm>
        </p:spPr>
        <p:txBody>
          <a:bodyPr vert="horz" lIns="91440" tIns="36247" rIns="91440" bIns="45720" rtlCol="0" anchor="ctr">
            <a:normAutofit fontScale="90000"/>
          </a:bodyPr>
          <a:lstStyle/>
          <a:p>
            <a:pPr defTabSz="576621" fontAlgn="base">
              <a:lnSpc>
                <a:spcPct val="102000"/>
              </a:lnSpc>
              <a:spcAft>
                <a:spcPct val="0"/>
              </a:spcAft>
              <a:buClr>
                <a:srgbClr val="000000"/>
              </a:buClr>
              <a:buSzPct val="100000"/>
            </a:pPr>
            <a:r>
              <a:rPr lang="en-US" sz="4000" b="1" dirty="0">
                <a:solidFill>
                  <a:schemeClr val="tx1"/>
                </a:solidFill>
                <a:latin typeface="Helvetica" panose="020B0604020202020204" pitchFamily="34" charset="0"/>
                <a:cs typeface="Helvetica" panose="020B0604020202020204" pitchFamily="34" charset="0"/>
              </a:rPr>
              <a:t>Ansible Lab Setup</a:t>
            </a:r>
            <a:endParaRPr lang="en-IN" sz="4000" b="1"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endParaRPr lang="en-US" dirty="0"/>
          </a:p>
        </p:txBody>
      </p:sp>
      <p:grpSp>
        <p:nvGrpSpPr>
          <p:cNvPr id="25" name="Group 24"/>
          <p:cNvGrpSpPr/>
          <p:nvPr/>
        </p:nvGrpSpPr>
        <p:grpSpPr>
          <a:xfrm>
            <a:off x="5843815" y="1327666"/>
            <a:ext cx="5652861" cy="3930134"/>
            <a:chOff x="2286000" y="2133600"/>
            <a:chExt cx="5652861" cy="3930134"/>
          </a:xfrm>
        </p:grpSpPr>
        <p:sp>
          <p:nvSpPr>
            <p:cNvPr id="7" name="Plus 6"/>
            <p:cNvSpPr/>
            <p:nvPr/>
          </p:nvSpPr>
          <p:spPr>
            <a:xfrm>
              <a:off x="2286000" y="2133600"/>
              <a:ext cx="357414"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lus 9"/>
            <p:cNvSpPr/>
            <p:nvPr/>
          </p:nvSpPr>
          <p:spPr>
            <a:xfrm>
              <a:off x="2286000" y="3613666"/>
              <a:ext cx="357414"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768600" y="3771900"/>
              <a:ext cx="87630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Vars</a:t>
              </a:r>
              <a:endParaRPr lang="en-IN" sz="1600" dirty="0"/>
            </a:p>
          </p:txBody>
        </p:sp>
        <p:sp>
          <p:nvSpPr>
            <p:cNvPr id="12" name="TextBox 11"/>
            <p:cNvSpPr txBox="1"/>
            <p:nvPr/>
          </p:nvSpPr>
          <p:spPr>
            <a:xfrm>
              <a:off x="3764643" y="3771900"/>
              <a:ext cx="87630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Tasks</a:t>
              </a:r>
              <a:endParaRPr lang="en-IN" sz="1600" dirty="0"/>
            </a:p>
          </p:txBody>
        </p:sp>
        <p:sp>
          <p:nvSpPr>
            <p:cNvPr id="13" name="TextBox 12"/>
            <p:cNvSpPr txBox="1"/>
            <p:nvPr/>
          </p:nvSpPr>
          <p:spPr>
            <a:xfrm>
              <a:off x="4819650" y="3772448"/>
              <a:ext cx="120015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Templates</a:t>
              </a:r>
              <a:endParaRPr lang="en-IN" sz="1600" dirty="0"/>
            </a:p>
          </p:txBody>
        </p:sp>
        <p:sp>
          <p:nvSpPr>
            <p:cNvPr id="14" name="TextBox 13"/>
            <p:cNvSpPr txBox="1"/>
            <p:nvPr/>
          </p:nvSpPr>
          <p:spPr>
            <a:xfrm>
              <a:off x="6115050" y="3766066"/>
              <a:ext cx="120015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err="1"/>
                <a:t>Ansible.cfg</a:t>
              </a:r>
              <a:endParaRPr lang="en-IN" sz="1600" dirty="0"/>
            </a:p>
          </p:txBody>
        </p:sp>
        <p:sp>
          <p:nvSpPr>
            <p:cNvPr id="15" name="TextBox 14"/>
            <p:cNvSpPr txBox="1"/>
            <p:nvPr/>
          </p:nvSpPr>
          <p:spPr>
            <a:xfrm>
              <a:off x="6715125" y="3352800"/>
              <a:ext cx="120015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err="1"/>
                <a:t>Plabk.yml</a:t>
              </a:r>
              <a:endParaRPr lang="en-IN" sz="1600" dirty="0"/>
            </a:p>
          </p:txBody>
        </p:sp>
        <p:sp>
          <p:nvSpPr>
            <p:cNvPr id="18" name="Plus 17"/>
            <p:cNvSpPr/>
            <p:nvPr/>
          </p:nvSpPr>
          <p:spPr>
            <a:xfrm>
              <a:off x="2309586" y="5213866"/>
              <a:ext cx="357414"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933700" y="5725180"/>
              <a:ext cx="87630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Vars</a:t>
              </a:r>
              <a:endParaRPr lang="en-IN" sz="1600" dirty="0"/>
            </a:p>
          </p:txBody>
        </p:sp>
        <p:sp>
          <p:nvSpPr>
            <p:cNvPr id="20" name="TextBox 19"/>
            <p:cNvSpPr txBox="1"/>
            <p:nvPr/>
          </p:nvSpPr>
          <p:spPr>
            <a:xfrm>
              <a:off x="4076700" y="5725180"/>
              <a:ext cx="87630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Tasks</a:t>
              </a:r>
              <a:endParaRPr lang="en-IN" sz="1600" dirty="0"/>
            </a:p>
          </p:txBody>
        </p:sp>
        <p:sp>
          <p:nvSpPr>
            <p:cNvPr id="21" name="TextBox 20"/>
            <p:cNvSpPr txBox="1"/>
            <p:nvPr/>
          </p:nvSpPr>
          <p:spPr>
            <a:xfrm>
              <a:off x="5200650" y="5725180"/>
              <a:ext cx="120015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Templates</a:t>
              </a:r>
              <a:endParaRPr lang="en-IN" sz="1600" dirty="0"/>
            </a:p>
          </p:txBody>
        </p:sp>
        <p:sp>
          <p:nvSpPr>
            <p:cNvPr id="23" name="TextBox 22"/>
            <p:cNvSpPr txBox="1"/>
            <p:nvPr/>
          </p:nvSpPr>
          <p:spPr>
            <a:xfrm>
              <a:off x="6738711" y="5225534"/>
              <a:ext cx="120015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err="1"/>
                <a:t>Plabk.yml</a:t>
              </a:r>
              <a:endParaRPr lang="en-IN" sz="1600" dirty="0"/>
            </a:p>
          </p:txBody>
        </p:sp>
        <p:sp>
          <p:nvSpPr>
            <p:cNvPr id="24" name="TextBox 23"/>
            <p:cNvSpPr txBox="1"/>
            <p:nvPr/>
          </p:nvSpPr>
          <p:spPr>
            <a:xfrm>
              <a:off x="2819400" y="5191780"/>
              <a:ext cx="1104900" cy="338554"/>
            </a:xfrm>
            <a:prstGeom prst="rect">
              <a:avLst/>
            </a:prstGeom>
            <a:solidFill>
              <a:srgbClr val="FFC000"/>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Handlers</a:t>
              </a:r>
              <a:endParaRPr lang="en-IN" sz="1600" dirty="0"/>
            </a:p>
          </p:txBody>
        </p:sp>
      </p:grpSp>
      <p:sp>
        <p:nvSpPr>
          <p:cNvPr id="26" name="Left Brace 25"/>
          <p:cNvSpPr/>
          <p:nvPr/>
        </p:nvSpPr>
        <p:spPr>
          <a:xfrm>
            <a:off x="4038600" y="1219200"/>
            <a:ext cx="457200"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p:cNvSpPr txBox="1"/>
          <p:nvPr/>
        </p:nvSpPr>
        <p:spPr>
          <a:xfrm>
            <a:off x="2895600" y="1414046"/>
            <a:ext cx="1219200" cy="338554"/>
          </a:xfrm>
          <a:prstGeom prst="rect">
            <a:avLst/>
          </a:prstGeom>
          <a:noFill/>
        </p:spPr>
        <p:txBody>
          <a:bodyPr wrap="square" rtlCol="0">
            <a:spAutoFit/>
          </a:bodyPr>
          <a:lstStyle/>
          <a:p>
            <a:r>
              <a:rPr lang="en-US" sz="1600" dirty="0">
                <a:latin typeface="Helvetica" panose="020B0604020202020204" pitchFamily="34" charset="0"/>
                <a:cs typeface="Helvetica" panose="020B0604020202020204" pitchFamily="34" charset="0"/>
              </a:rPr>
              <a:t>Scenario 1</a:t>
            </a:r>
            <a:endParaRPr lang="en-IN" sz="1600" dirty="0">
              <a:latin typeface="Helvetica" panose="020B0604020202020204" pitchFamily="34" charset="0"/>
              <a:cs typeface="Helvetica" panose="020B0604020202020204" pitchFamily="34" charset="0"/>
            </a:endParaRPr>
          </a:p>
        </p:txBody>
      </p:sp>
      <p:sp>
        <p:nvSpPr>
          <p:cNvPr id="28" name="Left Brace 27"/>
          <p:cNvSpPr/>
          <p:nvPr/>
        </p:nvSpPr>
        <p:spPr>
          <a:xfrm>
            <a:off x="4038600" y="2590800"/>
            <a:ext cx="457200"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p:cNvSpPr txBox="1"/>
          <p:nvPr/>
        </p:nvSpPr>
        <p:spPr>
          <a:xfrm>
            <a:off x="2895600" y="2785646"/>
            <a:ext cx="1219200" cy="338554"/>
          </a:xfrm>
          <a:prstGeom prst="rect">
            <a:avLst/>
          </a:prstGeom>
          <a:noFill/>
        </p:spPr>
        <p:txBody>
          <a:bodyPr wrap="square" rtlCol="0">
            <a:spAutoFit/>
          </a:bodyPr>
          <a:lstStyle/>
          <a:p>
            <a:r>
              <a:rPr lang="en-US" sz="1600" dirty="0">
                <a:latin typeface="Helvetica" panose="020B0604020202020204" pitchFamily="34" charset="0"/>
                <a:cs typeface="Helvetica" panose="020B0604020202020204" pitchFamily="34" charset="0"/>
              </a:rPr>
              <a:t>Scenario 2</a:t>
            </a:r>
            <a:endParaRPr lang="en-IN" sz="1600" dirty="0">
              <a:latin typeface="Helvetica" panose="020B0604020202020204" pitchFamily="34" charset="0"/>
              <a:cs typeface="Helvetica" panose="020B0604020202020204" pitchFamily="34" charset="0"/>
            </a:endParaRPr>
          </a:p>
        </p:txBody>
      </p:sp>
      <p:sp>
        <p:nvSpPr>
          <p:cNvPr id="30" name="Left Brace 29"/>
          <p:cNvSpPr/>
          <p:nvPr/>
        </p:nvSpPr>
        <p:spPr>
          <a:xfrm>
            <a:off x="4038600" y="4419600"/>
            <a:ext cx="457200"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TextBox 30"/>
          <p:cNvSpPr txBox="1"/>
          <p:nvPr/>
        </p:nvSpPr>
        <p:spPr>
          <a:xfrm>
            <a:off x="2895600" y="4614446"/>
            <a:ext cx="1219200" cy="338554"/>
          </a:xfrm>
          <a:prstGeom prst="rect">
            <a:avLst/>
          </a:prstGeom>
          <a:noFill/>
        </p:spPr>
        <p:txBody>
          <a:bodyPr wrap="square" rtlCol="0">
            <a:spAutoFit/>
          </a:bodyPr>
          <a:lstStyle/>
          <a:p>
            <a:r>
              <a:rPr lang="en-US" sz="1600" dirty="0">
                <a:latin typeface="Helvetica" panose="020B0604020202020204" pitchFamily="34" charset="0"/>
                <a:cs typeface="Helvetica" panose="020B0604020202020204" pitchFamily="34" charset="0"/>
              </a:rPr>
              <a:t>Scenario 3</a:t>
            </a:r>
            <a:endParaRPr lang="en-IN" sz="1600" dirty="0">
              <a:latin typeface="Helvetica" panose="020B0604020202020204" pitchFamily="34" charset="0"/>
              <a:cs typeface="Helvetica" panose="020B0604020202020204" pitchFamily="34" charset="0"/>
            </a:endParaRPr>
          </a:p>
        </p:txBody>
      </p:sp>
      <p:sp>
        <p:nvSpPr>
          <p:cNvPr id="34" name="TextBox 33"/>
          <p:cNvSpPr txBox="1"/>
          <p:nvPr/>
        </p:nvSpPr>
        <p:spPr>
          <a:xfrm>
            <a:off x="4743450" y="5147846"/>
            <a:ext cx="120015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err="1"/>
              <a:t>Ansible.cfg</a:t>
            </a:r>
            <a:endParaRPr lang="en-IN" sz="1600" dirty="0"/>
          </a:p>
        </p:txBody>
      </p:sp>
      <p:sp>
        <p:nvSpPr>
          <p:cNvPr id="36" name="TextBox 35"/>
          <p:cNvSpPr txBox="1"/>
          <p:nvPr/>
        </p:nvSpPr>
        <p:spPr>
          <a:xfrm>
            <a:off x="4648200" y="1371600"/>
            <a:ext cx="1143000" cy="369332"/>
          </a:xfrm>
          <a:prstGeom prst="rect">
            <a:avLst/>
          </a:prstGeom>
          <a:solidFill>
            <a:schemeClr val="accent3">
              <a:lumMod val="40000"/>
              <a:lumOff val="60000"/>
            </a:schemeClr>
          </a:solidFill>
          <a:ln>
            <a:solidFill>
              <a:schemeClr val="accent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Inventory</a:t>
            </a:r>
            <a:endParaRPr lang="en-IN" dirty="0">
              <a:latin typeface="Helvetica" panose="020B0604020202020204" pitchFamily="34" charset="0"/>
              <a:cs typeface="Helvetica" panose="020B0604020202020204" pitchFamily="34" charset="0"/>
            </a:endParaRPr>
          </a:p>
        </p:txBody>
      </p:sp>
      <p:sp>
        <p:nvSpPr>
          <p:cNvPr id="37" name="TextBox 36"/>
          <p:cNvSpPr txBox="1"/>
          <p:nvPr/>
        </p:nvSpPr>
        <p:spPr>
          <a:xfrm>
            <a:off x="6324600" y="1371600"/>
            <a:ext cx="2514600" cy="369332"/>
          </a:xfrm>
          <a:prstGeom prst="rect">
            <a:avLst/>
          </a:prstGeom>
          <a:solidFill>
            <a:schemeClr val="accent3">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dirty="0"/>
              <a:t>Ad-Hoc Commands</a:t>
            </a:r>
            <a:endParaRPr lang="en-IN" dirty="0"/>
          </a:p>
        </p:txBody>
      </p:sp>
      <p:sp>
        <p:nvSpPr>
          <p:cNvPr id="38" name="Plus 37"/>
          <p:cNvSpPr/>
          <p:nvPr/>
        </p:nvSpPr>
        <p:spPr>
          <a:xfrm>
            <a:off x="5843814" y="1365766"/>
            <a:ext cx="357414"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4648200" y="2819400"/>
            <a:ext cx="1143000" cy="369332"/>
          </a:xfrm>
          <a:prstGeom prst="rect">
            <a:avLst/>
          </a:prstGeom>
          <a:solidFill>
            <a:schemeClr val="accent3">
              <a:lumMod val="40000"/>
              <a:lumOff val="60000"/>
            </a:schemeClr>
          </a:solidFill>
          <a:ln>
            <a:solidFill>
              <a:schemeClr val="accent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Inventory</a:t>
            </a:r>
            <a:endParaRPr lang="en-IN" dirty="0">
              <a:latin typeface="Helvetica" panose="020B0604020202020204" pitchFamily="34" charset="0"/>
              <a:cs typeface="Helvetica" panose="020B0604020202020204" pitchFamily="34" charset="0"/>
            </a:endParaRPr>
          </a:p>
        </p:txBody>
      </p:sp>
      <p:sp>
        <p:nvSpPr>
          <p:cNvPr id="40" name="TextBox 39"/>
          <p:cNvSpPr txBox="1"/>
          <p:nvPr/>
        </p:nvSpPr>
        <p:spPr>
          <a:xfrm>
            <a:off x="6301014" y="2514600"/>
            <a:ext cx="5410200" cy="990600"/>
          </a:xfrm>
          <a:prstGeom prst="rect">
            <a:avLst/>
          </a:prstGeom>
          <a:solidFill>
            <a:schemeClr val="accent3">
              <a:lumMod val="40000"/>
              <a:lumOff val="60000"/>
            </a:schemeClr>
          </a:solidFill>
          <a:ln>
            <a:solidFill>
              <a:schemeClr val="accent1"/>
            </a:solidFill>
          </a:ln>
        </p:spPr>
        <p:txBody>
          <a:bodyPr wrap="square" rtlCol="0">
            <a:noAutofit/>
          </a:bodyPr>
          <a:lstStyle>
            <a:defPPr>
              <a:defRPr lang="en-US"/>
            </a:defPPr>
            <a:lvl1pPr algn="ctr">
              <a:defRPr>
                <a:latin typeface="Helvetica" panose="020B0604020202020204" pitchFamily="34" charset="0"/>
                <a:cs typeface="Helvetica" panose="020B0604020202020204" pitchFamily="34" charset="0"/>
              </a:defRPr>
            </a:lvl1pPr>
          </a:lstStyle>
          <a:p>
            <a:r>
              <a:rPr lang="en-US" dirty="0"/>
              <a:t>Environment</a:t>
            </a:r>
            <a:endParaRPr lang="en-IN" dirty="0"/>
          </a:p>
        </p:txBody>
      </p:sp>
      <p:sp>
        <p:nvSpPr>
          <p:cNvPr id="41" name="Plus 40"/>
          <p:cNvSpPr/>
          <p:nvPr/>
        </p:nvSpPr>
        <p:spPr>
          <a:xfrm>
            <a:off x="5843814" y="2845832"/>
            <a:ext cx="357414"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6326414" y="3004066"/>
            <a:ext cx="87630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Vars</a:t>
            </a:r>
            <a:endParaRPr lang="en-IN" sz="1600" dirty="0"/>
          </a:p>
        </p:txBody>
      </p:sp>
      <p:sp>
        <p:nvSpPr>
          <p:cNvPr id="43" name="TextBox 42"/>
          <p:cNvSpPr txBox="1"/>
          <p:nvPr/>
        </p:nvSpPr>
        <p:spPr>
          <a:xfrm>
            <a:off x="7322457" y="3004066"/>
            <a:ext cx="87630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Tasks</a:t>
            </a:r>
            <a:endParaRPr lang="en-IN" sz="1600" dirty="0"/>
          </a:p>
        </p:txBody>
      </p:sp>
      <p:sp>
        <p:nvSpPr>
          <p:cNvPr id="44" name="TextBox 43"/>
          <p:cNvSpPr txBox="1"/>
          <p:nvPr/>
        </p:nvSpPr>
        <p:spPr>
          <a:xfrm>
            <a:off x="8377464" y="3004614"/>
            <a:ext cx="120015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Templates</a:t>
            </a:r>
            <a:endParaRPr lang="en-IN" sz="1600" dirty="0"/>
          </a:p>
        </p:txBody>
      </p:sp>
      <p:sp>
        <p:nvSpPr>
          <p:cNvPr id="45" name="TextBox 44"/>
          <p:cNvSpPr txBox="1"/>
          <p:nvPr/>
        </p:nvSpPr>
        <p:spPr>
          <a:xfrm>
            <a:off x="9672864" y="2998232"/>
            <a:ext cx="120015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err="1"/>
              <a:t>Ansible.cfg</a:t>
            </a:r>
            <a:endParaRPr lang="en-IN" sz="1600" dirty="0"/>
          </a:p>
        </p:txBody>
      </p:sp>
      <p:sp>
        <p:nvSpPr>
          <p:cNvPr id="46" name="TextBox 45"/>
          <p:cNvSpPr txBox="1"/>
          <p:nvPr/>
        </p:nvSpPr>
        <p:spPr>
          <a:xfrm>
            <a:off x="10272939" y="2584966"/>
            <a:ext cx="120015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err="1"/>
              <a:t>Plabk.yml</a:t>
            </a:r>
            <a:endParaRPr lang="en-IN" sz="1600" dirty="0"/>
          </a:p>
        </p:txBody>
      </p:sp>
      <p:sp>
        <p:nvSpPr>
          <p:cNvPr id="47" name="TextBox 46"/>
          <p:cNvSpPr txBox="1"/>
          <p:nvPr/>
        </p:nvSpPr>
        <p:spPr>
          <a:xfrm>
            <a:off x="4700814" y="4191000"/>
            <a:ext cx="1143000" cy="369332"/>
          </a:xfrm>
          <a:prstGeom prst="rect">
            <a:avLst/>
          </a:prstGeom>
          <a:solidFill>
            <a:schemeClr val="accent3">
              <a:lumMod val="40000"/>
              <a:lumOff val="60000"/>
            </a:schemeClr>
          </a:solidFill>
          <a:ln>
            <a:solidFill>
              <a:schemeClr val="accent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Inventory</a:t>
            </a:r>
            <a:endParaRPr lang="en-IN" dirty="0">
              <a:latin typeface="Helvetica" panose="020B0604020202020204" pitchFamily="34" charset="0"/>
              <a:cs typeface="Helvetica" panose="020B0604020202020204" pitchFamily="34" charset="0"/>
            </a:endParaRPr>
          </a:p>
        </p:txBody>
      </p:sp>
      <p:sp>
        <p:nvSpPr>
          <p:cNvPr id="48" name="TextBox 47"/>
          <p:cNvSpPr txBox="1"/>
          <p:nvPr/>
        </p:nvSpPr>
        <p:spPr>
          <a:xfrm>
            <a:off x="6324600" y="4343400"/>
            <a:ext cx="5410200" cy="1104900"/>
          </a:xfrm>
          <a:prstGeom prst="rect">
            <a:avLst/>
          </a:prstGeom>
          <a:solidFill>
            <a:schemeClr val="accent3">
              <a:lumMod val="40000"/>
              <a:lumOff val="60000"/>
            </a:schemeClr>
          </a:solidFill>
          <a:ln>
            <a:solidFill>
              <a:schemeClr val="accent1"/>
            </a:solidFill>
          </a:ln>
        </p:spPr>
        <p:txBody>
          <a:bodyPr wrap="square" rtlCol="0">
            <a:noAutofit/>
          </a:bodyPr>
          <a:lstStyle>
            <a:defPPr>
              <a:defRPr lang="en-US"/>
            </a:defPPr>
            <a:lvl1pPr algn="ctr">
              <a:defRPr>
                <a:latin typeface="Helvetica" panose="020B0604020202020204" pitchFamily="34" charset="0"/>
                <a:cs typeface="Helvetica" panose="020B0604020202020204" pitchFamily="34" charset="0"/>
              </a:defRPr>
            </a:lvl1pPr>
          </a:lstStyle>
          <a:p>
            <a:r>
              <a:rPr lang="en-US" dirty="0"/>
              <a:t>Role</a:t>
            </a:r>
            <a:endParaRPr lang="en-IN" dirty="0"/>
          </a:p>
        </p:txBody>
      </p:sp>
      <p:sp>
        <p:nvSpPr>
          <p:cNvPr id="49" name="Plus 48"/>
          <p:cNvSpPr/>
          <p:nvPr/>
        </p:nvSpPr>
        <p:spPr>
          <a:xfrm>
            <a:off x="5867400" y="4446032"/>
            <a:ext cx="357414"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p:cNvSpPr txBox="1"/>
          <p:nvPr/>
        </p:nvSpPr>
        <p:spPr>
          <a:xfrm>
            <a:off x="6491514" y="4957346"/>
            <a:ext cx="87630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Vars</a:t>
            </a:r>
            <a:endParaRPr lang="en-IN" sz="1600" dirty="0"/>
          </a:p>
        </p:txBody>
      </p:sp>
      <p:sp>
        <p:nvSpPr>
          <p:cNvPr id="51" name="TextBox 50"/>
          <p:cNvSpPr txBox="1"/>
          <p:nvPr/>
        </p:nvSpPr>
        <p:spPr>
          <a:xfrm>
            <a:off x="7634514" y="4957346"/>
            <a:ext cx="87630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Tasks</a:t>
            </a:r>
            <a:endParaRPr lang="en-IN" sz="1600" dirty="0"/>
          </a:p>
        </p:txBody>
      </p:sp>
      <p:sp>
        <p:nvSpPr>
          <p:cNvPr id="52" name="TextBox 51"/>
          <p:cNvSpPr txBox="1"/>
          <p:nvPr/>
        </p:nvSpPr>
        <p:spPr>
          <a:xfrm>
            <a:off x="8758464" y="4957346"/>
            <a:ext cx="120015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Templates</a:t>
            </a:r>
            <a:endParaRPr lang="en-IN" sz="1600" dirty="0"/>
          </a:p>
        </p:txBody>
      </p:sp>
      <p:sp>
        <p:nvSpPr>
          <p:cNvPr id="53" name="TextBox 52"/>
          <p:cNvSpPr txBox="1"/>
          <p:nvPr/>
        </p:nvSpPr>
        <p:spPr>
          <a:xfrm>
            <a:off x="10296525" y="4457700"/>
            <a:ext cx="120015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err="1"/>
              <a:t>Plabk.yml</a:t>
            </a:r>
            <a:endParaRPr lang="en-IN" sz="1600" dirty="0"/>
          </a:p>
        </p:txBody>
      </p:sp>
      <p:sp>
        <p:nvSpPr>
          <p:cNvPr id="54" name="TextBox 53"/>
          <p:cNvSpPr txBox="1"/>
          <p:nvPr/>
        </p:nvSpPr>
        <p:spPr>
          <a:xfrm>
            <a:off x="6377214" y="4423946"/>
            <a:ext cx="1104900" cy="338554"/>
          </a:xfrm>
          <a:prstGeom prst="rect">
            <a:avLst/>
          </a:prstGeom>
          <a:solidFill>
            <a:schemeClr val="accent2">
              <a:lumMod val="40000"/>
              <a:lumOff val="60000"/>
            </a:schemeClr>
          </a:solidFill>
          <a:ln>
            <a:solidFill>
              <a:schemeClr val="accent1"/>
            </a:solidFill>
          </a:ln>
        </p:spPr>
        <p:txBody>
          <a:bodyPr wrap="square" rtlCol="0">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sz="1600" dirty="0"/>
              <a:t>Handlers</a:t>
            </a:r>
            <a:endParaRPr lang="en-IN" sz="1600" dirty="0"/>
          </a:p>
        </p:txBody>
      </p:sp>
      <p:sp>
        <p:nvSpPr>
          <p:cNvPr id="55" name="TextBox 54"/>
          <p:cNvSpPr txBox="1"/>
          <p:nvPr/>
        </p:nvSpPr>
        <p:spPr>
          <a:xfrm>
            <a:off x="4700814" y="4648200"/>
            <a:ext cx="1143000" cy="369332"/>
          </a:xfrm>
          <a:prstGeom prst="rect">
            <a:avLst/>
          </a:prstGeom>
          <a:solidFill>
            <a:schemeClr val="accent5">
              <a:lumMod val="40000"/>
              <a:lumOff val="60000"/>
            </a:schemeClr>
          </a:solidFill>
          <a:ln>
            <a:solidFill>
              <a:schemeClr val="accent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playbook</a:t>
            </a: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0391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14800"/>
            <a:ext cx="2438400" cy="1143000"/>
          </a:xfrm>
        </p:spPr>
        <p:txBody>
          <a:bodyPr vert="horz" lIns="91440" tIns="36247" rIns="91440" bIns="45720" rtlCol="0" anchor="ctr">
            <a:normAutofit fontScale="90000"/>
          </a:bodyPr>
          <a:lstStyle/>
          <a:p>
            <a:pPr defTabSz="576621" fontAlgn="base">
              <a:lnSpc>
                <a:spcPct val="102000"/>
              </a:lnSpc>
              <a:spcAft>
                <a:spcPct val="0"/>
              </a:spcAft>
              <a:buClr>
                <a:srgbClr val="000000"/>
              </a:buClr>
              <a:buSzPct val="100000"/>
            </a:pPr>
            <a:r>
              <a:rPr lang="en-US" sz="4000" b="1" dirty="0">
                <a:solidFill>
                  <a:schemeClr val="tx1"/>
                </a:solidFill>
                <a:latin typeface="Helvetica" panose="020B0604020202020204" pitchFamily="34" charset="0"/>
                <a:cs typeface="Helvetica" panose="020B0604020202020204" pitchFamily="34" charset="0"/>
              </a:rPr>
              <a:t>Ansible Inventory</a:t>
            </a:r>
            <a:endParaRPr lang="en-IN" sz="4000" b="1" dirty="0">
              <a:solidFill>
                <a:schemeClr val="tx1"/>
              </a:solidFill>
              <a:latin typeface="Helvetica" panose="020B0604020202020204" pitchFamily="34" charset="0"/>
              <a:cs typeface="Helvetica" panose="020B0604020202020204" pitchFamily="34" charset="0"/>
            </a:endParaRPr>
          </a:p>
        </p:txBody>
      </p:sp>
      <p:sp>
        <p:nvSpPr>
          <p:cNvPr id="3" name="Footer Placeholder 2"/>
          <p:cNvSpPr>
            <a:spLocks noGrp="1"/>
          </p:cNvSpPr>
          <p:nvPr>
            <p:ph type="ftr" sz="quarter" idx="11"/>
          </p:nvPr>
        </p:nvSpPr>
        <p:spPr/>
        <p:txBody>
          <a:bodyPr/>
          <a:lstStyle/>
          <a:p>
            <a:r>
              <a:rPr lang="en-US"/>
              <a:t>Plusforum.in</a:t>
            </a:r>
          </a:p>
        </p:txBody>
      </p:sp>
      <p:sp>
        <p:nvSpPr>
          <p:cNvPr id="4" name="TextBox 3"/>
          <p:cNvSpPr txBox="1"/>
          <p:nvPr/>
        </p:nvSpPr>
        <p:spPr>
          <a:xfrm>
            <a:off x="2971800" y="755780"/>
            <a:ext cx="8763000" cy="5130997"/>
          </a:xfrm>
          <a:prstGeom prst="rect">
            <a:avLst/>
          </a:prstGeom>
          <a:noFill/>
        </p:spPr>
        <p:txBody>
          <a:bodyPr wrap="square" lIns="72494" tIns="36247" rIns="72494" bIns="36247" rtlCol="0">
            <a:spAutoFit/>
          </a:bodyPr>
          <a:lstStyle/>
          <a:p>
            <a:pPr>
              <a:spcAft>
                <a:spcPts val="951"/>
              </a:spcAft>
            </a:pPr>
            <a:r>
              <a:rPr lang="en-US" sz="1600" b="1" dirty="0">
                <a:latin typeface="Helvetica" panose="020B0604020202020204" pitchFamily="34" charset="0"/>
                <a:cs typeface="Helvetica" panose="020B0604020202020204" pitchFamily="34" charset="0"/>
              </a:rPr>
              <a:t>Ansible</a:t>
            </a:r>
            <a:r>
              <a:rPr lang="en-US" sz="1600" dirty="0">
                <a:latin typeface="Helvetica" panose="020B0604020202020204" pitchFamily="34" charset="0"/>
                <a:cs typeface="Helvetica" panose="020B0604020202020204" pitchFamily="34" charset="0"/>
              </a:rPr>
              <a:t> inventory is a collection of server / nodes that we want to control using the Ansible CF tool.</a:t>
            </a:r>
          </a:p>
          <a:p>
            <a:pPr>
              <a:spcAft>
                <a:spcPts val="238"/>
              </a:spcAft>
            </a:pPr>
            <a:r>
              <a:rPr lang="en-US" sz="1600" dirty="0">
                <a:latin typeface="Helvetica" panose="020B0604020202020204" pitchFamily="34" charset="0"/>
                <a:cs typeface="Helvetica" panose="020B0604020202020204" pitchFamily="34" charset="0"/>
              </a:rPr>
              <a:t>There are two types in this to maintain the inventory,</a:t>
            </a:r>
          </a:p>
          <a:p>
            <a:pPr marL="362468" indent="-362468">
              <a:buFont typeface="Wingdings" panose="05000000000000000000" pitchFamily="2" charset="2"/>
              <a:buChar char="§"/>
            </a:pPr>
            <a:r>
              <a:rPr lang="en-US" sz="1600" dirty="0">
                <a:latin typeface="Helvetica" panose="020B0604020202020204" pitchFamily="34" charset="0"/>
                <a:cs typeface="Helvetica" panose="020B0604020202020204" pitchFamily="34" charset="0"/>
              </a:rPr>
              <a:t>Static inventory</a:t>
            </a:r>
          </a:p>
          <a:p>
            <a:pPr marL="362468" indent="-362468">
              <a:buFont typeface="Wingdings" panose="05000000000000000000" pitchFamily="2" charset="2"/>
              <a:buChar char="§"/>
            </a:pPr>
            <a:r>
              <a:rPr lang="en-US" sz="1600" dirty="0">
                <a:latin typeface="Helvetica" panose="020B0604020202020204" pitchFamily="34" charset="0"/>
                <a:cs typeface="Helvetica" panose="020B0604020202020204" pitchFamily="34" charset="0"/>
              </a:rPr>
              <a:t>Dynamic inventory</a:t>
            </a:r>
          </a:p>
          <a:p>
            <a:pPr>
              <a:spcBef>
                <a:spcPts val="238"/>
              </a:spcBef>
              <a:spcAft>
                <a:spcPts val="238"/>
              </a:spcAft>
            </a:pPr>
            <a:r>
              <a:rPr lang="en-US" sz="1600" b="1" dirty="0">
                <a:latin typeface="Helvetica" panose="020B0604020202020204" pitchFamily="34" charset="0"/>
                <a:cs typeface="Helvetica" panose="020B0604020202020204" pitchFamily="34" charset="0"/>
              </a:rPr>
              <a:t>Static</a:t>
            </a:r>
            <a:r>
              <a:rPr lang="en-US" sz="1600" dirty="0">
                <a:latin typeface="Helvetica" panose="020B0604020202020204" pitchFamily="34" charset="0"/>
                <a:cs typeface="Helvetica" panose="020B0604020202020204" pitchFamily="34" charset="0"/>
              </a:rPr>
              <a:t> </a:t>
            </a:r>
            <a:r>
              <a:rPr lang="en-US" sz="1600" b="1" dirty="0">
                <a:latin typeface="Helvetica" panose="020B0604020202020204" pitchFamily="34" charset="0"/>
                <a:cs typeface="Helvetica" panose="020B0604020202020204" pitchFamily="34" charset="0"/>
              </a:rPr>
              <a:t>inventory</a:t>
            </a:r>
            <a:r>
              <a:rPr lang="en-US" sz="1600" dirty="0">
                <a:latin typeface="Helvetica" panose="020B0604020202020204" pitchFamily="34" charset="0"/>
                <a:cs typeface="Helvetica" panose="020B0604020202020204" pitchFamily="34" charset="0"/>
              </a:rPr>
              <a:t> is typically declared in /etc/ansible/hosts file. This location can be altered as per requirement and should be mentioned accordingly in </a:t>
            </a:r>
            <a:r>
              <a:rPr lang="en-US" dirty="0">
                <a:latin typeface="Helvetica" panose="020B0604020202020204" pitchFamily="34" charset="0"/>
                <a:cs typeface="Helvetica" panose="020B0604020202020204" pitchFamily="34" charset="0"/>
              </a:rPr>
              <a:t>‘</a:t>
            </a:r>
            <a:r>
              <a:rPr lang="en-US" dirty="0">
                <a:solidFill>
                  <a:srgbClr val="0000FF"/>
                </a:solidFill>
                <a:latin typeface="Helvetica" panose="020B0604020202020204" pitchFamily="34" charset="0"/>
                <a:cs typeface="Helvetica" panose="020B0604020202020204" pitchFamily="34" charset="0"/>
              </a:rPr>
              <a:t>ansible.cgf</a:t>
            </a:r>
            <a:r>
              <a:rPr lang="en-US" dirty="0">
                <a:latin typeface="Helvetica" panose="020B0604020202020204" pitchFamily="34" charset="0"/>
                <a:cs typeface="Helvetica" panose="020B0604020202020204" pitchFamily="34" charset="0"/>
              </a:rPr>
              <a:t>’ file.</a:t>
            </a:r>
          </a:p>
          <a:p>
            <a:pPr marL="367502">
              <a:spcBef>
                <a:spcPts val="238"/>
              </a:spcBef>
              <a:spcAft>
                <a:spcPts val="238"/>
              </a:spcAft>
            </a:pPr>
            <a:r>
              <a:rPr lang="en-US" sz="1200" dirty="0">
                <a:solidFill>
                  <a:srgbClr val="0000FF"/>
                </a:solidFill>
                <a:latin typeface="Helvetica" panose="020B0604020202020204" pitchFamily="34" charset="0"/>
                <a:cs typeface="Helvetica" panose="020B0604020202020204" pitchFamily="34" charset="0"/>
              </a:rPr>
              <a:t>[dbserver]</a:t>
            </a:r>
          </a:p>
          <a:p>
            <a:pPr marL="367502">
              <a:spcBef>
                <a:spcPts val="238"/>
              </a:spcBef>
              <a:spcAft>
                <a:spcPts val="238"/>
              </a:spcAft>
            </a:pPr>
            <a:r>
              <a:rPr lang="en-US" sz="1200" dirty="0">
                <a:solidFill>
                  <a:srgbClr val="0000FF"/>
                </a:solidFill>
                <a:latin typeface="Helvetica" panose="020B0604020202020204" pitchFamily="34" charset="0"/>
                <a:cs typeface="Helvetica" panose="020B0604020202020204" pitchFamily="34" charset="0"/>
              </a:rPr>
              <a:t>mysql1.example.com</a:t>
            </a:r>
          </a:p>
          <a:p>
            <a:pPr marL="367502">
              <a:spcBef>
                <a:spcPts val="238"/>
              </a:spcBef>
              <a:spcAft>
                <a:spcPts val="238"/>
              </a:spcAft>
            </a:pPr>
            <a:r>
              <a:rPr lang="en-US" sz="1200" dirty="0">
                <a:solidFill>
                  <a:srgbClr val="0000FF"/>
                </a:solidFill>
                <a:latin typeface="Helvetica" panose="020B0604020202020204" pitchFamily="34" charset="0"/>
                <a:cs typeface="Helvetica" panose="020B0604020202020204" pitchFamily="34" charset="0"/>
              </a:rPr>
              <a:t>[webserver]</a:t>
            </a:r>
          </a:p>
          <a:p>
            <a:pPr marL="367502">
              <a:spcBef>
                <a:spcPts val="238"/>
              </a:spcBef>
              <a:spcAft>
                <a:spcPts val="238"/>
              </a:spcAft>
            </a:pPr>
            <a:r>
              <a:rPr lang="en-US" sz="1200" dirty="0">
                <a:solidFill>
                  <a:srgbClr val="0000FF"/>
                </a:solidFill>
                <a:latin typeface="Helvetica" panose="020B0604020202020204" pitchFamily="34" charset="0"/>
                <a:cs typeface="Helvetica" panose="020B0604020202020204" pitchFamily="34" charset="0"/>
              </a:rPr>
              <a:t>webserver.example.com</a:t>
            </a:r>
          </a:p>
          <a:p>
            <a:pPr marL="367502">
              <a:spcBef>
                <a:spcPts val="238"/>
              </a:spcBef>
              <a:spcAft>
                <a:spcPts val="238"/>
              </a:spcAft>
            </a:pPr>
            <a:r>
              <a:rPr lang="en-US" sz="1200" dirty="0">
                <a:solidFill>
                  <a:srgbClr val="0000FF"/>
                </a:solidFill>
                <a:latin typeface="Helvetica" panose="020B0604020202020204" pitchFamily="34" charset="0"/>
                <a:cs typeface="Helvetica" panose="020B0604020202020204" pitchFamily="34" charset="0"/>
              </a:rPr>
              <a:t>[appserver]</a:t>
            </a:r>
          </a:p>
          <a:p>
            <a:pPr marL="367502">
              <a:spcBef>
                <a:spcPts val="238"/>
              </a:spcBef>
              <a:spcAft>
                <a:spcPts val="238"/>
              </a:spcAft>
            </a:pPr>
            <a:r>
              <a:rPr lang="en-US" sz="1200" dirty="0">
                <a:solidFill>
                  <a:srgbClr val="0000FF"/>
                </a:solidFill>
                <a:latin typeface="Helvetica" panose="020B0604020202020204" pitchFamily="34" charset="0"/>
                <a:cs typeface="Helvetica" panose="020B0604020202020204" pitchFamily="34" charset="0"/>
              </a:rPr>
              <a:t>appserver [01:25].example.com</a:t>
            </a:r>
          </a:p>
          <a:p>
            <a:pPr marL="183751">
              <a:spcBef>
                <a:spcPts val="476"/>
              </a:spcBef>
              <a:spcAft>
                <a:spcPts val="238"/>
              </a:spcAft>
            </a:pPr>
            <a:r>
              <a:rPr lang="en-US" sz="1200" dirty="0">
                <a:latin typeface="Helvetica" panose="020B0604020202020204" pitchFamily="34" charset="0"/>
                <a:cs typeface="Helvetica" panose="020B0604020202020204" pitchFamily="34" charset="0"/>
              </a:rPr>
              <a:t>$ ansible –</a:t>
            </a:r>
            <a:r>
              <a:rPr lang="en-US" sz="1200" dirty="0" err="1">
                <a:latin typeface="Helvetica" panose="020B0604020202020204" pitchFamily="34" charset="0"/>
                <a:cs typeface="Helvetica" panose="020B0604020202020204" pitchFamily="34" charset="0"/>
              </a:rPr>
              <a:t>i</a:t>
            </a:r>
            <a:r>
              <a:rPr lang="en-US" sz="1200" dirty="0">
                <a:latin typeface="Helvetica" panose="020B0604020202020204" pitchFamily="34" charset="0"/>
                <a:cs typeface="Helvetica" panose="020B0604020202020204" pitchFamily="34" charset="0"/>
              </a:rPr>
              <a:t> /etc/ansible/hosts –m ping dbserver  - - - - </a:t>
            </a:r>
            <a:r>
              <a:rPr lang="en-US" sz="1200" dirty="0">
                <a:solidFill>
                  <a:srgbClr val="00B050"/>
                </a:solidFill>
                <a:latin typeface="Helvetica" panose="020B0604020202020204" pitchFamily="34" charset="0"/>
                <a:cs typeface="Helvetica" panose="020B0604020202020204" pitchFamily="34" charset="0"/>
              </a:rPr>
              <a:t>- inventory mentioned in ‘hosts’ under the group ‘dbserver’ are ping using the ‘ping’ module</a:t>
            </a:r>
          </a:p>
          <a:p>
            <a:pPr marL="183751">
              <a:spcBef>
                <a:spcPts val="476"/>
              </a:spcBef>
              <a:spcAft>
                <a:spcPts val="238"/>
              </a:spcAft>
            </a:pPr>
            <a:r>
              <a:rPr lang="en-US" sz="1200" dirty="0">
                <a:latin typeface="Helvetica" panose="020B0604020202020204" pitchFamily="34" charset="0"/>
                <a:cs typeface="Helvetica" panose="020B0604020202020204" pitchFamily="34" charset="0"/>
              </a:rPr>
              <a:t>Incase there are multiple servers inside a group one can only perform action on selected server inside a group by using the ‘- l’ limit switch.</a:t>
            </a:r>
          </a:p>
          <a:p>
            <a:pPr>
              <a:spcBef>
                <a:spcPts val="238"/>
              </a:spcBef>
              <a:spcAft>
                <a:spcPts val="238"/>
              </a:spcAft>
            </a:pPr>
            <a:r>
              <a:rPr lang="en-US" sz="1600" b="1" dirty="0">
                <a:latin typeface="Helvetica" panose="020B0604020202020204" pitchFamily="34" charset="0"/>
                <a:cs typeface="Helvetica" panose="020B0604020202020204" pitchFamily="34" charset="0"/>
              </a:rPr>
              <a:t>Dynamic</a:t>
            </a:r>
            <a:r>
              <a:rPr lang="en-US" sz="1600" dirty="0">
                <a:latin typeface="Helvetica" panose="020B0604020202020204" pitchFamily="34" charset="0"/>
                <a:cs typeface="Helvetica" panose="020B0604020202020204" pitchFamily="34" charset="0"/>
              </a:rPr>
              <a:t> </a:t>
            </a:r>
            <a:r>
              <a:rPr lang="en-US" sz="1600" b="1" dirty="0">
                <a:latin typeface="Helvetica" panose="020B0604020202020204" pitchFamily="34" charset="0"/>
                <a:cs typeface="Helvetica" panose="020B0604020202020204" pitchFamily="34" charset="0"/>
              </a:rPr>
              <a:t>inventory</a:t>
            </a:r>
            <a:r>
              <a:rPr lang="en-US" sz="1600" dirty="0">
                <a:latin typeface="Helvetica" panose="020B0604020202020204" pitchFamily="34" charset="0"/>
                <a:cs typeface="Helvetica" panose="020B0604020202020204" pitchFamily="34" charset="0"/>
              </a:rPr>
              <a:t> is generated / updated using script written in python or shell by querying the AWS remote server environment. AWS provides a python script (ec2.py). Ansible provides plugins (script) for most of the cloud environments, like Google, Azure, AWS, etc.</a:t>
            </a:r>
            <a:endParaRPr lang="en-IN"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344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45095"/>
            <a:ext cx="2438400" cy="914400"/>
          </a:xfrm>
        </p:spPr>
        <p:txBody>
          <a:bodyPr vert="horz" lIns="91440" tIns="36247" rIns="91440" bIns="45720" rtlCol="0" anchor="t">
            <a:normAutofit fontScale="90000"/>
          </a:bodyPr>
          <a:lstStyle/>
          <a:p>
            <a:pPr defTabSz="576621" fontAlgn="base">
              <a:lnSpc>
                <a:spcPct val="102000"/>
              </a:lnSpc>
              <a:spcAft>
                <a:spcPct val="0"/>
              </a:spcAft>
              <a:buClr>
                <a:srgbClr val="000000"/>
              </a:buClr>
              <a:buSzPct val="100000"/>
            </a:pPr>
            <a:r>
              <a:rPr lang="en-US" sz="4000" b="1" dirty="0">
                <a:solidFill>
                  <a:schemeClr val="tx1"/>
                </a:solidFill>
                <a:latin typeface="Helvetica" panose="020B0604020202020204" pitchFamily="34" charset="0"/>
                <a:cs typeface="Helvetica" panose="020B0604020202020204" pitchFamily="34" charset="0"/>
              </a:rPr>
              <a:t>Managing Variables</a:t>
            </a:r>
          </a:p>
        </p:txBody>
      </p:sp>
      <p:sp>
        <p:nvSpPr>
          <p:cNvPr id="4" name="Footer Placeholder 3"/>
          <p:cNvSpPr>
            <a:spLocks noGrp="1"/>
          </p:cNvSpPr>
          <p:nvPr>
            <p:ph type="ftr" sz="quarter" idx="11"/>
          </p:nvPr>
        </p:nvSpPr>
        <p:spPr/>
        <p:txBody>
          <a:bodyPr/>
          <a:lstStyle/>
          <a:p>
            <a:r>
              <a:rPr lang="en-US"/>
              <a:t>Plusforum.in</a:t>
            </a:r>
          </a:p>
        </p:txBody>
      </p:sp>
      <p:sp>
        <p:nvSpPr>
          <p:cNvPr id="5" name="TextBox 4"/>
          <p:cNvSpPr txBox="1"/>
          <p:nvPr/>
        </p:nvSpPr>
        <p:spPr>
          <a:xfrm>
            <a:off x="6781800" y="927612"/>
            <a:ext cx="1600200" cy="1277273"/>
          </a:xfrm>
          <a:prstGeom prst="rect">
            <a:avLst/>
          </a:prstGeom>
          <a:noFill/>
          <a:ln w="15875">
            <a:solidFill>
              <a:schemeClr val="tx1"/>
            </a:solidFill>
            <a:prstDash val="dash"/>
          </a:ln>
        </p:spPr>
        <p:txBody>
          <a:bodyPr wrap="square" rtlCol="0">
            <a:spAutoFit/>
          </a:bodyPr>
          <a:lstStyle/>
          <a:p>
            <a:r>
              <a:rPr lang="en-US" sz="1100" dirty="0">
                <a:latin typeface="Consolas" pitchFamily="49" charset="0"/>
              </a:rPr>
              <a:t>[webserver]</a:t>
            </a:r>
          </a:p>
          <a:p>
            <a:r>
              <a:rPr lang="en-US" sz="1100" dirty="0">
                <a:latin typeface="Consolas" pitchFamily="49" charset="0"/>
              </a:rPr>
              <a:t>192.168.12.11</a:t>
            </a:r>
          </a:p>
          <a:p>
            <a:r>
              <a:rPr lang="en-US" sz="1100" dirty="0">
                <a:latin typeface="Consolas" pitchFamily="49" charset="0"/>
              </a:rPr>
              <a:t>192.168.12.33</a:t>
            </a:r>
          </a:p>
          <a:p>
            <a:endParaRPr lang="en-US" sz="1100" dirty="0">
              <a:latin typeface="Consolas" pitchFamily="49" charset="0"/>
            </a:endParaRPr>
          </a:p>
          <a:p>
            <a:r>
              <a:rPr lang="en-US" sz="1100" dirty="0">
                <a:latin typeface="Consolas" pitchFamily="49" charset="0"/>
              </a:rPr>
              <a:t>[</a:t>
            </a:r>
            <a:r>
              <a:rPr lang="en-US" sz="1100" dirty="0" err="1">
                <a:latin typeface="Consolas" pitchFamily="49" charset="0"/>
              </a:rPr>
              <a:t>webserver:vars</a:t>
            </a:r>
            <a:r>
              <a:rPr lang="en-US" sz="1100" dirty="0">
                <a:latin typeface="Consolas" pitchFamily="49" charset="0"/>
              </a:rPr>
              <a:t>]</a:t>
            </a:r>
          </a:p>
          <a:p>
            <a:r>
              <a:rPr lang="en-US" sz="1100" dirty="0">
                <a:latin typeface="Consolas" pitchFamily="49" charset="0"/>
              </a:rPr>
              <a:t>key=value</a:t>
            </a:r>
          </a:p>
          <a:p>
            <a:r>
              <a:rPr lang="en-US" sz="1100" dirty="0">
                <a:latin typeface="Consolas" pitchFamily="49" charset="0"/>
              </a:rPr>
              <a:t>key=value</a:t>
            </a:r>
          </a:p>
        </p:txBody>
      </p:sp>
      <p:sp>
        <p:nvSpPr>
          <p:cNvPr id="6" name="TextBox 5"/>
          <p:cNvSpPr txBox="1"/>
          <p:nvPr/>
        </p:nvSpPr>
        <p:spPr>
          <a:xfrm>
            <a:off x="8686800" y="927612"/>
            <a:ext cx="1905000" cy="938719"/>
          </a:xfrm>
          <a:prstGeom prst="rect">
            <a:avLst/>
          </a:prstGeom>
          <a:noFill/>
          <a:ln w="15875">
            <a:solidFill>
              <a:schemeClr val="tx1"/>
            </a:solidFill>
            <a:prstDash val="dash"/>
          </a:ln>
        </p:spPr>
        <p:txBody>
          <a:bodyPr wrap="square" rtlCol="0">
            <a:spAutoFit/>
          </a:bodyPr>
          <a:lstStyle/>
          <a:p>
            <a:r>
              <a:rPr lang="en-US" sz="1100" dirty="0" err="1">
                <a:latin typeface="Consolas" pitchFamily="49" charset="0"/>
              </a:rPr>
              <a:t>group_vars</a:t>
            </a:r>
            <a:endParaRPr lang="en-US" sz="1100" dirty="0">
              <a:latin typeface="Consolas" pitchFamily="49" charset="0"/>
            </a:endParaRPr>
          </a:p>
          <a:p>
            <a:r>
              <a:rPr lang="en-US" sz="1100" dirty="0">
                <a:latin typeface="Consolas" pitchFamily="49" charset="0"/>
              </a:rPr>
              <a:t> -- all</a:t>
            </a:r>
          </a:p>
          <a:p>
            <a:r>
              <a:rPr lang="en-US" sz="1100" dirty="0">
                <a:latin typeface="Consolas" pitchFamily="49" charset="0"/>
              </a:rPr>
              <a:t> -- </a:t>
            </a:r>
            <a:r>
              <a:rPr lang="en-US" sz="1100" dirty="0" err="1">
                <a:latin typeface="Consolas" pitchFamily="49" charset="0"/>
              </a:rPr>
              <a:t>group_name</a:t>
            </a:r>
            <a:endParaRPr lang="en-US" sz="1100" dirty="0">
              <a:latin typeface="Consolas" pitchFamily="49" charset="0"/>
            </a:endParaRPr>
          </a:p>
          <a:p>
            <a:r>
              <a:rPr lang="en-US" sz="1100" dirty="0" err="1">
                <a:latin typeface="Consolas" pitchFamily="49" charset="0"/>
              </a:rPr>
              <a:t>host_vars</a:t>
            </a:r>
            <a:endParaRPr lang="en-US" sz="1100" dirty="0">
              <a:latin typeface="Consolas" pitchFamily="49" charset="0"/>
            </a:endParaRPr>
          </a:p>
          <a:p>
            <a:r>
              <a:rPr lang="en-US" sz="1100" dirty="0">
                <a:latin typeface="Consolas" pitchFamily="49" charset="0"/>
              </a:rPr>
              <a:t> -- </a:t>
            </a:r>
            <a:r>
              <a:rPr lang="en-US" sz="1100" dirty="0" err="1">
                <a:latin typeface="Consolas" pitchFamily="49" charset="0"/>
              </a:rPr>
              <a:t>host_name</a:t>
            </a:r>
            <a:endParaRPr lang="en-US" sz="1100" dirty="0">
              <a:latin typeface="Consolas" pitchFamily="49" charset="0"/>
            </a:endParaRPr>
          </a:p>
        </p:txBody>
      </p:sp>
      <p:sp>
        <p:nvSpPr>
          <p:cNvPr id="7" name="TextBox 6"/>
          <p:cNvSpPr txBox="1"/>
          <p:nvPr/>
        </p:nvSpPr>
        <p:spPr>
          <a:xfrm>
            <a:off x="8686800" y="2146812"/>
            <a:ext cx="1905000" cy="1615827"/>
          </a:xfrm>
          <a:prstGeom prst="rect">
            <a:avLst/>
          </a:prstGeom>
          <a:noFill/>
          <a:ln w="15875">
            <a:solidFill>
              <a:schemeClr val="tx1"/>
            </a:solidFill>
            <a:prstDash val="dash"/>
          </a:ln>
        </p:spPr>
        <p:txBody>
          <a:bodyPr wrap="square" rtlCol="0">
            <a:spAutoFit/>
          </a:bodyPr>
          <a:lstStyle>
            <a:defPPr>
              <a:defRPr lang="en-US"/>
            </a:defPPr>
            <a:lvl1pPr>
              <a:defRPr sz="1100">
                <a:latin typeface="Consolas" pitchFamily="49" charset="0"/>
              </a:defRPr>
            </a:lvl1pPr>
          </a:lstStyle>
          <a:p>
            <a:pPr marL="171450" indent="-171450">
              <a:buFontTx/>
              <a:buChar char="-"/>
            </a:pPr>
            <a:r>
              <a:rPr lang="en-US" dirty="0"/>
              <a:t>name</a:t>
            </a:r>
          </a:p>
          <a:p>
            <a:r>
              <a:rPr lang="en-US" dirty="0"/>
              <a:t>   hosts</a:t>
            </a:r>
          </a:p>
          <a:p>
            <a:r>
              <a:rPr lang="en-US" dirty="0"/>
              <a:t>   </a:t>
            </a:r>
            <a:r>
              <a:rPr lang="en-US" dirty="0" err="1"/>
              <a:t>remote_user</a:t>
            </a:r>
            <a:endParaRPr lang="en-US" dirty="0"/>
          </a:p>
          <a:p>
            <a:r>
              <a:rPr lang="en-US" dirty="0"/>
              <a:t>   </a:t>
            </a:r>
            <a:r>
              <a:rPr lang="en-US" dirty="0" err="1"/>
              <a:t>vars</a:t>
            </a:r>
            <a:r>
              <a:rPr lang="en-US" dirty="0"/>
              <a:t>:</a:t>
            </a:r>
          </a:p>
          <a:p>
            <a:r>
              <a:rPr lang="en-US" dirty="0"/>
              <a:t>     key1: value</a:t>
            </a:r>
          </a:p>
          <a:p>
            <a:r>
              <a:rPr lang="en-US" dirty="0"/>
              <a:t>     key2: value </a:t>
            </a:r>
          </a:p>
          <a:p>
            <a:r>
              <a:rPr lang="en-US" dirty="0"/>
              <a:t>   tasks:</a:t>
            </a:r>
          </a:p>
          <a:p>
            <a:r>
              <a:rPr lang="en-US" dirty="0"/>
              <a:t>   - name: manage</a:t>
            </a:r>
          </a:p>
          <a:p>
            <a:r>
              <a:rPr lang="en-US" dirty="0"/>
              <a:t>   </a:t>
            </a:r>
          </a:p>
        </p:txBody>
      </p:sp>
      <p:sp>
        <p:nvSpPr>
          <p:cNvPr id="8" name="TextBox 7"/>
          <p:cNvSpPr txBox="1"/>
          <p:nvPr/>
        </p:nvSpPr>
        <p:spPr>
          <a:xfrm>
            <a:off x="8686800" y="4051812"/>
            <a:ext cx="1905000" cy="1277273"/>
          </a:xfrm>
          <a:prstGeom prst="rect">
            <a:avLst/>
          </a:prstGeom>
          <a:noFill/>
          <a:ln w="15875">
            <a:solidFill>
              <a:schemeClr val="tx1"/>
            </a:solidFill>
            <a:prstDash val="dash"/>
          </a:ln>
        </p:spPr>
        <p:txBody>
          <a:bodyPr wrap="square" rtlCol="0">
            <a:spAutoFit/>
          </a:bodyPr>
          <a:lstStyle>
            <a:defPPr>
              <a:defRPr lang="en-US"/>
            </a:defPPr>
            <a:lvl1pPr>
              <a:defRPr sz="1100">
                <a:latin typeface="Consolas" pitchFamily="49" charset="0"/>
              </a:defRPr>
            </a:lvl1pPr>
          </a:lstStyle>
          <a:p>
            <a:r>
              <a:rPr lang="en-US" dirty="0"/>
              <a:t>roles</a:t>
            </a:r>
          </a:p>
          <a:p>
            <a:r>
              <a:rPr lang="en-US" dirty="0"/>
              <a:t>   </a:t>
            </a:r>
            <a:r>
              <a:rPr lang="en-US" dirty="0" err="1"/>
              <a:t>role_name</a:t>
            </a:r>
            <a:endParaRPr lang="en-US" dirty="0"/>
          </a:p>
          <a:p>
            <a:r>
              <a:rPr lang="en-US" dirty="0"/>
              <a:t>      tasks</a:t>
            </a:r>
          </a:p>
          <a:p>
            <a:r>
              <a:rPr lang="en-US" dirty="0"/>
              <a:t>         </a:t>
            </a:r>
            <a:r>
              <a:rPr lang="en-US" dirty="0" err="1"/>
              <a:t>main.yml</a:t>
            </a:r>
            <a:endParaRPr lang="en-US" dirty="0"/>
          </a:p>
          <a:p>
            <a:r>
              <a:rPr lang="en-US" dirty="0"/>
              <a:t>      </a:t>
            </a:r>
            <a:r>
              <a:rPr lang="en-US" dirty="0" err="1"/>
              <a:t>vars</a:t>
            </a:r>
            <a:endParaRPr lang="en-US" dirty="0"/>
          </a:p>
          <a:p>
            <a:r>
              <a:rPr lang="en-US" dirty="0"/>
              <a:t>         </a:t>
            </a:r>
            <a:r>
              <a:rPr lang="en-US" dirty="0" err="1"/>
              <a:t>main.yml</a:t>
            </a:r>
            <a:endParaRPr lang="en-US" dirty="0"/>
          </a:p>
          <a:p>
            <a:r>
              <a:rPr lang="en-US" dirty="0"/>
              <a:t>   </a:t>
            </a:r>
          </a:p>
        </p:txBody>
      </p:sp>
      <p:sp>
        <p:nvSpPr>
          <p:cNvPr id="9" name="Oval 8"/>
          <p:cNvSpPr/>
          <p:nvPr/>
        </p:nvSpPr>
        <p:spPr>
          <a:xfrm>
            <a:off x="10210800" y="5006158"/>
            <a:ext cx="381000" cy="322927"/>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10" name="Oval 9"/>
          <p:cNvSpPr/>
          <p:nvPr/>
        </p:nvSpPr>
        <p:spPr>
          <a:xfrm>
            <a:off x="10210800" y="3439712"/>
            <a:ext cx="381000" cy="322927"/>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10210800" y="1543404"/>
            <a:ext cx="381000" cy="322927"/>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2" name="Oval 11"/>
          <p:cNvSpPr/>
          <p:nvPr/>
        </p:nvSpPr>
        <p:spPr>
          <a:xfrm>
            <a:off x="8001000" y="1900085"/>
            <a:ext cx="381000" cy="322927"/>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3" name="TextBox 12"/>
          <p:cNvSpPr txBox="1"/>
          <p:nvPr/>
        </p:nvSpPr>
        <p:spPr>
          <a:xfrm>
            <a:off x="2895600" y="838200"/>
            <a:ext cx="3352800" cy="4801314"/>
          </a:xfrm>
          <a:prstGeom prst="rect">
            <a:avLst/>
          </a:prstGeom>
          <a:noFill/>
        </p:spPr>
        <p:txBody>
          <a:bodyPr wrap="square" rtlCol="0">
            <a:spAutoFit/>
          </a:bodyPr>
          <a:lstStyle/>
          <a:p>
            <a:pPr algn="just"/>
            <a:r>
              <a:rPr lang="en-US" dirty="0"/>
              <a:t>Variables can be declared in these files and locations inside Ansible environment. While the data lookup for variable called inside a playbook happens, the priority and preferences for variable data lookup is as per the order, </a:t>
            </a:r>
          </a:p>
          <a:p>
            <a:pPr marL="342900" indent="-342900" algn="just">
              <a:buFont typeface="+mj-lt"/>
              <a:buAutoNum type="arabicPeriod"/>
            </a:pPr>
            <a:r>
              <a:rPr lang="en-US" dirty="0"/>
              <a:t>Variables if declared inside role</a:t>
            </a:r>
          </a:p>
          <a:p>
            <a:pPr marL="342900" indent="-342900" algn="just">
              <a:buFont typeface="+mj-lt"/>
              <a:buAutoNum type="arabicPeriod"/>
            </a:pPr>
            <a:r>
              <a:rPr lang="en-US" dirty="0"/>
              <a:t>Variable if declared in playbook</a:t>
            </a:r>
          </a:p>
          <a:p>
            <a:pPr marL="342900" indent="-342900" algn="just">
              <a:buFont typeface="+mj-lt"/>
              <a:buAutoNum type="arabicPeriod"/>
            </a:pPr>
            <a:r>
              <a:rPr lang="en-US" dirty="0"/>
              <a:t>Variable if declared in </a:t>
            </a:r>
            <a:r>
              <a:rPr lang="en-US" dirty="0" err="1"/>
              <a:t>group_vars</a:t>
            </a:r>
            <a:r>
              <a:rPr lang="en-US" dirty="0"/>
              <a:t> and/or </a:t>
            </a:r>
            <a:r>
              <a:rPr lang="en-US" dirty="0" err="1"/>
              <a:t>host_vars</a:t>
            </a:r>
            <a:r>
              <a:rPr lang="en-US" dirty="0"/>
              <a:t> folders</a:t>
            </a:r>
          </a:p>
          <a:p>
            <a:pPr marL="342900" indent="-342900" algn="just">
              <a:buFont typeface="+mj-lt"/>
              <a:buAutoNum type="arabicPeriod"/>
            </a:pPr>
            <a:r>
              <a:rPr lang="en-US" dirty="0"/>
              <a:t>Variable if declared inside inventory file</a:t>
            </a:r>
          </a:p>
        </p:txBody>
      </p:sp>
      <p:sp>
        <p:nvSpPr>
          <p:cNvPr id="14" name="TextBox 13"/>
          <p:cNvSpPr txBox="1"/>
          <p:nvPr/>
        </p:nvSpPr>
        <p:spPr>
          <a:xfrm>
            <a:off x="6793864" y="619835"/>
            <a:ext cx="1576072" cy="307777"/>
          </a:xfrm>
          <a:prstGeom prst="rect">
            <a:avLst/>
          </a:prstGeom>
          <a:noFill/>
        </p:spPr>
        <p:txBody>
          <a:bodyPr wrap="square" rtlCol="0">
            <a:spAutoFit/>
          </a:bodyPr>
          <a:lstStyle/>
          <a:p>
            <a:r>
              <a:rPr lang="en-US" sz="1400" b="1" u="sng" dirty="0">
                <a:latin typeface="Consolas" pitchFamily="49" charset="0"/>
              </a:rPr>
              <a:t>Inventory file</a:t>
            </a:r>
          </a:p>
        </p:txBody>
      </p:sp>
      <p:sp>
        <p:nvSpPr>
          <p:cNvPr id="15" name="TextBox 14"/>
          <p:cNvSpPr txBox="1"/>
          <p:nvPr/>
        </p:nvSpPr>
        <p:spPr>
          <a:xfrm>
            <a:off x="8686800" y="609600"/>
            <a:ext cx="1377300" cy="307777"/>
          </a:xfrm>
          <a:prstGeom prst="rect">
            <a:avLst/>
          </a:prstGeom>
          <a:noFill/>
        </p:spPr>
        <p:txBody>
          <a:bodyPr wrap="square" rtlCol="0">
            <a:spAutoFit/>
          </a:bodyPr>
          <a:lstStyle/>
          <a:p>
            <a:r>
              <a:rPr lang="en-US" sz="1400" b="1" u="sng" dirty="0" err="1">
                <a:latin typeface="Consolas" pitchFamily="49" charset="0"/>
              </a:rPr>
              <a:t>Vars</a:t>
            </a:r>
            <a:r>
              <a:rPr lang="en-US" sz="1400" b="1" u="sng" dirty="0">
                <a:latin typeface="Consolas" pitchFamily="49" charset="0"/>
              </a:rPr>
              <a:t> folders</a:t>
            </a:r>
          </a:p>
        </p:txBody>
      </p:sp>
      <p:sp>
        <p:nvSpPr>
          <p:cNvPr id="16" name="TextBox 15"/>
          <p:cNvSpPr txBox="1"/>
          <p:nvPr/>
        </p:nvSpPr>
        <p:spPr>
          <a:xfrm>
            <a:off x="8686800" y="1839035"/>
            <a:ext cx="1377300" cy="307777"/>
          </a:xfrm>
          <a:prstGeom prst="rect">
            <a:avLst/>
          </a:prstGeom>
          <a:noFill/>
        </p:spPr>
        <p:txBody>
          <a:bodyPr wrap="square" rtlCol="0">
            <a:spAutoFit/>
          </a:bodyPr>
          <a:lstStyle/>
          <a:p>
            <a:r>
              <a:rPr lang="en-US" sz="1400" b="1" u="sng" dirty="0" err="1">
                <a:latin typeface="Consolas" pitchFamily="49" charset="0"/>
              </a:rPr>
              <a:t>Playbook.yml</a:t>
            </a:r>
            <a:endParaRPr lang="en-US" sz="1400" b="1" u="sng" dirty="0">
              <a:latin typeface="Consolas" pitchFamily="49" charset="0"/>
            </a:endParaRPr>
          </a:p>
        </p:txBody>
      </p:sp>
      <p:sp>
        <p:nvSpPr>
          <p:cNvPr id="17" name="TextBox 16"/>
          <p:cNvSpPr txBox="1"/>
          <p:nvPr/>
        </p:nvSpPr>
        <p:spPr>
          <a:xfrm>
            <a:off x="8681101" y="3744035"/>
            <a:ext cx="681597" cy="307777"/>
          </a:xfrm>
          <a:prstGeom prst="rect">
            <a:avLst/>
          </a:prstGeom>
          <a:noFill/>
        </p:spPr>
        <p:txBody>
          <a:bodyPr wrap="square" rtlCol="0">
            <a:spAutoFit/>
          </a:bodyPr>
          <a:lstStyle/>
          <a:p>
            <a:r>
              <a:rPr lang="en-US" sz="1400" b="1" u="sng" dirty="0">
                <a:latin typeface="Consolas" pitchFamily="49" charset="0"/>
              </a:rPr>
              <a:t>roles</a:t>
            </a:r>
          </a:p>
        </p:txBody>
      </p:sp>
    </p:spTree>
    <p:extLst>
      <p:ext uri="{BB962C8B-B14F-4D97-AF65-F5344CB8AC3E}">
        <p14:creationId xmlns:p14="http://schemas.microsoft.com/office/powerpoint/2010/main" val="288997972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6258</TotalTime>
  <Words>1649</Words>
  <Application>Microsoft Office PowerPoint</Application>
  <PresentationFormat>Widescreen</PresentationFormat>
  <Paragraphs>248</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Corbel</vt:lpstr>
      <vt:lpstr>Helvetica</vt:lpstr>
      <vt:lpstr>Times New Roman</vt:lpstr>
      <vt:lpstr>Wingdings</vt:lpstr>
      <vt:lpstr>Wingdings 2</vt:lpstr>
      <vt:lpstr>Frame</vt:lpstr>
      <vt:lpstr>Ansible - Configuration management tool</vt:lpstr>
      <vt:lpstr>Agenda</vt:lpstr>
      <vt:lpstr>What is Ansible</vt:lpstr>
      <vt:lpstr>Ansible Architecture</vt:lpstr>
      <vt:lpstr>PowerPoint Presentation</vt:lpstr>
      <vt:lpstr>Installing Ansible</vt:lpstr>
      <vt:lpstr>Ansible Lab Setup</vt:lpstr>
      <vt:lpstr>Ansible Inventory</vt:lpstr>
      <vt:lpstr>Managing Variables</vt:lpstr>
      <vt:lpstr>Ansible Module</vt:lpstr>
      <vt:lpstr>Ansible playbook</vt:lpstr>
      <vt:lpstr>Ansible Playbook</vt:lpstr>
      <vt:lpstr>Ansible Roles</vt:lpstr>
      <vt:lpstr>Preparing for Windows connection</vt:lpstr>
      <vt:lpstr>Ansible Tower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 Configuration management tool</dc:title>
  <dc:creator>Ganesh</dc:creator>
  <cp:lastModifiedBy>Ganesh palnitkar</cp:lastModifiedBy>
  <cp:revision>23</cp:revision>
  <dcterms:created xsi:type="dcterms:W3CDTF">2017-03-31T06:22:11Z</dcterms:created>
  <dcterms:modified xsi:type="dcterms:W3CDTF">2024-08-03T05:44:45Z</dcterms:modified>
</cp:coreProperties>
</file>