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76" r:id="rId5"/>
    <p:sldId id="259" r:id="rId6"/>
    <p:sldId id="270" r:id="rId7"/>
    <p:sldId id="260" r:id="rId8"/>
    <p:sldId id="274" r:id="rId9"/>
    <p:sldId id="261" r:id="rId10"/>
    <p:sldId id="262" r:id="rId11"/>
    <p:sldId id="264" r:id="rId12"/>
    <p:sldId id="265" r:id="rId13"/>
    <p:sldId id="267" r:id="rId14"/>
    <p:sldId id="266" r:id="rId15"/>
    <p:sldId id="277" r:id="rId16"/>
    <p:sldId id="271" r:id="rId17"/>
    <p:sldId id="263" r:id="rId18"/>
    <p:sldId id="272"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0D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9F948-E0B2-41A1-8470-4F13B3D42D17}" v="51" dt="2024-08-03T05:36:15.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48" y="16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lnitkar" userId="2227903441cbdba4" providerId="LiveId" clId="{B969F948-E0B2-41A1-8470-4F13B3D42D17}"/>
    <pc:docChg chg="custSel modSld modMainMaster modNotesMaster">
      <pc:chgData name="Ganesh palnitkar" userId="2227903441cbdba4" providerId="LiveId" clId="{B969F948-E0B2-41A1-8470-4F13B3D42D17}" dt="2024-08-03T05:39:47.379" v="554" actId="403"/>
      <pc:docMkLst>
        <pc:docMk/>
      </pc:docMkLst>
      <pc:sldChg chg="modSp mod">
        <pc:chgData name="Ganesh palnitkar" userId="2227903441cbdba4" providerId="LiveId" clId="{B969F948-E0B2-41A1-8470-4F13B3D42D17}" dt="2024-08-03T05:39:47.379" v="554" actId="403"/>
        <pc:sldMkLst>
          <pc:docMk/>
          <pc:sldMk cId="4258727453" sldId="256"/>
        </pc:sldMkLst>
        <pc:spChg chg="mod">
          <ac:chgData name="Ganesh palnitkar" userId="2227903441cbdba4" providerId="LiveId" clId="{B969F948-E0B2-41A1-8470-4F13B3D42D17}" dt="2024-08-03T05:39:47.379" v="554" actId="403"/>
          <ac:spMkLst>
            <pc:docMk/>
            <pc:sldMk cId="4258727453" sldId="256"/>
            <ac:spMk id="2" creationId="{00000000-0000-0000-0000-000000000000}"/>
          </ac:spMkLst>
        </pc:spChg>
        <pc:spChg chg="mod">
          <ac:chgData name="Ganesh palnitkar" userId="2227903441cbdba4" providerId="LiveId" clId="{B969F948-E0B2-41A1-8470-4F13B3D42D17}" dt="2024-08-03T05:22:23.622" v="122"/>
          <ac:spMkLst>
            <pc:docMk/>
            <pc:sldMk cId="4258727453" sldId="256"/>
            <ac:spMk id="3" creationId="{B9DA5495-A0BE-2F1C-9F39-337F0B0BA7F7}"/>
          </ac:spMkLst>
        </pc:spChg>
      </pc:sldChg>
      <pc:sldChg chg="modSp mod">
        <pc:chgData name="Ganesh palnitkar" userId="2227903441cbdba4" providerId="LiveId" clId="{B969F948-E0B2-41A1-8470-4F13B3D42D17}" dt="2024-08-03T05:22:53.955" v="140" actId="403"/>
        <pc:sldMkLst>
          <pc:docMk/>
          <pc:sldMk cId="716965178" sldId="257"/>
        </pc:sldMkLst>
        <pc:spChg chg="mod">
          <ac:chgData name="Ganesh palnitkar" userId="2227903441cbdba4" providerId="LiveId" clId="{B969F948-E0B2-41A1-8470-4F13B3D42D17}" dt="2024-08-03T05:22:41.049" v="138" actId="1037"/>
          <ac:spMkLst>
            <pc:docMk/>
            <pc:sldMk cId="716965178" sldId="257"/>
            <ac:spMk id="2" creationId="{00000000-0000-0000-0000-000000000000}"/>
          </ac:spMkLst>
        </pc:spChg>
        <pc:spChg chg="mod">
          <ac:chgData name="Ganesh palnitkar" userId="2227903441cbdba4" providerId="LiveId" clId="{B969F948-E0B2-41A1-8470-4F13B3D42D17}" dt="2024-08-03T05:22:53.955" v="140" actId="403"/>
          <ac:spMkLst>
            <pc:docMk/>
            <pc:sldMk cId="716965178" sldId="257"/>
            <ac:spMk id="3" creationId="{00000000-0000-0000-0000-000000000000}"/>
          </ac:spMkLst>
        </pc:spChg>
        <pc:spChg chg="mod">
          <ac:chgData name="Ganesh palnitkar" userId="2227903441cbdba4" providerId="LiveId" clId="{B969F948-E0B2-41A1-8470-4F13B3D42D17}" dt="2024-08-03T05:22:23.622" v="122"/>
          <ac:spMkLst>
            <pc:docMk/>
            <pc:sldMk cId="716965178" sldId="257"/>
            <ac:spMk id="4" creationId="{4508F137-D39F-15C6-AE36-8977299696D3}"/>
          </ac:spMkLst>
        </pc:spChg>
        <pc:picChg chg="mod">
          <ac:chgData name="Ganesh palnitkar" userId="2227903441cbdba4" providerId="LiveId" clId="{B969F948-E0B2-41A1-8470-4F13B3D42D17}" dt="2024-08-03T05:22:41.049" v="138" actId="1037"/>
          <ac:picMkLst>
            <pc:docMk/>
            <pc:sldMk cId="716965178" sldId="257"/>
            <ac:picMk id="5" creationId="{CA0A2A8C-A10C-3969-982E-8B3AC5008833}"/>
          </ac:picMkLst>
        </pc:picChg>
      </pc:sldChg>
      <pc:sldChg chg="modSp mod">
        <pc:chgData name="Ganesh palnitkar" userId="2227903441cbdba4" providerId="LiveId" clId="{B969F948-E0B2-41A1-8470-4F13B3D42D17}" dt="2024-08-03T05:23:22.953" v="159" actId="403"/>
        <pc:sldMkLst>
          <pc:docMk/>
          <pc:sldMk cId="1803129185" sldId="258"/>
        </pc:sldMkLst>
        <pc:spChg chg="mod">
          <ac:chgData name="Ganesh palnitkar" userId="2227903441cbdba4" providerId="LiveId" clId="{B969F948-E0B2-41A1-8470-4F13B3D42D17}" dt="2024-08-03T05:23:04.114" v="154" actId="1037"/>
          <ac:spMkLst>
            <pc:docMk/>
            <pc:sldMk cId="1803129185" sldId="258"/>
            <ac:spMk id="3" creationId="{00000000-0000-0000-0000-000000000000}"/>
          </ac:spMkLst>
        </pc:spChg>
        <pc:spChg chg="mod">
          <ac:chgData name="Ganesh palnitkar" userId="2227903441cbdba4" providerId="LiveId" clId="{B969F948-E0B2-41A1-8470-4F13B3D42D17}" dt="2024-08-03T05:23:22.953" v="159" actId="403"/>
          <ac:spMkLst>
            <pc:docMk/>
            <pc:sldMk cId="1803129185" sldId="258"/>
            <ac:spMk id="4" creationId="{00000000-0000-0000-0000-000000000000}"/>
          </ac:spMkLst>
        </pc:spChg>
        <pc:spChg chg="mod">
          <ac:chgData name="Ganesh palnitkar" userId="2227903441cbdba4" providerId="LiveId" clId="{B969F948-E0B2-41A1-8470-4F13B3D42D17}" dt="2024-08-03T05:22:23.622" v="122"/>
          <ac:spMkLst>
            <pc:docMk/>
            <pc:sldMk cId="1803129185" sldId="258"/>
            <ac:spMk id="5" creationId="{8922DD62-F335-85D5-CA30-443AA28D627A}"/>
          </ac:spMkLst>
        </pc:spChg>
        <pc:picChg chg="mod">
          <ac:chgData name="Ganesh palnitkar" userId="2227903441cbdba4" providerId="LiveId" clId="{B969F948-E0B2-41A1-8470-4F13B3D42D17}" dt="2024-08-03T05:23:04.114" v="154" actId="1037"/>
          <ac:picMkLst>
            <pc:docMk/>
            <pc:sldMk cId="1803129185" sldId="258"/>
            <ac:picMk id="2" creationId="{68ABAAAD-C1D6-6AAD-3373-78B40D70EB04}"/>
          </ac:picMkLst>
        </pc:picChg>
      </pc:sldChg>
      <pc:sldChg chg="modSp mod">
        <pc:chgData name="Ganesh palnitkar" userId="2227903441cbdba4" providerId="LiveId" clId="{B969F948-E0B2-41A1-8470-4F13B3D42D17}" dt="2024-08-03T05:25:17.092" v="232" actId="1036"/>
        <pc:sldMkLst>
          <pc:docMk/>
          <pc:sldMk cId="3713338066" sldId="259"/>
        </pc:sldMkLst>
        <pc:spChg chg="mod">
          <ac:chgData name="Ganesh palnitkar" userId="2227903441cbdba4" providerId="LiveId" clId="{B969F948-E0B2-41A1-8470-4F13B3D42D17}" dt="2024-08-03T05:24:50.287" v="219" actId="1037"/>
          <ac:spMkLst>
            <pc:docMk/>
            <pc:sldMk cId="3713338066" sldId="259"/>
            <ac:spMk id="2" creationId="{00000000-0000-0000-0000-000000000000}"/>
          </ac:spMkLst>
        </pc:spChg>
        <pc:spChg chg="mod">
          <ac:chgData name="Ganesh palnitkar" userId="2227903441cbdba4" providerId="LiveId" clId="{B969F948-E0B2-41A1-8470-4F13B3D42D17}" dt="2024-08-03T05:25:17.092" v="232" actId="1036"/>
          <ac:spMkLst>
            <pc:docMk/>
            <pc:sldMk cId="3713338066" sldId="259"/>
            <ac:spMk id="4" creationId="{00000000-0000-0000-0000-000000000000}"/>
          </ac:spMkLst>
        </pc:spChg>
        <pc:spChg chg="mod">
          <ac:chgData name="Ganesh palnitkar" userId="2227903441cbdba4" providerId="LiveId" clId="{B969F948-E0B2-41A1-8470-4F13B3D42D17}" dt="2024-08-03T05:22:23.622" v="122"/>
          <ac:spMkLst>
            <pc:docMk/>
            <pc:sldMk cId="3713338066" sldId="259"/>
            <ac:spMk id="5" creationId="{301F7C11-4C35-588B-29D2-53D41530A578}"/>
          </ac:spMkLst>
        </pc:spChg>
        <pc:spChg chg="mod">
          <ac:chgData name="Ganesh palnitkar" userId="2227903441cbdba4" providerId="LiveId" clId="{B969F948-E0B2-41A1-8470-4F13B3D42D17}" dt="2024-08-03T05:22:23.622" v="122"/>
          <ac:spMkLst>
            <pc:docMk/>
            <pc:sldMk cId="3713338066" sldId="259"/>
            <ac:spMk id="22" creationId="{00000000-0000-0000-0000-000000000000}"/>
          </ac:spMkLst>
        </pc:spChg>
        <pc:spChg chg="mod">
          <ac:chgData name="Ganesh palnitkar" userId="2227903441cbdba4" providerId="LiveId" clId="{B969F948-E0B2-41A1-8470-4F13B3D42D17}" dt="2024-08-03T05:22:23.622" v="122"/>
          <ac:spMkLst>
            <pc:docMk/>
            <pc:sldMk cId="3713338066" sldId="259"/>
            <ac:spMk id="23" creationId="{00000000-0000-0000-0000-000000000000}"/>
          </ac:spMkLst>
        </pc:spChg>
        <pc:spChg chg="mod">
          <ac:chgData name="Ganesh palnitkar" userId="2227903441cbdba4" providerId="LiveId" clId="{B969F948-E0B2-41A1-8470-4F13B3D42D17}" dt="2024-08-03T05:22:23.622" v="122"/>
          <ac:spMkLst>
            <pc:docMk/>
            <pc:sldMk cId="3713338066" sldId="259"/>
            <ac:spMk id="26" creationId="{00000000-0000-0000-0000-000000000000}"/>
          </ac:spMkLst>
        </pc:spChg>
        <pc:spChg chg="mod">
          <ac:chgData name="Ganesh palnitkar" userId="2227903441cbdba4" providerId="LiveId" clId="{B969F948-E0B2-41A1-8470-4F13B3D42D17}" dt="2024-08-03T05:22:23.622" v="122"/>
          <ac:spMkLst>
            <pc:docMk/>
            <pc:sldMk cId="3713338066" sldId="259"/>
            <ac:spMk id="27" creationId="{00000000-0000-0000-0000-000000000000}"/>
          </ac:spMkLst>
        </pc:spChg>
        <pc:spChg chg="mod">
          <ac:chgData name="Ganesh palnitkar" userId="2227903441cbdba4" providerId="LiveId" clId="{B969F948-E0B2-41A1-8470-4F13B3D42D17}" dt="2024-08-03T05:22:23.622" v="122"/>
          <ac:spMkLst>
            <pc:docMk/>
            <pc:sldMk cId="3713338066" sldId="259"/>
            <ac:spMk id="28" creationId="{00000000-0000-0000-0000-000000000000}"/>
          </ac:spMkLst>
        </pc:spChg>
        <pc:spChg chg="mod">
          <ac:chgData name="Ganesh palnitkar" userId="2227903441cbdba4" providerId="LiveId" clId="{B969F948-E0B2-41A1-8470-4F13B3D42D17}" dt="2024-08-03T05:22:23.622" v="122"/>
          <ac:spMkLst>
            <pc:docMk/>
            <pc:sldMk cId="3713338066" sldId="259"/>
            <ac:spMk id="29" creationId="{00000000-0000-0000-0000-000000000000}"/>
          </ac:spMkLst>
        </pc:spChg>
        <pc:grpChg chg="mod">
          <ac:chgData name="Ganesh palnitkar" userId="2227903441cbdba4" providerId="LiveId" clId="{B969F948-E0B2-41A1-8470-4F13B3D42D17}" dt="2024-08-03T05:25:07.964" v="228" actId="1038"/>
          <ac:grpSpMkLst>
            <pc:docMk/>
            <pc:sldMk cId="3713338066" sldId="259"/>
            <ac:grpSpMk id="3" creationId="{00000000-0000-0000-0000-000000000000}"/>
          </ac:grpSpMkLst>
        </pc:grpChg>
        <pc:picChg chg="mod">
          <ac:chgData name="Ganesh palnitkar" userId="2227903441cbdba4" providerId="LiveId" clId="{B969F948-E0B2-41A1-8470-4F13B3D42D17}" dt="2024-08-03T05:24:50.287" v="219" actId="1037"/>
          <ac:picMkLst>
            <pc:docMk/>
            <pc:sldMk cId="3713338066" sldId="259"/>
            <ac:picMk id="6" creationId="{CE770EE2-A45E-BA7F-91B0-3F067C762AB6}"/>
          </ac:picMkLst>
        </pc:picChg>
        <pc:picChg chg="mod">
          <ac:chgData name="Ganesh palnitkar" userId="2227903441cbdba4" providerId="LiveId" clId="{B969F948-E0B2-41A1-8470-4F13B3D42D17}" dt="2024-08-03T05:25:10.518" v="230" actId="1037"/>
          <ac:picMkLst>
            <pc:docMk/>
            <pc:sldMk cId="3713338066" sldId="259"/>
            <ac:picMk id="21" creationId="{00000000-0000-0000-0000-000000000000}"/>
          </ac:picMkLst>
        </pc:picChg>
      </pc:sldChg>
      <pc:sldChg chg="modSp mod">
        <pc:chgData name="Ganesh palnitkar" userId="2227903441cbdba4" providerId="LiveId" clId="{B969F948-E0B2-41A1-8470-4F13B3D42D17}" dt="2024-08-03T05:26:57.096" v="280" actId="14100"/>
        <pc:sldMkLst>
          <pc:docMk/>
          <pc:sldMk cId="3962743940" sldId="260"/>
        </pc:sldMkLst>
        <pc:spChg chg="mod">
          <ac:chgData name="Ganesh palnitkar" userId="2227903441cbdba4" providerId="LiveId" clId="{B969F948-E0B2-41A1-8470-4F13B3D42D17}" dt="2024-08-03T05:26:29.260" v="272" actId="403"/>
          <ac:spMkLst>
            <pc:docMk/>
            <pc:sldMk cId="3962743940" sldId="260"/>
            <ac:spMk id="2" creationId="{00000000-0000-0000-0000-000000000000}"/>
          </ac:spMkLst>
        </pc:spChg>
        <pc:spChg chg="mod">
          <ac:chgData name="Ganesh palnitkar" userId="2227903441cbdba4" providerId="LiveId" clId="{B969F948-E0B2-41A1-8470-4F13B3D42D17}" dt="2024-08-03T05:22:23.622" v="122"/>
          <ac:spMkLst>
            <pc:docMk/>
            <pc:sldMk cId="3962743940" sldId="260"/>
            <ac:spMk id="3" creationId="{98CC2021-EC4F-6604-1B10-5CD694CB3A44}"/>
          </ac:spMkLst>
        </pc:spChg>
        <pc:spChg chg="mod">
          <ac:chgData name="Ganesh palnitkar" userId="2227903441cbdba4" providerId="LiveId" clId="{B969F948-E0B2-41A1-8470-4F13B3D42D17}" dt="2024-08-03T05:26:45.800" v="275" actId="14100"/>
          <ac:spMkLst>
            <pc:docMk/>
            <pc:sldMk cId="3962743940" sldId="260"/>
            <ac:spMk id="4" creationId="{00000000-0000-0000-0000-000000000000}"/>
          </ac:spMkLst>
        </pc:spChg>
        <pc:spChg chg="mod">
          <ac:chgData name="Ganesh palnitkar" userId="2227903441cbdba4" providerId="LiveId" clId="{B969F948-E0B2-41A1-8470-4F13B3D42D17}" dt="2024-08-03T05:26:57.096" v="280" actId="14100"/>
          <ac:spMkLst>
            <pc:docMk/>
            <pc:sldMk cId="3962743940" sldId="260"/>
            <ac:spMk id="5" creationId="{277120BA-0666-6E0E-2443-B9FA0CF3BD6E}"/>
          </ac:spMkLst>
        </pc:spChg>
        <pc:picChg chg="mod">
          <ac:chgData name="Ganesh palnitkar" userId="2227903441cbdba4" providerId="LiveId" clId="{B969F948-E0B2-41A1-8470-4F13B3D42D17}" dt="2024-08-03T05:26:12.727" v="269" actId="1037"/>
          <ac:picMkLst>
            <pc:docMk/>
            <pc:sldMk cId="3962743940" sldId="260"/>
            <ac:picMk id="6" creationId="{E961C24D-4F2D-8882-F2CF-7AEF260BC501}"/>
          </ac:picMkLst>
        </pc:picChg>
      </pc:sldChg>
      <pc:sldChg chg="modSp mod">
        <pc:chgData name="Ganesh palnitkar" userId="2227903441cbdba4" providerId="LiveId" clId="{B969F948-E0B2-41A1-8470-4F13B3D42D17}" dt="2024-08-03T05:29:20.460" v="319" actId="1076"/>
        <pc:sldMkLst>
          <pc:docMk/>
          <pc:sldMk cId="2223943251" sldId="261"/>
        </pc:sldMkLst>
        <pc:spChg chg="mod">
          <ac:chgData name="Ganesh palnitkar" userId="2227903441cbdba4" providerId="LiveId" clId="{B969F948-E0B2-41A1-8470-4F13B3D42D17}" dt="2024-08-03T05:27:35.269" v="288" actId="1076"/>
          <ac:spMkLst>
            <pc:docMk/>
            <pc:sldMk cId="2223943251" sldId="261"/>
            <ac:spMk id="2" creationId="{00000000-0000-0000-0000-000000000000}"/>
          </ac:spMkLst>
        </pc:spChg>
        <pc:spChg chg="mod">
          <ac:chgData name="Ganesh palnitkar" userId="2227903441cbdba4" providerId="LiveId" clId="{B969F948-E0B2-41A1-8470-4F13B3D42D17}" dt="2024-08-03T05:22:23.622" v="122"/>
          <ac:spMkLst>
            <pc:docMk/>
            <pc:sldMk cId="2223943251" sldId="261"/>
            <ac:spMk id="3" creationId="{FAE2B9E3-283E-82A2-D57B-20195B5A9F37}"/>
          </ac:spMkLst>
        </pc:spChg>
        <pc:spChg chg="mod">
          <ac:chgData name="Ganesh palnitkar" userId="2227903441cbdba4" providerId="LiveId" clId="{B969F948-E0B2-41A1-8470-4F13B3D42D17}" dt="2024-08-03T05:29:06.459" v="318" actId="179"/>
          <ac:spMkLst>
            <pc:docMk/>
            <pc:sldMk cId="2223943251" sldId="261"/>
            <ac:spMk id="4" creationId="{00000000-0000-0000-0000-000000000000}"/>
          </ac:spMkLst>
        </pc:spChg>
        <pc:spChg chg="mod">
          <ac:chgData name="Ganesh palnitkar" userId="2227903441cbdba4" providerId="LiveId" clId="{B969F948-E0B2-41A1-8470-4F13B3D42D17}" dt="2024-08-03T05:28:43.524" v="315" actId="1076"/>
          <ac:spMkLst>
            <pc:docMk/>
            <pc:sldMk cId="2223943251" sldId="261"/>
            <ac:spMk id="5" creationId="{00000000-0000-0000-0000-000000000000}"/>
          </ac:spMkLst>
        </pc:spChg>
        <pc:spChg chg="mod">
          <ac:chgData name="Ganesh palnitkar" userId="2227903441cbdba4" providerId="LiveId" clId="{B969F948-E0B2-41A1-8470-4F13B3D42D17}" dt="2024-08-03T05:28:24.675" v="312" actId="1038"/>
          <ac:spMkLst>
            <pc:docMk/>
            <pc:sldMk cId="2223943251" sldId="261"/>
            <ac:spMk id="6" creationId="{00000000-0000-0000-0000-000000000000}"/>
          </ac:spMkLst>
        </pc:spChg>
        <pc:spChg chg="mod">
          <ac:chgData name="Ganesh palnitkar" userId="2227903441cbdba4" providerId="LiveId" clId="{B969F948-E0B2-41A1-8470-4F13B3D42D17}" dt="2024-08-03T05:28:24.675" v="312" actId="1038"/>
          <ac:spMkLst>
            <pc:docMk/>
            <pc:sldMk cId="2223943251" sldId="261"/>
            <ac:spMk id="7" creationId="{00000000-0000-0000-0000-000000000000}"/>
          </ac:spMkLst>
        </pc:spChg>
        <pc:spChg chg="mod">
          <ac:chgData name="Ganesh palnitkar" userId="2227903441cbdba4" providerId="LiveId" clId="{B969F948-E0B2-41A1-8470-4F13B3D42D17}" dt="2024-08-03T05:28:24.675" v="312" actId="1038"/>
          <ac:spMkLst>
            <pc:docMk/>
            <pc:sldMk cId="2223943251" sldId="261"/>
            <ac:spMk id="8" creationId="{00000000-0000-0000-0000-000000000000}"/>
          </ac:spMkLst>
        </pc:spChg>
        <pc:spChg chg="mod">
          <ac:chgData name="Ganesh palnitkar" userId="2227903441cbdba4" providerId="LiveId" clId="{B969F948-E0B2-41A1-8470-4F13B3D42D17}" dt="2024-08-03T05:29:20.460" v="319" actId="1076"/>
          <ac:spMkLst>
            <pc:docMk/>
            <pc:sldMk cId="2223943251" sldId="261"/>
            <ac:spMk id="9" creationId="{8E266130-6781-95E1-ADD5-93C0502F2EA9}"/>
          </ac:spMkLst>
        </pc:spChg>
        <pc:spChg chg="mod">
          <ac:chgData name="Ganesh palnitkar" userId="2227903441cbdba4" providerId="LiveId" clId="{B969F948-E0B2-41A1-8470-4F13B3D42D17}" dt="2024-08-03T05:28:24.675" v="312" actId="1038"/>
          <ac:spMkLst>
            <pc:docMk/>
            <pc:sldMk cId="2223943251" sldId="261"/>
            <ac:spMk id="13" creationId="{00000000-0000-0000-0000-000000000000}"/>
          </ac:spMkLst>
        </pc:spChg>
        <pc:spChg chg="mod">
          <ac:chgData name="Ganesh palnitkar" userId="2227903441cbdba4" providerId="LiveId" clId="{B969F948-E0B2-41A1-8470-4F13B3D42D17}" dt="2024-08-03T05:28:24.675" v="312" actId="1038"/>
          <ac:spMkLst>
            <pc:docMk/>
            <pc:sldMk cId="2223943251" sldId="261"/>
            <ac:spMk id="14" creationId="{00000000-0000-0000-0000-000000000000}"/>
          </ac:spMkLst>
        </pc:spChg>
        <pc:picChg chg="mod">
          <ac:chgData name="Ganesh palnitkar" userId="2227903441cbdba4" providerId="LiveId" clId="{B969F948-E0B2-41A1-8470-4F13B3D42D17}" dt="2024-08-03T05:27:38.297" v="289" actId="1076"/>
          <ac:picMkLst>
            <pc:docMk/>
            <pc:sldMk cId="2223943251" sldId="261"/>
            <ac:picMk id="10" creationId="{316E1FEF-5BFE-541F-B6C8-15FBB1127141}"/>
          </ac:picMkLst>
        </pc:picChg>
        <pc:picChg chg="mod">
          <ac:chgData name="Ganesh palnitkar" userId="2227903441cbdba4" providerId="LiveId" clId="{B969F948-E0B2-41A1-8470-4F13B3D42D17}" dt="2024-08-03T05:28:56.110" v="317" actId="1076"/>
          <ac:picMkLst>
            <pc:docMk/>
            <pc:sldMk cId="2223943251" sldId="261"/>
            <ac:picMk id="2050" creationId="{00000000-0000-0000-0000-000000000000}"/>
          </ac:picMkLst>
        </pc:picChg>
      </pc:sldChg>
      <pc:sldChg chg="modSp mod">
        <pc:chgData name="Ganesh palnitkar" userId="2227903441cbdba4" providerId="LiveId" clId="{B969F948-E0B2-41A1-8470-4F13B3D42D17}" dt="2024-08-03T05:30:08.064" v="329" actId="14100"/>
        <pc:sldMkLst>
          <pc:docMk/>
          <pc:sldMk cId="843751742" sldId="262"/>
        </pc:sldMkLst>
        <pc:spChg chg="mod">
          <ac:chgData name="Ganesh palnitkar" userId="2227903441cbdba4" providerId="LiveId" clId="{B969F948-E0B2-41A1-8470-4F13B3D42D17}" dt="2024-08-03T05:29:32.309" v="320" actId="1076"/>
          <ac:spMkLst>
            <pc:docMk/>
            <pc:sldMk cId="843751742" sldId="262"/>
            <ac:spMk id="2" creationId="{00000000-0000-0000-0000-000000000000}"/>
          </ac:spMkLst>
        </pc:spChg>
        <pc:spChg chg="mod">
          <ac:chgData name="Ganesh palnitkar" userId="2227903441cbdba4" providerId="LiveId" clId="{B969F948-E0B2-41A1-8470-4F13B3D42D17}" dt="2024-08-03T05:22:23.622" v="122"/>
          <ac:spMkLst>
            <pc:docMk/>
            <pc:sldMk cId="843751742" sldId="262"/>
            <ac:spMk id="4" creationId="{5B5B1EA3-3763-0735-3B2D-1D8DB2AE2F85}"/>
          </ac:spMkLst>
        </pc:spChg>
        <pc:spChg chg="mod">
          <ac:chgData name="Ganesh palnitkar" userId="2227903441cbdba4" providerId="LiveId" clId="{B969F948-E0B2-41A1-8470-4F13B3D42D17}" dt="2024-08-03T05:30:03.581" v="328" actId="14100"/>
          <ac:spMkLst>
            <pc:docMk/>
            <pc:sldMk cId="843751742" sldId="262"/>
            <ac:spMk id="8" creationId="{00000000-0000-0000-0000-000000000000}"/>
          </ac:spMkLst>
        </pc:spChg>
        <pc:picChg chg="mod">
          <ac:chgData name="Ganesh palnitkar" userId="2227903441cbdba4" providerId="LiveId" clId="{B969F948-E0B2-41A1-8470-4F13B3D42D17}" dt="2024-08-03T05:29:36.183" v="321" actId="1076"/>
          <ac:picMkLst>
            <pc:docMk/>
            <pc:sldMk cId="843751742" sldId="262"/>
            <ac:picMk id="3" creationId="{B653B30F-70FA-065B-C5B1-0E514D91BAA3}"/>
          </ac:picMkLst>
        </pc:picChg>
        <pc:picChg chg="mod">
          <ac:chgData name="Ganesh palnitkar" userId="2227903441cbdba4" providerId="LiveId" clId="{B969F948-E0B2-41A1-8470-4F13B3D42D17}" dt="2024-08-03T05:30:08.064" v="329" actId="14100"/>
          <ac:picMkLst>
            <pc:docMk/>
            <pc:sldMk cId="843751742" sldId="262"/>
            <ac:picMk id="13" creationId="{642DD047-FD90-811D-8DF7-1123195153EE}"/>
          </ac:picMkLst>
        </pc:picChg>
      </pc:sldChg>
      <pc:sldChg chg="modSp mod">
        <pc:chgData name="Ganesh palnitkar" userId="2227903441cbdba4" providerId="LiveId" clId="{B969F948-E0B2-41A1-8470-4F13B3D42D17}" dt="2024-08-03T05:37:34.743" v="516" actId="403"/>
        <pc:sldMkLst>
          <pc:docMk/>
          <pc:sldMk cId="3924226963" sldId="263"/>
        </pc:sldMkLst>
        <pc:spChg chg="mod">
          <ac:chgData name="Ganesh palnitkar" userId="2227903441cbdba4" providerId="LiveId" clId="{B969F948-E0B2-41A1-8470-4F13B3D42D17}" dt="2024-08-03T05:36:45.702" v="506" actId="1037"/>
          <ac:spMkLst>
            <pc:docMk/>
            <pc:sldMk cId="3924226963" sldId="263"/>
            <ac:spMk id="2" creationId="{00000000-0000-0000-0000-000000000000}"/>
          </ac:spMkLst>
        </pc:spChg>
        <pc:spChg chg="mod">
          <ac:chgData name="Ganesh palnitkar" userId="2227903441cbdba4" providerId="LiveId" clId="{B969F948-E0B2-41A1-8470-4F13B3D42D17}" dt="2024-08-03T05:37:34.743" v="516" actId="403"/>
          <ac:spMkLst>
            <pc:docMk/>
            <pc:sldMk cId="3924226963" sldId="263"/>
            <ac:spMk id="3" creationId="{00000000-0000-0000-0000-000000000000}"/>
          </ac:spMkLst>
        </pc:spChg>
        <pc:spChg chg="mod">
          <ac:chgData name="Ganesh palnitkar" userId="2227903441cbdba4" providerId="LiveId" clId="{B969F948-E0B2-41A1-8470-4F13B3D42D17}" dt="2024-08-03T05:36:56.953" v="509" actId="1036"/>
          <ac:spMkLst>
            <pc:docMk/>
            <pc:sldMk cId="3924226963" sldId="263"/>
            <ac:spMk id="4" creationId="{00000000-0000-0000-0000-000000000000}"/>
          </ac:spMkLst>
        </pc:spChg>
        <pc:spChg chg="mod">
          <ac:chgData name="Ganesh palnitkar" userId="2227903441cbdba4" providerId="LiveId" clId="{B969F948-E0B2-41A1-8470-4F13B3D42D17}" dt="2024-08-03T05:22:23.622" v="122"/>
          <ac:spMkLst>
            <pc:docMk/>
            <pc:sldMk cId="3924226963" sldId="263"/>
            <ac:spMk id="5" creationId="{882419A5-6C97-006A-8CA8-18C3DE6F9F7F}"/>
          </ac:spMkLst>
        </pc:spChg>
        <pc:spChg chg="mod">
          <ac:chgData name="Ganesh palnitkar" userId="2227903441cbdba4" providerId="LiveId" clId="{B969F948-E0B2-41A1-8470-4F13B3D42D17}" dt="2024-08-03T05:37:16.532" v="513" actId="14100"/>
          <ac:spMkLst>
            <pc:docMk/>
            <pc:sldMk cId="3924226963" sldId="263"/>
            <ac:spMk id="6" creationId="{00000000-0000-0000-0000-000000000000}"/>
          </ac:spMkLst>
        </pc:spChg>
        <pc:picChg chg="mod">
          <ac:chgData name="Ganesh palnitkar" userId="2227903441cbdba4" providerId="LiveId" clId="{B969F948-E0B2-41A1-8470-4F13B3D42D17}" dt="2024-08-03T05:36:45.702" v="506" actId="1037"/>
          <ac:picMkLst>
            <pc:docMk/>
            <pc:sldMk cId="3924226963" sldId="263"/>
            <ac:picMk id="7" creationId="{D1C83650-E8E1-C90D-B7E3-3A2FA7E6CE78}"/>
          </ac:picMkLst>
        </pc:picChg>
      </pc:sldChg>
      <pc:sldChg chg="modSp mod">
        <pc:chgData name="Ganesh palnitkar" userId="2227903441cbdba4" providerId="LiveId" clId="{B969F948-E0B2-41A1-8470-4F13B3D42D17}" dt="2024-08-03T05:30:59.876" v="371" actId="1036"/>
        <pc:sldMkLst>
          <pc:docMk/>
          <pc:sldMk cId="2410143692" sldId="264"/>
        </pc:sldMkLst>
        <pc:spChg chg="mod">
          <ac:chgData name="Ganesh palnitkar" userId="2227903441cbdba4" providerId="LiveId" clId="{B969F948-E0B2-41A1-8470-4F13B3D42D17}" dt="2024-08-03T05:30:32.467" v="349" actId="403"/>
          <ac:spMkLst>
            <pc:docMk/>
            <pc:sldMk cId="2410143692" sldId="264"/>
            <ac:spMk id="2" creationId="{00000000-0000-0000-0000-000000000000}"/>
          </ac:spMkLst>
        </pc:spChg>
        <pc:spChg chg="mod">
          <ac:chgData name="Ganesh palnitkar" userId="2227903441cbdba4" providerId="LiveId" clId="{B969F948-E0B2-41A1-8470-4F13B3D42D17}" dt="2024-08-03T05:30:59.876" v="371" actId="1036"/>
          <ac:spMkLst>
            <pc:docMk/>
            <pc:sldMk cId="2410143692" sldId="264"/>
            <ac:spMk id="4" creationId="{00000000-0000-0000-0000-000000000000}"/>
          </ac:spMkLst>
        </pc:spChg>
        <pc:spChg chg="mod">
          <ac:chgData name="Ganesh palnitkar" userId="2227903441cbdba4" providerId="LiveId" clId="{B969F948-E0B2-41A1-8470-4F13B3D42D17}" dt="2024-08-03T05:30:51.766" v="367" actId="1037"/>
          <ac:spMkLst>
            <pc:docMk/>
            <pc:sldMk cId="2410143692" sldId="264"/>
            <ac:spMk id="5" creationId="{00000000-0000-0000-0000-000000000000}"/>
          </ac:spMkLst>
        </pc:spChg>
        <pc:spChg chg="mod">
          <ac:chgData name="Ganesh palnitkar" userId="2227903441cbdba4" providerId="LiveId" clId="{B969F948-E0B2-41A1-8470-4F13B3D42D17}" dt="2024-08-03T05:30:51.766" v="367" actId="1037"/>
          <ac:spMkLst>
            <pc:docMk/>
            <pc:sldMk cId="2410143692" sldId="264"/>
            <ac:spMk id="6" creationId="{00000000-0000-0000-0000-000000000000}"/>
          </ac:spMkLst>
        </pc:spChg>
        <pc:spChg chg="mod">
          <ac:chgData name="Ganesh palnitkar" userId="2227903441cbdba4" providerId="LiveId" clId="{B969F948-E0B2-41A1-8470-4F13B3D42D17}" dt="2024-08-03T05:30:51.766" v="367" actId="1037"/>
          <ac:spMkLst>
            <pc:docMk/>
            <pc:sldMk cId="2410143692" sldId="264"/>
            <ac:spMk id="7" creationId="{00000000-0000-0000-0000-000000000000}"/>
          </ac:spMkLst>
        </pc:spChg>
        <pc:spChg chg="mod">
          <ac:chgData name="Ganesh palnitkar" userId="2227903441cbdba4" providerId="LiveId" clId="{B969F948-E0B2-41A1-8470-4F13B3D42D17}" dt="2024-08-03T05:22:23.622" v="122"/>
          <ac:spMkLst>
            <pc:docMk/>
            <pc:sldMk cId="2410143692" sldId="264"/>
            <ac:spMk id="8" creationId="{9D8BCDA7-335D-2B88-AF9B-CD1162AD61F9}"/>
          </ac:spMkLst>
        </pc:spChg>
        <pc:spChg chg="mod">
          <ac:chgData name="Ganesh palnitkar" userId="2227903441cbdba4" providerId="LiveId" clId="{B969F948-E0B2-41A1-8470-4F13B3D42D17}" dt="2024-08-03T05:30:51.766" v="367" actId="1037"/>
          <ac:spMkLst>
            <pc:docMk/>
            <pc:sldMk cId="2410143692" sldId="264"/>
            <ac:spMk id="9" creationId="{00000000-0000-0000-0000-000000000000}"/>
          </ac:spMkLst>
        </pc:spChg>
        <pc:spChg chg="mod">
          <ac:chgData name="Ganesh palnitkar" userId="2227903441cbdba4" providerId="LiveId" clId="{B969F948-E0B2-41A1-8470-4F13B3D42D17}" dt="2024-08-03T05:30:51.766" v="367" actId="1037"/>
          <ac:spMkLst>
            <pc:docMk/>
            <pc:sldMk cId="2410143692" sldId="264"/>
            <ac:spMk id="11"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4"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5"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8" creationId="{00000000-0000-0000-0000-000000000000}"/>
          </ac:spMkLst>
        </pc:spChg>
        <pc:spChg chg="mod">
          <ac:chgData name="Ganesh palnitkar" userId="2227903441cbdba4" providerId="LiveId" clId="{B969F948-E0B2-41A1-8470-4F13B3D42D17}" dt="2024-08-03T05:30:49.374" v="364" actId="1038"/>
          <ac:spMkLst>
            <pc:docMk/>
            <pc:sldMk cId="2410143692" sldId="264"/>
            <ac:spMk id="24" creationId="{00000000-0000-0000-0000-000000000000}"/>
          </ac:spMkLst>
        </pc:spChg>
        <pc:grpChg chg="mod">
          <ac:chgData name="Ganesh palnitkar" userId="2227903441cbdba4" providerId="LiveId" clId="{B969F948-E0B2-41A1-8470-4F13B3D42D17}" dt="2024-08-03T05:30:51.766" v="367" actId="1037"/>
          <ac:grpSpMkLst>
            <pc:docMk/>
            <pc:sldMk cId="2410143692" sldId="264"/>
            <ac:grpSpMk id="3" creationId="{00000000-0000-0000-0000-000000000000}"/>
          </ac:grpSpMkLst>
        </pc:grpChg>
        <pc:grpChg chg="mod">
          <ac:chgData name="Ganesh palnitkar" userId="2227903441cbdba4" providerId="LiveId" clId="{B969F948-E0B2-41A1-8470-4F13B3D42D17}" dt="2024-08-03T05:30:51.766" v="367" actId="1037"/>
          <ac:grpSpMkLst>
            <pc:docMk/>
            <pc:sldMk cId="2410143692" sldId="264"/>
            <ac:grpSpMk id="10" creationId="{00000000-0000-0000-0000-000000000000}"/>
          </ac:grpSpMkLst>
        </pc:grpChg>
        <pc:grpChg chg="mod">
          <ac:chgData name="Ganesh palnitkar" userId="2227903441cbdba4" providerId="LiveId" clId="{B969F948-E0B2-41A1-8470-4F13B3D42D17}" dt="2024-08-03T05:30:49.374" v="364" actId="1038"/>
          <ac:grpSpMkLst>
            <pc:docMk/>
            <pc:sldMk cId="2410143692" sldId="264"/>
            <ac:grpSpMk id="26" creationId="{00000000-0000-0000-0000-000000000000}"/>
          </ac:grpSpMkLst>
        </pc:grpChg>
        <pc:picChg chg="mod">
          <ac:chgData name="Ganesh palnitkar" userId="2227903441cbdba4" providerId="LiveId" clId="{B969F948-E0B2-41A1-8470-4F13B3D42D17}" dt="2024-08-03T05:30:37.929" v="352" actId="1037"/>
          <ac:picMkLst>
            <pc:docMk/>
            <pc:sldMk cId="2410143692" sldId="264"/>
            <ac:picMk id="12" creationId="{36D06089-456D-9EA5-3DC9-3AA59691DF0C}"/>
          </ac:picMkLst>
        </pc:picChg>
        <pc:picChg chg="mod">
          <ac:chgData name="Ganesh palnitkar" userId="2227903441cbdba4" providerId="LiveId" clId="{B969F948-E0B2-41A1-8470-4F13B3D42D17}" dt="2024-08-03T05:30:51.766" v="367" actId="1037"/>
          <ac:picMkLst>
            <pc:docMk/>
            <pc:sldMk cId="2410143692" sldId="264"/>
            <ac:picMk id="3074" creationId="{00000000-0000-0000-0000-000000000000}"/>
          </ac:picMkLst>
        </pc:picChg>
        <pc:picChg chg="mod">
          <ac:chgData name="Ganesh palnitkar" userId="2227903441cbdba4" providerId="LiveId" clId="{B969F948-E0B2-41A1-8470-4F13B3D42D17}" dt="2024-08-03T05:30:51.766" v="367" actId="1037"/>
          <ac:picMkLst>
            <pc:docMk/>
            <pc:sldMk cId="2410143692" sldId="264"/>
            <ac:picMk id="3075" creationId="{00000000-0000-0000-0000-000000000000}"/>
          </ac:picMkLst>
        </pc:picChg>
        <pc:cxnChg chg="mod">
          <ac:chgData name="Ganesh palnitkar" userId="2227903441cbdba4" providerId="LiveId" clId="{B969F948-E0B2-41A1-8470-4F13B3D42D17}" dt="2024-08-03T05:30:49.374" v="364" actId="1038"/>
          <ac:cxnSpMkLst>
            <pc:docMk/>
            <pc:sldMk cId="2410143692" sldId="264"/>
            <ac:cxnSpMk id="17" creationId="{00000000-0000-0000-0000-000000000000}"/>
          </ac:cxnSpMkLst>
        </pc:cxnChg>
        <pc:cxnChg chg="mod">
          <ac:chgData name="Ganesh palnitkar" userId="2227903441cbdba4" providerId="LiveId" clId="{B969F948-E0B2-41A1-8470-4F13B3D42D17}" dt="2024-08-03T05:30:49.374" v="364" actId="1038"/>
          <ac:cxnSpMkLst>
            <pc:docMk/>
            <pc:sldMk cId="2410143692" sldId="264"/>
            <ac:cxnSpMk id="21" creationId="{00000000-0000-0000-0000-000000000000}"/>
          </ac:cxnSpMkLst>
        </pc:cxnChg>
        <pc:cxnChg chg="mod">
          <ac:chgData name="Ganesh palnitkar" userId="2227903441cbdba4" providerId="LiveId" clId="{B969F948-E0B2-41A1-8470-4F13B3D42D17}" dt="2024-08-03T05:30:49.374" v="364" actId="1038"/>
          <ac:cxnSpMkLst>
            <pc:docMk/>
            <pc:sldMk cId="2410143692" sldId="264"/>
            <ac:cxnSpMk id="25" creationId="{00000000-0000-0000-0000-000000000000}"/>
          </ac:cxnSpMkLst>
        </pc:cxnChg>
      </pc:sldChg>
      <pc:sldChg chg="modSp mod">
        <pc:chgData name="Ganesh palnitkar" userId="2227903441cbdba4" providerId="LiveId" clId="{B969F948-E0B2-41A1-8470-4F13B3D42D17}" dt="2024-08-03T05:31:46.085" v="396" actId="1035"/>
        <pc:sldMkLst>
          <pc:docMk/>
          <pc:sldMk cId="1873429592" sldId="265"/>
        </pc:sldMkLst>
        <pc:spChg chg="mod">
          <ac:chgData name="Ganesh palnitkar" userId="2227903441cbdba4" providerId="LiveId" clId="{B969F948-E0B2-41A1-8470-4F13B3D42D17}" dt="2024-08-03T05:31:15.818" v="386" actId="1037"/>
          <ac:spMkLst>
            <pc:docMk/>
            <pc:sldMk cId="1873429592" sldId="265"/>
            <ac:spMk id="2" creationId="{00000000-0000-0000-0000-000000000000}"/>
          </ac:spMkLst>
        </pc:spChg>
        <pc:spChg chg="mod">
          <ac:chgData name="Ganesh palnitkar" userId="2227903441cbdba4" providerId="LiveId" clId="{B969F948-E0B2-41A1-8470-4F13B3D42D17}" dt="2024-08-03T05:31:40.513" v="392" actId="14100"/>
          <ac:spMkLst>
            <pc:docMk/>
            <pc:sldMk cId="1873429592" sldId="265"/>
            <ac:spMk id="3" creationId="{00000000-0000-0000-0000-000000000000}"/>
          </ac:spMkLst>
        </pc:spChg>
        <pc:spChg chg="mod">
          <ac:chgData name="Ganesh palnitkar" userId="2227903441cbdba4" providerId="LiveId" clId="{B969F948-E0B2-41A1-8470-4F13B3D42D17}" dt="2024-08-03T05:31:23.925" v="388" actId="14100"/>
          <ac:spMkLst>
            <pc:docMk/>
            <pc:sldMk cId="1873429592" sldId="265"/>
            <ac:spMk id="4" creationId="{00000000-0000-0000-0000-000000000000}"/>
          </ac:spMkLst>
        </pc:spChg>
        <pc:spChg chg="mod">
          <ac:chgData name="Ganesh palnitkar" userId="2227903441cbdba4" providerId="LiveId" clId="{B969F948-E0B2-41A1-8470-4F13B3D42D17}" dt="2024-08-03T05:31:46.085" v="396" actId="1035"/>
          <ac:spMkLst>
            <pc:docMk/>
            <pc:sldMk cId="1873429592" sldId="265"/>
            <ac:spMk id="6" creationId="{00000000-0000-0000-0000-000000000000}"/>
          </ac:spMkLst>
        </pc:spChg>
        <pc:spChg chg="mod">
          <ac:chgData name="Ganesh palnitkar" userId="2227903441cbdba4" providerId="LiveId" clId="{B969F948-E0B2-41A1-8470-4F13B3D42D17}" dt="2024-08-03T05:22:23.622" v="122"/>
          <ac:spMkLst>
            <pc:docMk/>
            <pc:sldMk cId="1873429592" sldId="265"/>
            <ac:spMk id="7" creationId="{02EC574C-D351-3095-EF04-3F1DA5235667}"/>
          </ac:spMkLst>
        </pc:spChg>
        <pc:spChg chg="mod">
          <ac:chgData name="Ganesh palnitkar" userId="2227903441cbdba4" providerId="LiveId" clId="{B969F948-E0B2-41A1-8470-4F13B3D42D17}" dt="2024-08-03T05:31:46.085" v="396" actId="1035"/>
          <ac:spMkLst>
            <pc:docMk/>
            <pc:sldMk cId="1873429592" sldId="265"/>
            <ac:spMk id="8" creationId="{00000000-0000-0000-0000-000000000000}"/>
          </ac:spMkLst>
        </pc:spChg>
        <pc:spChg chg="mod">
          <ac:chgData name="Ganesh palnitkar" userId="2227903441cbdba4" providerId="LiveId" clId="{B969F948-E0B2-41A1-8470-4F13B3D42D17}" dt="2024-08-03T05:31:46.085" v="396" actId="1035"/>
          <ac:spMkLst>
            <pc:docMk/>
            <pc:sldMk cId="1873429592" sldId="265"/>
            <ac:spMk id="9" creationId="{00000000-0000-0000-0000-000000000000}"/>
          </ac:spMkLst>
        </pc:spChg>
        <pc:spChg chg="mod">
          <ac:chgData name="Ganesh palnitkar" userId="2227903441cbdba4" providerId="LiveId" clId="{B969F948-E0B2-41A1-8470-4F13B3D42D17}" dt="2024-08-03T05:31:46.085" v="396" actId="1035"/>
          <ac:spMkLst>
            <pc:docMk/>
            <pc:sldMk cId="1873429592" sldId="265"/>
            <ac:spMk id="10" creationId="{00000000-0000-0000-0000-000000000000}"/>
          </ac:spMkLst>
        </pc:spChg>
        <pc:spChg chg="mod">
          <ac:chgData name="Ganesh palnitkar" userId="2227903441cbdba4" providerId="LiveId" clId="{B969F948-E0B2-41A1-8470-4F13B3D42D17}" dt="2024-08-03T05:31:46.085" v="396" actId="1035"/>
          <ac:spMkLst>
            <pc:docMk/>
            <pc:sldMk cId="1873429592" sldId="265"/>
            <ac:spMk id="12" creationId="{00000000-0000-0000-0000-000000000000}"/>
          </ac:spMkLst>
        </pc:spChg>
        <pc:picChg chg="mod">
          <ac:chgData name="Ganesh palnitkar" userId="2227903441cbdba4" providerId="LiveId" clId="{B969F948-E0B2-41A1-8470-4F13B3D42D17}" dt="2024-08-03T05:31:15.818" v="386" actId="1037"/>
          <ac:picMkLst>
            <pc:docMk/>
            <pc:sldMk cId="1873429592" sldId="265"/>
            <ac:picMk id="5" creationId="{EE337BFB-F4F9-6F62-3C5E-4E8F659D42D1}"/>
          </ac:picMkLst>
        </pc:picChg>
        <pc:picChg chg="mod">
          <ac:chgData name="Ganesh palnitkar" userId="2227903441cbdba4" providerId="LiveId" clId="{B969F948-E0B2-41A1-8470-4F13B3D42D17}" dt="2024-08-03T05:31:31.851" v="390" actId="14100"/>
          <ac:picMkLst>
            <pc:docMk/>
            <pc:sldMk cId="1873429592" sldId="265"/>
            <ac:picMk id="1027" creationId="{00000000-0000-0000-0000-000000000000}"/>
          </ac:picMkLst>
        </pc:picChg>
      </pc:sldChg>
      <pc:sldChg chg="modSp mod">
        <pc:chgData name="Ganesh palnitkar" userId="2227903441cbdba4" providerId="LiveId" clId="{B969F948-E0B2-41A1-8470-4F13B3D42D17}" dt="2024-08-03T05:34:36.414" v="430" actId="1036"/>
        <pc:sldMkLst>
          <pc:docMk/>
          <pc:sldMk cId="2364175679" sldId="266"/>
        </pc:sldMkLst>
        <pc:spChg chg="mod">
          <ac:chgData name="Ganesh palnitkar" userId="2227903441cbdba4" providerId="LiveId" clId="{B969F948-E0B2-41A1-8470-4F13B3D42D17}" dt="2024-08-03T05:33:20.094" v="419" actId="1037"/>
          <ac:spMkLst>
            <pc:docMk/>
            <pc:sldMk cId="2364175679" sldId="266"/>
            <ac:spMk id="2" creationId="{00000000-0000-0000-0000-000000000000}"/>
          </ac:spMkLst>
        </pc:spChg>
        <pc:spChg chg="mod">
          <ac:chgData name="Ganesh palnitkar" userId="2227903441cbdba4" providerId="LiveId" clId="{B969F948-E0B2-41A1-8470-4F13B3D42D17}" dt="2024-08-03T05:34:36.414" v="430" actId="1036"/>
          <ac:spMkLst>
            <pc:docMk/>
            <pc:sldMk cId="2364175679" sldId="266"/>
            <ac:spMk id="4" creationId="{00000000-0000-0000-0000-000000000000}"/>
          </ac:spMkLst>
        </pc:spChg>
        <pc:spChg chg="mod">
          <ac:chgData name="Ganesh palnitkar" userId="2227903441cbdba4" providerId="LiveId" clId="{B969F948-E0B2-41A1-8470-4F13B3D42D17}" dt="2024-08-03T05:34:11.617" v="427" actId="1036"/>
          <ac:spMkLst>
            <pc:docMk/>
            <pc:sldMk cId="2364175679" sldId="266"/>
            <ac:spMk id="5" creationId="{00000000-0000-0000-0000-000000000000}"/>
          </ac:spMkLst>
        </pc:spChg>
        <pc:spChg chg="mod">
          <ac:chgData name="Ganesh palnitkar" userId="2227903441cbdba4" providerId="LiveId" clId="{B969F948-E0B2-41A1-8470-4F13B3D42D17}" dt="2024-08-03T05:22:23.622" v="122"/>
          <ac:spMkLst>
            <pc:docMk/>
            <pc:sldMk cId="2364175679" sldId="266"/>
            <ac:spMk id="6" creationId="{F0D63BD3-C103-94DE-71B7-24F3E4B75ADC}"/>
          </ac:spMkLst>
        </pc:spChg>
        <pc:picChg chg="mod">
          <ac:chgData name="Ganesh palnitkar" userId="2227903441cbdba4" providerId="LiveId" clId="{B969F948-E0B2-41A1-8470-4F13B3D42D17}" dt="2024-08-03T05:33:50.076" v="421" actId="14100"/>
          <ac:picMkLst>
            <pc:docMk/>
            <pc:sldMk cId="2364175679" sldId="266"/>
            <ac:picMk id="3" creationId="{5F276AD4-85FE-FB82-5936-1915BEFB9D82}"/>
          </ac:picMkLst>
        </pc:picChg>
        <pc:picChg chg="mod">
          <ac:chgData name="Ganesh palnitkar" userId="2227903441cbdba4" providerId="LiveId" clId="{B969F948-E0B2-41A1-8470-4F13B3D42D17}" dt="2024-08-03T05:34:04.034" v="424" actId="14100"/>
          <ac:picMkLst>
            <pc:docMk/>
            <pc:sldMk cId="2364175679" sldId="266"/>
            <ac:picMk id="2050" creationId="{00000000-0000-0000-0000-000000000000}"/>
          </ac:picMkLst>
        </pc:picChg>
      </pc:sldChg>
      <pc:sldChg chg="modSp mod">
        <pc:chgData name="Ganesh palnitkar" userId="2227903441cbdba4" providerId="LiveId" clId="{B969F948-E0B2-41A1-8470-4F13B3D42D17}" dt="2024-08-03T05:33:03.454" v="405" actId="14100"/>
        <pc:sldMkLst>
          <pc:docMk/>
          <pc:sldMk cId="3526733635" sldId="267"/>
        </pc:sldMkLst>
        <pc:spChg chg="mod">
          <ac:chgData name="Ganesh palnitkar" userId="2227903441cbdba4" providerId="LiveId" clId="{B969F948-E0B2-41A1-8470-4F13B3D42D17}" dt="2024-08-03T05:31:55.114" v="397" actId="1076"/>
          <ac:spMkLst>
            <pc:docMk/>
            <pc:sldMk cId="3526733635" sldId="267"/>
            <ac:spMk id="2" creationId="{00000000-0000-0000-0000-000000000000}"/>
          </ac:spMkLst>
        </pc:spChg>
        <pc:spChg chg="mod">
          <ac:chgData name="Ganesh palnitkar" userId="2227903441cbdba4" providerId="LiveId" clId="{B969F948-E0B2-41A1-8470-4F13B3D42D17}" dt="2024-08-03T05:32:57.250" v="403" actId="14100"/>
          <ac:spMkLst>
            <pc:docMk/>
            <pc:sldMk cId="3526733635" sldId="267"/>
            <ac:spMk id="3" creationId="{00000000-0000-0000-0000-000000000000}"/>
          </ac:spMkLst>
        </pc:spChg>
        <pc:spChg chg="mod">
          <ac:chgData name="Ganesh palnitkar" userId="2227903441cbdba4" providerId="LiveId" clId="{B969F948-E0B2-41A1-8470-4F13B3D42D17}" dt="2024-08-03T05:32:47.219" v="401" actId="14100"/>
          <ac:spMkLst>
            <pc:docMk/>
            <pc:sldMk cId="3526733635" sldId="267"/>
            <ac:spMk id="4"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7"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9"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0"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1"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2"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4"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5"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6"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7"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8"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9"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20" creationId="{00000000-0000-0000-0000-000000000000}"/>
          </ac:spMkLst>
        </pc:spChg>
        <pc:spChg chg="mod">
          <ac:chgData name="Ganesh palnitkar" userId="2227903441cbdba4" providerId="LiveId" clId="{B969F948-E0B2-41A1-8470-4F13B3D42D17}" dt="2024-08-03T05:22:23.622" v="122"/>
          <ac:spMkLst>
            <pc:docMk/>
            <pc:sldMk cId="3526733635" sldId="267"/>
            <ac:spMk id="22" creationId="{D7686C95-84A7-0EF0-0B65-388272A42784}"/>
          </ac:spMkLst>
        </pc:spChg>
        <pc:grpChg chg="mod">
          <ac:chgData name="Ganesh palnitkar" userId="2227903441cbdba4" providerId="LiveId" clId="{B969F948-E0B2-41A1-8470-4F13B3D42D17}" dt="2024-08-03T05:33:03.454" v="405" actId="14100"/>
          <ac:grpSpMkLst>
            <pc:docMk/>
            <pc:sldMk cId="3526733635" sldId="267"/>
            <ac:grpSpMk id="5" creationId="{00000000-0000-0000-0000-000000000000}"/>
          </ac:grpSpMkLst>
        </pc:grpChg>
        <pc:grpChg chg="mod">
          <ac:chgData name="Ganesh palnitkar" userId="2227903441cbdba4" providerId="LiveId" clId="{B969F948-E0B2-41A1-8470-4F13B3D42D17}" dt="2024-08-03T05:33:03.454" v="405" actId="14100"/>
          <ac:grpSpMkLst>
            <pc:docMk/>
            <pc:sldMk cId="3526733635" sldId="267"/>
            <ac:grpSpMk id="6" creationId="{00000000-0000-0000-0000-000000000000}"/>
          </ac:grpSpMkLst>
        </pc:grpChg>
        <pc:grpChg chg="mod">
          <ac:chgData name="Ganesh palnitkar" userId="2227903441cbdba4" providerId="LiveId" clId="{B969F948-E0B2-41A1-8470-4F13B3D42D17}" dt="2024-08-03T05:33:03.454" v="405" actId="14100"/>
          <ac:grpSpMkLst>
            <pc:docMk/>
            <pc:sldMk cId="3526733635" sldId="267"/>
            <ac:grpSpMk id="21" creationId="{00000000-0000-0000-0000-000000000000}"/>
          </ac:grpSpMkLst>
        </pc:grpChg>
        <pc:picChg chg="mod">
          <ac:chgData name="Ganesh palnitkar" userId="2227903441cbdba4" providerId="LiveId" clId="{B969F948-E0B2-41A1-8470-4F13B3D42D17}" dt="2024-08-03T05:33:03.454" v="405" actId="14100"/>
          <ac:picMkLst>
            <pc:docMk/>
            <pc:sldMk cId="3526733635" sldId="267"/>
            <ac:picMk id="8" creationId="{00000000-0000-0000-0000-000000000000}"/>
          </ac:picMkLst>
        </pc:picChg>
        <pc:picChg chg="mod">
          <ac:chgData name="Ganesh palnitkar" userId="2227903441cbdba4" providerId="LiveId" clId="{B969F948-E0B2-41A1-8470-4F13B3D42D17}" dt="2024-08-03T05:33:03.454" v="405" actId="14100"/>
          <ac:picMkLst>
            <pc:docMk/>
            <pc:sldMk cId="3526733635" sldId="267"/>
            <ac:picMk id="13" creationId="{00000000-0000-0000-0000-000000000000}"/>
          </ac:picMkLst>
        </pc:picChg>
        <pc:picChg chg="mod">
          <ac:chgData name="Ganesh palnitkar" userId="2227903441cbdba4" providerId="LiveId" clId="{B969F948-E0B2-41A1-8470-4F13B3D42D17}" dt="2024-08-03T05:32:34.183" v="399" actId="1367"/>
          <ac:picMkLst>
            <pc:docMk/>
            <pc:sldMk cId="3526733635" sldId="267"/>
            <ac:picMk id="27" creationId="{B03B9BB3-81DB-1A2F-7E7D-0FF17F5F7DB0}"/>
          </ac:picMkLst>
        </pc:picChg>
      </pc:sldChg>
      <pc:sldChg chg="modSp mod">
        <pc:chgData name="Ganesh palnitkar" userId="2227903441cbdba4" providerId="LiveId" clId="{B969F948-E0B2-41A1-8470-4F13B3D42D17}" dt="2024-08-03T05:39:20.914" v="552" actId="12"/>
        <pc:sldMkLst>
          <pc:docMk/>
          <pc:sldMk cId="1057175726" sldId="268"/>
        </pc:sldMkLst>
        <pc:spChg chg="mod">
          <ac:chgData name="Ganesh palnitkar" userId="2227903441cbdba4" providerId="LiveId" clId="{B969F948-E0B2-41A1-8470-4F13B3D42D17}" dt="2024-08-03T05:38:43.342" v="546" actId="27636"/>
          <ac:spMkLst>
            <pc:docMk/>
            <pc:sldMk cId="1057175726" sldId="268"/>
            <ac:spMk id="2" creationId="{00000000-0000-0000-0000-000000000000}"/>
          </ac:spMkLst>
        </pc:spChg>
        <pc:spChg chg="mod">
          <ac:chgData name="Ganesh palnitkar" userId="2227903441cbdba4" providerId="LiveId" clId="{B969F948-E0B2-41A1-8470-4F13B3D42D17}" dt="2024-08-03T05:22:23.622" v="122"/>
          <ac:spMkLst>
            <pc:docMk/>
            <pc:sldMk cId="1057175726" sldId="268"/>
            <ac:spMk id="3" creationId="{4426FFF2-1548-0BD6-5F2F-FC95F3B018DC}"/>
          </ac:spMkLst>
        </pc:spChg>
        <pc:spChg chg="mod">
          <ac:chgData name="Ganesh palnitkar" userId="2227903441cbdba4" providerId="LiveId" clId="{B969F948-E0B2-41A1-8470-4F13B3D42D17}" dt="2024-08-03T05:39:20.914" v="552" actId="12"/>
          <ac:spMkLst>
            <pc:docMk/>
            <pc:sldMk cId="1057175726" sldId="268"/>
            <ac:spMk id="4" creationId="{00000000-0000-0000-0000-000000000000}"/>
          </ac:spMkLst>
        </pc:spChg>
        <pc:spChg chg="mod">
          <ac:chgData name="Ganesh palnitkar" userId="2227903441cbdba4" providerId="LiveId" clId="{B969F948-E0B2-41A1-8470-4F13B3D42D17}" dt="2024-08-03T05:22:23.622" v="122"/>
          <ac:spMkLst>
            <pc:docMk/>
            <pc:sldMk cId="1057175726" sldId="268"/>
            <ac:spMk id="5" creationId="{00000000-0000-0000-0000-000000000000}"/>
          </ac:spMkLst>
        </pc:spChg>
        <pc:spChg chg="mod">
          <ac:chgData name="Ganesh palnitkar" userId="2227903441cbdba4" providerId="LiveId" clId="{B969F948-E0B2-41A1-8470-4F13B3D42D17}" dt="2024-08-03T05:22:23.622" v="122"/>
          <ac:spMkLst>
            <pc:docMk/>
            <pc:sldMk cId="1057175726" sldId="268"/>
            <ac:spMk id="6" creationId="{00000000-0000-0000-0000-000000000000}"/>
          </ac:spMkLst>
        </pc:spChg>
        <pc:spChg chg="mod">
          <ac:chgData name="Ganesh palnitkar" userId="2227903441cbdba4" providerId="LiveId" clId="{B969F948-E0B2-41A1-8470-4F13B3D42D17}" dt="2024-08-03T05:22:23.622" v="122"/>
          <ac:spMkLst>
            <pc:docMk/>
            <pc:sldMk cId="1057175726" sldId="268"/>
            <ac:spMk id="7" creationId="{00000000-0000-0000-0000-000000000000}"/>
          </ac:spMkLst>
        </pc:spChg>
        <pc:spChg chg="mod">
          <ac:chgData name="Ganesh palnitkar" userId="2227903441cbdba4" providerId="LiveId" clId="{B969F948-E0B2-41A1-8470-4F13B3D42D17}" dt="2024-08-03T05:22:23.622" v="122"/>
          <ac:spMkLst>
            <pc:docMk/>
            <pc:sldMk cId="1057175726" sldId="268"/>
            <ac:spMk id="8" creationId="{00000000-0000-0000-0000-000000000000}"/>
          </ac:spMkLst>
        </pc:spChg>
        <pc:spChg chg="mod">
          <ac:chgData name="Ganesh palnitkar" userId="2227903441cbdba4" providerId="LiveId" clId="{B969F948-E0B2-41A1-8470-4F13B3D42D17}" dt="2024-08-03T05:22:23.622" v="122"/>
          <ac:spMkLst>
            <pc:docMk/>
            <pc:sldMk cId="1057175726" sldId="268"/>
            <ac:spMk id="9" creationId="{00000000-0000-0000-0000-000000000000}"/>
          </ac:spMkLst>
        </pc:spChg>
        <pc:spChg chg="mod">
          <ac:chgData name="Ganesh palnitkar" userId="2227903441cbdba4" providerId="LiveId" clId="{B969F948-E0B2-41A1-8470-4F13B3D42D17}" dt="2024-08-03T05:22:23.622" v="122"/>
          <ac:spMkLst>
            <pc:docMk/>
            <pc:sldMk cId="1057175726" sldId="268"/>
            <ac:spMk id="10" creationId="{00000000-0000-0000-0000-000000000000}"/>
          </ac:spMkLst>
        </pc:spChg>
        <pc:spChg chg="mod">
          <ac:chgData name="Ganesh palnitkar" userId="2227903441cbdba4" providerId="LiveId" clId="{B969F948-E0B2-41A1-8470-4F13B3D42D17}" dt="2024-08-03T05:38:59.966" v="548" actId="14100"/>
          <ac:spMkLst>
            <pc:docMk/>
            <pc:sldMk cId="1057175726" sldId="268"/>
            <ac:spMk id="33" creationId="{00000000-0000-0000-0000-000000000000}"/>
          </ac:spMkLst>
        </pc:spChg>
        <pc:picChg chg="mod">
          <ac:chgData name="Ganesh palnitkar" userId="2227903441cbdba4" providerId="LiveId" clId="{B969F948-E0B2-41A1-8470-4F13B3D42D17}" dt="2024-08-03T05:38:26.031" v="539" actId="1037"/>
          <ac:picMkLst>
            <pc:docMk/>
            <pc:sldMk cId="1057175726" sldId="268"/>
            <ac:picMk id="11" creationId="{79717805-E465-78EA-9696-F578875C91B7}"/>
          </ac:picMkLst>
        </pc:picChg>
        <pc:cxnChg chg="mod">
          <ac:chgData name="Ganesh palnitkar" userId="2227903441cbdba4" providerId="LiveId" clId="{B969F948-E0B2-41A1-8470-4F13B3D42D17}" dt="2024-08-03T05:22:23.622" v="122"/>
          <ac:cxnSpMkLst>
            <pc:docMk/>
            <pc:sldMk cId="1057175726" sldId="268"/>
            <ac:cxnSpMk id="12"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3"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6"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9"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1"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4"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5"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6"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7"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30" creationId="{00000000-0000-0000-0000-000000000000}"/>
          </ac:cxnSpMkLst>
        </pc:cxnChg>
      </pc:sldChg>
      <pc:sldChg chg="modSp">
        <pc:chgData name="Ganesh palnitkar" userId="2227903441cbdba4" providerId="LiveId" clId="{B969F948-E0B2-41A1-8470-4F13B3D42D17}" dt="2024-08-03T05:22:23.622" v="122"/>
        <pc:sldMkLst>
          <pc:docMk/>
          <pc:sldMk cId="3495133665" sldId="269"/>
        </pc:sldMkLst>
        <pc:spChg chg="mod">
          <ac:chgData name="Ganesh palnitkar" userId="2227903441cbdba4" providerId="LiveId" clId="{B969F948-E0B2-41A1-8470-4F13B3D42D17}" dt="2024-08-03T05:22:23.622" v="122"/>
          <ac:spMkLst>
            <pc:docMk/>
            <pc:sldMk cId="3495133665" sldId="269"/>
            <ac:spMk id="2" creationId="{00000000-0000-0000-0000-000000000000}"/>
          </ac:spMkLst>
        </pc:spChg>
        <pc:spChg chg="mod">
          <ac:chgData name="Ganesh palnitkar" userId="2227903441cbdba4" providerId="LiveId" clId="{B969F948-E0B2-41A1-8470-4F13B3D42D17}" dt="2024-08-03T05:22:23.622" v="122"/>
          <ac:spMkLst>
            <pc:docMk/>
            <pc:sldMk cId="3495133665" sldId="269"/>
            <ac:spMk id="3" creationId="{DA274228-B1D7-9899-7337-8EFBAF48DF55}"/>
          </ac:spMkLst>
        </pc:spChg>
      </pc:sldChg>
      <pc:sldChg chg="modSp mod modShow">
        <pc:chgData name="Ganesh palnitkar" userId="2227903441cbdba4" providerId="LiveId" clId="{B969F948-E0B2-41A1-8470-4F13B3D42D17}" dt="2024-08-03T05:26:00.567" v="253" actId="1037"/>
        <pc:sldMkLst>
          <pc:docMk/>
          <pc:sldMk cId="1049954655" sldId="270"/>
        </pc:sldMkLst>
        <pc:spChg chg="mod">
          <ac:chgData name="Ganesh palnitkar" userId="2227903441cbdba4" providerId="LiveId" clId="{B969F948-E0B2-41A1-8470-4F13B3D42D17}" dt="2024-08-03T05:26:00.567" v="253" actId="1037"/>
          <ac:spMkLst>
            <pc:docMk/>
            <pc:sldMk cId="1049954655" sldId="270"/>
            <ac:spMk id="2" creationId="{00000000-0000-0000-0000-000000000000}"/>
          </ac:spMkLst>
        </pc:spChg>
        <pc:spChg chg="mod">
          <ac:chgData name="Ganesh palnitkar" userId="2227903441cbdba4" providerId="LiveId" clId="{B969F948-E0B2-41A1-8470-4F13B3D42D17}" dt="2024-08-03T05:22:23.622" v="122"/>
          <ac:spMkLst>
            <pc:docMk/>
            <pc:sldMk cId="1049954655" sldId="270"/>
            <ac:spMk id="3" creationId="{3B2A3A3A-EA39-E873-1EF3-EDE45E530113}"/>
          </ac:spMkLst>
        </pc:spChg>
        <pc:spChg chg="mod">
          <ac:chgData name="Ganesh palnitkar" userId="2227903441cbdba4" providerId="LiveId" clId="{B969F948-E0B2-41A1-8470-4F13B3D42D17}" dt="2024-08-03T05:25:32.111" v="233" actId="14100"/>
          <ac:spMkLst>
            <pc:docMk/>
            <pc:sldMk cId="1049954655" sldId="270"/>
            <ac:spMk id="4"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5"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7" creationId="{00000000-0000-0000-0000-000000000000}"/>
          </ac:spMkLst>
        </pc:spChg>
        <pc:spChg chg="mod">
          <ac:chgData name="Ganesh palnitkar" userId="2227903441cbdba4" providerId="LiveId" clId="{B969F948-E0B2-41A1-8470-4F13B3D42D17}" dt="2024-08-03T05:25:51.918" v="240" actId="1036"/>
          <ac:spMkLst>
            <pc:docMk/>
            <pc:sldMk cId="1049954655" sldId="270"/>
            <ac:spMk id="8"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9" creationId="{00000000-0000-0000-0000-000000000000}"/>
          </ac:spMkLst>
        </pc:spChg>
        <pc:spChg chg="mod">
          <ac:chgData name="Ganesh palnitkar" userId="2227903441cbdba4" providerId="LiveId" clId="{B969F948-E0B2-41A1-8470-4F13B3D42D17}" dt="2024-08-03T05:25:38.992" v="235" actId="14100"/>
          <ac:spMkLst>
            <pc:docMk/>
            <pc:sldMk cId="1049954655" sldId="270"/>
            <ac:spMk id="10"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11"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12" creationId="{00000000-0000-0000-0000-000000000000}"/>
          </ac:spMkLst>
        </pc:spChg>
        <pc:grpChg chg="mod">
          <ac:chgData name="Ganesh palnitkar" userId="2227903441cbdba4" providerId="LiveId" clId="{B969F948-E0B2-41A1-8470-4F13B3D42D17}" dt="2024-08-03T05:25:32.111" v="233" actId="14100"/>
          <ac:grpSpMkLst>
            <pc:docMk/>
            <pc:sldMk cId="1049954655" sldId="270"/>
            <ac:grpSpMk id="6" creationId="{00000000-0000-0000-0000-000000000000}"/>
          </ac:grpSpMkLst>
        </pc:grpChg>
        <pc:picChg chg="mod">
          <ac:chgData name="Ganesh palnitkar" userId="2227903441cbdba4" providerId="LiveId" clId="{B969F948-E0B2-41A1-8470-4F13B3D42D17}" dt="2024-08-03T05:25:32.111" v="233" actId="14100"/>
          <ac:picMkLst>
            <pc:docMk/>
            <pc:sldMk cId="1049954655" sldId="270"/>
            <ac:picMk id="1026" creationId="{00000000-0000-0000-0000-000000000000}"/>
          </ac:picMkLst>
        </pc:picChg>
        <pc:picChg chg="mod">
          <ac:chgData name="Ganesh palnitkar" userId="2227903441cbdba4" providerId="LiveId" clId="{B969F948-E0B2-41A1-8470-4F13B3D42D17}" dt="2024-08-03T05:25:32.111" v="233" actId="14100"/>
          <ac:picMkLst>
            <pc:docMk/>
            <pc:sldMk cId="1049954655" sldId="270"/>
            <ac:picMk id="1027" creationId="{00000000-0000-0000-0000-000000000000}"/>
          </ac:picMkLst>
        </pc:picChg>
        <pc:picChg chg="mod">
          <ac:chgData name="Ganesh palnitkar" userId="2227903441cbdba4" providerId="LiveId" clId="{B969F948-E0B2-41A1-8470-4F13B3D42D17}" dt="2024-08-03T05:25:32.111" v="233" actId="14100"/>
          <ac:picMkLst>
            <pc:docMk/>
            <pc:sldMk cId="1049954655" sldId="270"/>
            <ac:picMk id="1028" creationId="{00000000-0000-0000-0000-000000000000}"/>
          </ac:picMkLst>
        </pc:picChg>
      </pc:sldChg>
      <pc:sldChg chg="modSp mod">
        <pc:chgData name="Ganesh palnitkar" userId="2227903441cbdba4" providerId="LiveId" clId="{B969F948-E0B2-41A1-8470-4F13B3D42D17}" dt="2024-08-03T05:36:33.808" v="491" actId="14100"/>
        <pc:sldMkLst>
          <pc:docMk/>
          <pc:sldMk cId="1786367963" sldId="271"/>
        </pc:sldMkLst>
        <pc:spChg chg="mod">
          <ac:chgData name="Ganesh palnitkar" userId="2227903441cbdba4" providerId="LiveId" clId="{B969F948-E0B2-41A1-8470-4F13B3D42D17}" dt="2024-08-03T05:36:33.808" v="491" actId="14100"/>
          <ac:spMkLst>
            <pc:docMk/>
            <pc:sldMk cId="1786367963" sldId="271"/>
            <ac:spMk id="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6" creationId="{00000000-0000-0000-0000-000000000000}"/>
          </ac:spMkLst>
        </pc:spChg>
        <pc:spChg chg="mod">
          <ac:chgData name="Ganesh palnitkar" userId="2227903441cbdba4" providerId="LiveId" clId="{B969F948-E0B2-41A1-8470-4F13B3D42D17}" dt="2024-08-03T05:22:23.622" v="122"/>
          <ac:spMkLst>
            <pc:docMk/>
            <pc:sldMk cId="1786367963" sldId="271"/>
            <ac:spMk id="7" creationId="{64360C59-8047-02CF-FAAD-DAF150456628}"/>
          </ac:spMkLst>
        </pc:spChg>
        <pc:spChg chg="mod">
          <ac:chgData name="Ganesh palnitkar" userId="2227903441cbdba4" providerId="LiveId" clId="{B969F948-E0B2-41A1-8470-4F13B3D42D17}" dt="2024-08-03T05:36:01.163" v="468" actId="14100"/>
          <ac:spMkLst>
            <pc:docMk/>
            <pc:sldMk cId="1786367963" sldId="271"/>
            <ac:spMk id="8"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0"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1"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3"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6"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7"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8"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0"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1"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3"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6"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7"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31" creationId="{00000000-0000-0000-0000-000000000000}"/>
          </ac:spMkLst>
        </pc:spChg>
        <pc:grpChg chg="mod">
          <ac:chgData name="Ganesh palnitkar" userId="2227903441cbdba4" providerId="LiveId" clId="{B969F948-E0B2-41A1-8470-4F13B3D42D17}" dt="2024-08-03T05:36:01.163" v="468" actId="14100"/>
          <ac:grpSpMkLst>
            <pc:docMk/>
            <pc:sldMk cId="1786367963" sldId="271"/>
            <ac:grpSpMk id="2048" creationId="{00000000-0000-0000-0000-000000000000}"/>
          </ac:grpSpMkLst>
        </pc:grpChg>
        <pc:picChg chg="mod">
          <ac:chgData name="Ganesh palnitkar" userId="2227903441cbdba4" providerId="LiveId" clId="{B969F948-E0B2-41A1-8470-4F13B3D42D17}" dt="2024-08-03T05:36:15.547" v="483" actId="1367"/>
          <ac:picMkLst>
            <pc:docMk/>
            <pc:sldMk cId="1786367963" sldId="271"/>
            <ac:picMk id="3" creationId="{0ACD3932-A032-D2AC-4072-4C60385FA3B4}"/>
          </ac:picMkLst>
        </pc:picChg>
        <pc:picChg chg="mod">
          <ac:chgData name="Ganesh palnitkar" userId="2227903441cbdba4" providerId="LiveId" clId="{B969F948-E0B2-41A1-8470-4F13B3D42D17}" dt="2024-08-03T05:36:01.163" v="468" actId="14100"/>
          <ac:picMkLst>
            <pc:docMk/>
            <pc:sldMk cId="1786367963" sldId="271"/>
            <ac:picMk id="30" creationId="{00000000-0000-0000-0000-000000000000}"/>
          </ac:picMkLst>
        </pc:picChg>
        <pc:picChg chg="mod">
          <ac:chgData name="Ganesh palnitkar" userId="2227903441cbdba4" providerId="LiveId" clId="{B969F948-E0B2-41A1-8470-4F13B3D42D17}" dt="2024-08-03T05:36:01.163" v="468" actId="14100"/>
          <ac:picMkLst>
            <pc:docMk/>
            <pc:sldMk cId="1786367963" sldId="271"/>
            <ac:picMk id="2050" creationId="{00000000-0000-0000-0000-000000000000}"/>
          </ac:picMkLst>
        </pc:picChg>
        <pc:picChg chg="mod">
          <ac:chgData name="Ganesh palnitkar" userId="2227903441cbdba4" providerId="LiveId" clId="{B969F948-E0B2-41A1-8470-4F13B3D42D17}" dt="2024-08-03T05:36:01.163" v="468" actId="14100"/>
          <ac:picMkLst>
            <pc:docMk/>
            <pc:sldMk cId="1786367963" sldId="271"/>
            <ac:picMk id="2051" creationId="{00000000-0000-0000-0000-000000000000}"/>
          </ac:picMkLst>
        </pc:picChg>
      </pc:sldChg>
      <pc:sldChg chg="modSp mod">
        <pc:chgData name="Ganesh palnitkar" userId="2227903441cbdba4" providerId="LiveId" clId="{B969F948-E0B2-41A1-8470-4F13B3D42D17}" dt="2024-08-03T05:38:11.902" v="523" actId="14100"/>
        <pc:sldMkLst>
          <pc:docMk/>
          <pc:sldMk cId="3755925185" sldId="272"/>
        </pc:sldMkLst>
        <pc:spChg chg="mod">
          <ac:chgData name="Ganesh palnitkar" userId="2227903441cbdba4" providerId="LiveId" clId="{B969F948-E0B2-41A1-8470-4F13B3D42D17}" dt="2024-08-03T05:38:02.755" v="521" actId="14100"/>
          <ac:spMkLst>
            <pc:docMk/>
            <pc:sldMk cId="3755925185" sldId="272"/>
            <ac:spMk id="2" creationId="{00000000-0000-0000-0000-000000000000}"/>
          </ac:spMkLst>
        </pc:spChg>
        <pc:spChg chg="mod">
          <ac:chgData name="Ganesh palnitkar" userId="2227903441cbdba4" providerId="LiveId" clId="{B969F948-E0B2-41A1-8470-4F13B3D42D17}" dt="2024-08-03T05:22:23.622" v="122"/>
          <ac:spMkLst>
            <pc:docMk/>
            <pc:sldMk cId="3755925185" sldId="272"/>
            <ac:spMk id="3" creationId="{8F45C339-4B79-8946-EBA0-191D49BB1CC6}"/>
          </ac:spMkLst>
        </pc:spChg>
        <pc:spChg chg="mod">
          <ac:chgData name="Ganesh palnitkar" userId="2227903441cbdba4" providerId="LiveId" clId="{B969F948-E0B2-41A1-8470-4F13B3D42D17}" dt="2024-08-03T05:38:11.902" v="523" actId="14100"/>
          <ac:spMkLst>
            <pc:docMk/>
            <pc:sldMk cId="3755925185" sldId="272"/>
            <ac:spMk id="4" creationId="{00000000-0000-0000-0000-000000000000}"/>
          </ac:spMkLst>
        </pc:spChg>
        <pc:picChg chg="mod">
          <ac:chgData name="Ganesh palnitkar" userId="2227903441cbdba4" providerId="LiveId" clId="{B969F948-E0B2-41A1-8470-4F13B3D42D17}" dt="2024-08-03T05:37:58.639" v="520" actId="1076"/>
          <ac:picMkLst>
            <pc:docMk/>
            <pc:sldMk cId="3755925185" sldId="272"/>
            <ac:picMk id="5" creationId="{63EB78CC-2EB8-C32E-AE37-218C23E23EF0}"/>
          </ac:picMkLst>
        </pc:picChg>
      </pc:sldChg>
      <pc:sldChg chg="modSp mod modTransition">
        <pc:chgData name="Ganesh palnitkar" userId="2227903441cbdba4" providerId="LiveId" clId="{B969F948-E0B2-41A1-8470-4F13B3D42D17}" dt="2024-08-03T05:27:26.562" v="287" actId="14100"/>
        <pc:sldMkLst>
          <pc:docMk/>
          <pc:sldMk cId="577275435" sldId="274"/>
        </pc:sldMkLst>
        <pc:spChg chg="mod">
          <ac:chgData name="Ganesh palnitkar" userId="2227903441cbdba4" providerId="LiveId" clId="{B969F948-E0B2-41A1-8470-4F13B3D42D17}" dt="2024-08-03T05:27:19.004" v="285" actId="403"/>
          <ac:spMkLst>
            <pc:docMk/>
            <pc:sldMk cId="577275435" sldId="274"/>
            <ac:spMk id="2" creationId="{00000000-0000-0000-0000-000000000000}"/>
          </ac:spMkLst>
        </pc:spChg>
        <pc:spChg chg="mod">
          <ac:chgData name="Ganesh palnitkar" userId="2227903441cbdba4" providerId="LiveId" clId="{B969F948-E0B2-41A1-8470-4F13B3D42D17}" dt="2024-08-03T05:22:23.622" v="122"/>
          <ac:spMkLst>
            <pc:docMk/>
            <pc:sldMk cId="577275435" sldId="274"/>
            <ac:spMk id="4" creationId="{C2AFF68D-4A37-B1E3-7FF9-BE94BB0582F4}"/>
          </ac:spMkLst>
        </pc:spChg>
        <pc:spChg chg="mod">
          <ac:chgData name="Ganesh palnitkar" userId="2227903441cbdba4" providerId="LiveId" clId="{B969F948-E0B2-41A1-8470-4F13B3D42D17}" dt="2024-08-03T05:27:26.562" v="287" actId="14100"/>
          <ac:spMkLst>
            <pc:docMk/>
            <pc:sldMk cId="577275435" sldId="274"/>
            <ac:spMk id="5" creationId="{A9B811EF-EA15-5A33-DB9B-FAFA6D88D2E0}"/>
          </ac:spMkLst>
        </pc:spChg>
        <pc:picChg chg="mod">
          <ac:chgData name="Ganesh palnitkar" userId="2227903441cbdba4" providerId="LiveId" clId="{B969F948-E0B2-41A1-8470-4F13B3D42D17}" dt="2024-08-03T05:27:13.907" v="283" actId="14100"/>
          <ac:picMkLst>
            <pc:docMk/>
            <pc:sldMk cId="577275435" sldId="274"/>
            <ac:picMk id="3" creationId="{57821859-3512-E6C0-3336-31A7925B0669}"/>
          </ac:picMkLst>
        </pc:picChg>
      </pc:sldChg>
      <pc:sldChg chg="modSp mod">
        <pc:chgData name="Ganesh palnitkar" userId="2227903441cbdba4" providerId="LiveId" clId="{B969F948-E0B2-41A1-8470-4F13B3D42D17}" dt="2024-08-03T05:24:37.725" v="204" actId="1037"/>
        <pc:sldMkLst>
          <pc:docMk/>
          <pc:sldMk cId="2684864093" sldId="276"/>
        </pc:sldMkLst>
        <pc:spChg chg="mod">
          <ac:chgData name="Ganesh palnitkar" userId="2227903441cbdba4" providerId="LiveId" clId="{B969F948-E0B2-41A1-8470-4F13B3D42D17}" dt="2024-08-03T05:24:37.725" v="204" actId="1037"/>
          <ac:spMkLst>
            <pc:docMk/>
            <pc:sldMk cId="2684864093" sldId="276"/>
            <ac:spMk id="2" creationId="{32338553-CDE1-4E8A-CD9C-9444EF1855BC}"/>
          </ac:spMkLst>
        </pc:spChg>
        <pc:spChg chg="mod">
          <ac:chgData name="Ganesh palnitkar" userId="2227903441cbdba4" providerId="LiveId" clId="{B969F948-E0B2-41A1-8470-4F13B3D42D17}" dt="2024-08-03T05:23:59.548" v="179" actId="1038"/>
          <ac:spMkLst>
            <pc:docMk/>
            <pc:sldMk cId="2684864093" sldId="276"/>
            <ac:spMk id="3" creationId="{CB8362F3-C1AB-5B6B-098F-8E4F369220E1}"/>
          </ac:spMkLst>
        </pc:spChg>
        <pc:spChg chg="mod">
          <ac:chgData name="Ganesh palnitkar" userId="2227903441cbdba4" providerId="LiveId" clId="{B969F948-E0B2-41A1-8470-4F13B3D42D17}" dt="2024-08-03T05:24:25.696" v="189" actId="1037"/>
          <ac:spMkLst>
            <pc:docMk/>
            <pc:sldMk cId="2684864093" sldId="276"/>
            <ac:spMk id="4" creationId="{89697A64-1936-F6DD-EC5D-C084183F113D}"/>
          </ac:spMkLst>
        </pc:spChg>
        <pc:spChg chg="mod">
          <ac:chgData name="Ganesh palnitkar" userId="2227903441cbdba4" providerId="LiveId" clId="{B969F948-E0B2-41A1-8470-4F13B3D42D17}" dt="2024-08-03T05:23:44.830" v="169" actId="1038"/>
          <ac:spMkLst>
            <pc:docMk/>
            <pc:sldMk cId="2684864093" sldId="276"/>
            <ac:spMk id="5" creationId="{E596ADF4-0ADC-9540-3E6A-35A994BAF859}"/>
          </ac:spMkLst>
        </pc:spChg>
        <pc:spChg chg="mod">
          <ac:chgData name="Ganesh palnitkar" userId="2227903441cbdba4" providerId="LiveId" clId="{B969F948-E0B2-41A1-8470-4F13B3D42D17}" dt="2024-08-03T05:23:59.548" v="179" actId="1038"/>
          <ac:spMkLst>
            <pc:docMk/>
            <pc:sldMk cId="2684864093" sldId="276"/>
            <ac:spMk id="6" creationId="{0970451C-565A-49E6-4A0E-2140F54F9554}"/>
          </ac:spMkLst>
        </pc:spChg>
        <pc:spChg chg="mod">
          <ac:chgData name="Ganesh palnitkar" userId="2227903441cbdba4" providerId="LiveId" clId="{B969F948-E0B2-41A1-8470-4F13B3D42D17}" dt="2024-08-03T05:22:23.622" v="122"/>
          <ac:spMkLst>
            <pc:docMk/>
            <pc:sldMk cId="2684864093" sldId="276"/>
            <ac:spMk id="7" creationId="{33B228B8-FEE2-76F2-790B-B6480B8D2418}"/>
          </ac:spMkLst>
        </pc:spChg>
        <pc:spChg chg="mod">
          <ac:chgData name="Ganesh palnitkar" userId="2227903441cbdba4" providerId="LiveId" clId="{B969F948-E0B2-41A1-8470-4F13B3D42D17}" dt="2024-08-03T05:24:25.696" v="189" actId="1037"/>
          <ac:spMkLst>
            <pc:docMk/>
            <pc:sldMk cId="2684864093" sldId="276"/>
            <ac:spMk id="9" creationId="{EB780DBC-9F59-2C8D-779D-DD34BF97C50D}"/>
          </ac:spMkLst>
        </pc:spChg>
        <pc:spChg chg="mod">
          <ac:chgData name="Ganesh palnitkar" userId="2227903441cbdba4" providerId="LiveId" clId="{B969F948-E0B2-41A1-8470-4F13B3D42D17}" dt="2024-08-03T05:24:25.696" v="189" actId="1037"/>
          <ac:spMkLst>
            <pc:docMk/>
            <pc:sldMk cId="2684864093" sldId="276"/>
            <ac:spMk id="12" creationId="{01781AF5-211C-B707-138B-571C330A04BF}"/>
          </ac:spMkLst>
        </pc:spChg>
        <pc:spChg chg="mod">
          <ac:chgData name="Ganesh palnitkar" userId="2227903441cbdba4" providerId="LiveId" clId="{B969F948-E0B2-41A1-8470-4F13B3D42D17}" dt="2024-08-03T05:24:25.696" v="189" actId="1037"/>
          <ac:spMkLst>
            <pc:docMk/>
            <pc:sldMk cId="2684864093" sldId="276"/>
            <ac:spMk id="13" creationId="{A5C6020E-56F2-8CBB-25B7-12969D5F2DF0}"/>
          </ac:spMkLst>
        </pc:spChg>
        <pc:spChg chg="mod">
          <ac:chgData name="Ganesh palnitkar" userId="2227903441cbdba4" providerId="LiveId" clId="{B969F948-E0B2-41A1-8470-4F13B3D42D17}" dt="2024-08-03T05:24:25.696" v="189" actId="1037"/>
          <ac:spMkLst>
            <pc:docMk/>
            <pc:sldMk cId="2684864093" sldId="276"/>
            <ac:spMk id="14" creationId="{2615FEFE-12E6-BB44-7477-544901751668}"/>
          </ac:spMkLst>
        </pc:spChg>
        <pc:spChg chg="mod">
          <ac:chgData name="Ganesh palnitkar" userId="2227903441cbdba4" providerId="LiveId" clId="{B969F948-E0B2-41A1-8470-4F13B3D42D17}" dt="2024-08-03T05:24:25.696" v="189" actId="1037"/>
          <ac:spMkLst>
            <pc:docMk/>
            <pc:sldMk cId="2684864093" sldId="276"/>
            <ac:spMk id="15" creationId="{6A322701-F8DD-E686-26FA-44E5BC75F9B7}"/>
          </ac:spMkLst>
        </pc:spChg>
        <pc:spChg chg="mod">
          <ac:chgData name="Ganesh palnitkar" userId="2227903441cbdba4" providerId="LiveId" clId="{B969F948-E0B2-41A1-8470-4F13B3D42D17}" dt="2024-08-03T05:23:44.830" v="169" actId="1038"/>
          <ac:spMkLst>
            <pc:docMk/>
            <pc:sldMk cId="2684864093" sldId="276"/>
            <ac:spMk id="20" creationId="{F368902D-7FAD-60D2-A8F8-F99F45DBB543}"/>
          </ac:spMkLst>
        </pc:spChg>
        <pc:spChg chg="mod">
          <ac:chgData name="Ganesh palnitkar" userId="2227903441cbdba4" providerId="LiveId" clId="{B969F948-E0B2-41A1-8470-4F13B3D42D17}" dt="2024-08-03T05:23:44.830" v="169" actId="1038"/>
          <ac:spMkLst>
            <pc:docMk/>
            <pc:sldMk cId="2684864093" sldId="276"/>
            <ac:spMk id="21" creationId="{9BC04EC0-A846-EB14-99CD-662BFC278D2A}"/>
          </ac:spMkLst>
        </pc:spChg>
        <pc:spChg chg="mod">
          <ac:chgData name="Ganesh palnitkar" userId="2227903441cbdba4" providerId="LiveId" clId="{B969F948-E0B2-41A1-8470-4F13B3D42D17}" dt="2024-08-03T05:23:44.830" v="169" actId="1038"/>
          <ac:spMkLst>
            <pc:docMk/>
            <pc:sldMk cId="2684864093" sldId="276"/>
            <ac:spMk id="22" creationId="{EFB61C93-8E67-80F5-15FC-D6243502130A}"/>
          </ac:spMkLst>
        </pc:spChg>
        <pc:spChg chg="mod">
          <ac:chgData name="Ganesh palnitkar" userId="2227903441cbdba4" providerId="LiveId" clId="{B969F948-E0B2-41A1-8470-4F13B3D42D17}" dt="2024-08-03T05:23:44.830" v="169" actId="1038"/>
          <ac:spMkLst>
            <pc:docMk/>
            <pc:sldMk cId="2684864093" sldId="276"/>
            <ac:spMk id="23" creationId="{6334A43A-705A-1405-5379-E6BD9A3B41CB}"/>
          </ac:spMkLst>
        </pc:spChg>
        <pc:spChg chg="mod">
          <ac:chgData name="Ganesh palnitkar" userId="2227903441cbdba4" providerId="LiveId" clId="{B969F948-E0B2-41A1-8470-4F13B3D42D17}" dt="2024-08-03T05:23:59.548" v="179" actId="1038"/>
          <ac:spMkLst>
            <pc:docMk/>
            <pc:sldMk cId="2684864093" sldId="276"/>
            <ac:spMk id="24" creationId="{BCAF5F60-170E-EB9E-5C08-77CF0A9B6262}"/>
          </ac:spMkLst>
        </pc:spChg>
        <pc:spChg chg="mod">
          <ac:chgData name="Ganesh palnitkar" userId="2227903441cbdba4" providerId="LiveId" clId="{B969F948-E0B2-41A1-8470-4F13B3D42D17}" dt="2024-08-03T05:23:59.548" v="179" actId="1038"/>
          <ac:spMkLst>
            <pc:docMk/>
            <pc:sldMk cId="2684864093" sldId="276"/>
            <ac:spMk id="25" creationId="{2CA52A60-C924-32A7-679E-FE9A54EC37B5}"/>
          </ac:spMkLst>
        </pc:spChg>
        <pc:spChg chg="mod">
          <ac:chgData name="Ganesh palnitkar" userId="2227903441cbdba4" providerId="LiveId" clId="{B969F948-E0B2-41A1-8470-4F13B3D42D17}" dt="2024-08-03T05:23:59.548" v="179" actId="1038"/>
          <ac:spMkLst>
            <pc:docMk/>
            <pc:sldMk cId="2684864093" sldId="276"/>
            <ac:spMk id="26" creationId="{F8E65EA0-F93B-1439-68B1-7F93A70906C0}"/>
          </ac:spMkLst>
        </pc:spChg>
        <pc:spChg chg="mod">
          <ac:chgData name="Ganesh palnitkar" userId="2227903441cbdba4" providerId="LiveId" clId="{B969F948-E0B2-41A1-8470-4F13B3D42D17}" dt="2024-08-03T05:23:44.830" v="169" actId="1038"/>
          <ac:spMkLst>
            <pc:docMk/>
            <pc:sldMk cId="2684864093" sldId="276"/>
            <ac:spMk id="27" creationId="{EBF3AE4D-C503-4959-DE2E-24D1DDFAD899}"/>
          </ac:spMkLst>
        </pc:spChg>
        <pc:spChg chg="mod">
          <ac:chgData name="Ganesh palnitkar" userId="2227903441cbdba4" providerId="LiveId" clId="{B969F948-E0B2-41A1-8470-4F13B3D42D17}" dt="2024-08-03T05:23:44.830" v="169" actId="1038"/>
          <ac:spMkLst>
            <pc:docMk/>
            <pc:sldMk cId="2684864093" sldId="276"/>
            <ac:spMk id="28" creationId="{F7FE569B-17EE-FBDF-F7D8-6B39325151B2}"/>
          </ac:spMkLst>
        </pc:spChg>
        <pc:spChg chg="mod">
          <ac:chgData name="Ganesh palnitkar" userId="2227903441cbdba4" providerId="LiveId" clId="{B969F948-E0B2-41A1-8470-4F13B3D42D17}" dt="2024-08-03T05:23:44.830" v="169" actId="1038"/>
          <ac:spMkLst>
            <pc:docMk/>
            <pc:sldMk cId="2684864093" sldId="276"/>
            <ac:spMk id="29" creationId="{0CBC51AE-D0EC-C86E-1C70-2C35D68670C1}"/>
          </ac:spMkLst>
        </pc:spChg>
        <pc:spChg chg="mod">
          <ac:chgData name="Ganesh palnitkar" userId="2227903441cbdba4" providerId="LiveId" clId="{B969F948-E0B2-41A1-8470-4F13B3D42D17}" dt="2024-08-03T05:23:44.830" v="169" actId="1038"/>
          <ac:spMkLst>
            <pc:docMk/>
            <pc:sldMk cId="2684864093" sldId="276"/>
            <ac:spMk id="30" creationId="{F108FFAE-8DF8-4D90-F6E0-E4DA3ED26DF9}"/>
          </ac:spMkLst>
        </pc:spChg>
        <pc:spChg chg="mod">
          <ac:chgData name="Ganesh palnitkar" userId="2227903441cbdba4" providerId="LiveId" clId="{B969F948-E0B2-41A1-8470-4F13B3D42D17}" dt="2024-08-03T05:23:44.830" v="169" actId="1038"/>
          <ac:spMkLst>
            <pc:docMk/>
            <pc:sldMk cId="2684864093" sldId="276"/>
            <ac:spMk id="31" creationId="{E60F7404-470B-63F0-C918-8F148417E876}"/>
          </ac:spMkLst>
        </pc:spChg>
        <pc:spChg chg="mod">
          <ac:chgData name="Ganesh palnitkar" userId="2227903441cbdba4" providerId="LiveId" clId="{B969F948-E0B2-41A1-8470-4F13B3D42D17}" dt="2024-08-03T05:24:25.696" v="189" actId="1037"/>
          <ac:spMkLst>
            <pc:docMk/>
            <pc:sldMk cId="2684864093" sldId="276"/>
            <ac:spMk id="32" creationId="{0C23C0F5-07E7-A8F3-24D7-B9BA45BC4602}"/>
          </ac:spMkLst>
        </pc:spChg>
        <pc:spChg chg="mod">
          <ac:chgData name="Ganesh palnitkar" userId="2227903441cbdba4" providerId="LiveId" clId="{B969F948-E0B2-41A1-8470-4F13B3D42D17}" dt="2024-08-03T05:24:25.696" v="189" actId="1037"/>
          <ac:spMkLst>
            <pc:docMk/>
            <pc:sldMk cId="2684864093" sldId="276"/>
            <ac:spMk id="33" creationId="{E36583D4-E32F-D282-CEE7-C50766F9565C}"/>
          </ac:spMkLst>
        </pc:spChg>
        <pc:spChg chg="mod">
          <ac:chgData name="Ganesh palnitkar" userId="2227903441cbdba4" providerId="LiveId" clId="{B969F948-E0B2-41A1-8470-4F13B3D42D17}" dt="2024-08-03T05:23:44.830" v="169" actId="1038"/>
          <ac:spMkLst>
            <pc:docMk/>
            <pc:sldMk cId="2684864093" sldId="276"/>
            <ac:spMk id="36" creationId="{742AD153-2718-7951-40A1-DC08AE350385}"/>
          </ac:spMkLst>
        </pc:spChg>
        <pc:spChg chg="mod">
          <ac:chgData name="Ganesh palnitkar" userId="2227903441cbdba4" providerId="LiveId" clId="{B969F948-E0B2-41A1-8470-4F13B3D42D17}" dt="2024-08-03T05:23:44.830" v="169" actId="1038"/>
          <ac:spMkLst>
            <pc:docMk/>
            <pc:sldMk cId="2684864093" sldId="276"/>
            <ac:spMk id="37" creationId="{F2342BD4-C9DC-259D-F47D-F5598FE110AD}"/>
          </ac:spMkLst>
        </pc:spChg>
        <pc:spChg chg="mod">
          <ac:chgData name="Ganesh palnitkar" userId="2227903441cbdba4" providerId="LiveId" clId="{B969F948-E0B2-41A1-8470-4F13B3D42D17}" dt="2024-08-03T05:23:59.548" v="179" actId="1038"/>
          <ac:spMkLst>
            <pc:docMk/>
            <pc:sldMk cId="2684864093" sldId="276"/>
            <ac:spMk id="38" creationId="{78103E98-88E6-ECC1-23B1-96F53689ADF6}"/>
          </ac:spMkLst>
        </pc:spChg>
        <pc:spChg chg="mod">
          <ac:chgData name="Ganesh palnitkar" userId="2227903441cbdba4" providerId="LiveId" clId="{B969F948-E0B2-41A1-8470-4F13B3D42D17}" dt="2024-08-03T05:23:59.548" v="179" actId="1038"/>
          <ac:spMkLst>
            <pc:docMk/>
            <pc:sldMk cId="2684864093" sldId="276"/>
            <ac:spMk id="39" creationId="{8CE134F5-672A-E70A-425A-1F573C1A4321}"/>
          </ac:spMkLst>
        </pc:spChg>
        <pc:spChg chg="mod">
          <ac:chgData name="Ganesh palnitkar" userId="2227903441cbdba4" providerId="LiveId" clId="{B969F948-E0B2-41A1-8470-4F13B3D42D17}" dt="2024-08-03T05:23:59.548" v="179" actId="1038"/>
          <ac:spMkLst>
            <pc:docMk/>
            <pc:sldMk cId="2684864093" sldId="276"/>
            <ac:spMk id="40" creationId="{C2618C00-7191-C0F2-61ED-167D76340E8C}"/>
          </ac:spMkLst>
        </pc:spChg>
        <pc:spChg chg="mod">
          <ac:chgData name="Ganesh palnitkar" userId="2227903441cbdba4" providerId="LiveId" clId="{B969F948-E0B2-41A1-8470-4F13B3D42D17}" dt="2024-08-03T05:23:59.548" v="179" actId="1038"/>
          <ac:spMkLst>
            <pc:docMk/>
            <pc:sldMk cId="2684864093" sldId="276"/>
            <ac:spMk id="41" creationId="{3546C8F3-F70B-5EDC-2431-15CDA72E984E}"/>
          </ac:spMkLst>
        </pc:spChg>
        <pc:spChg chg="mod">
          <ac:chgData name="Ganesh palnitkar" userId="2227903441cbdba4" providerId="LiveId" clId="{B969F948-E0B2-41A1-8470-4F13B3D42D17}" dt="2024-08-03T05:23:59.548" v="179" actId="1038"/>
          <ac:spMkLst>
            <pc:docMk/>
            <pc:sldMk cId="2684864093" sldId="276"/>
            <ac:spMk id="42" creationId="{E1EBE194-24E5-7AC1-03D6-12F5AEBEEAC8}"/>
          </ac:spMkLst>
        </pc:spChg>
        <pc:spChg chg="mod">
          <ac:chgData name="Ganesh palnitkar" userId="2227903441cbdba4" providerId="LiveId" clId="{B969F948-E0B2-41A1-8470-4F13B3D42D17}" dt="2024-08-03T05:24:25.696" v="189" actId="1037"/>
          <ac:spMkLst>
            <pc:docMk/>
            <pc:sldMk cId="2684864093" sldId="276"/>
            <ac:spMk id="43" creationId="{07B8F4BB-DFF1-7A98-AFBF-DD5F568A11D1}"/>
          </ac:spMkLst>
        </pc:spChg>
        <pc:spChg chg="mod">
          <ac:chgData name="Ganesh palnitkar" userId="2227903441cbdba4" providerId="LiveId" clId="{B969F948-E0B2-41A1-8470-4F13B3D42D17}" dt="2024-08-03T05:24:25.696" v="189" actId="1037"/>
          <ac:spMkLst>
            <pc:docMk/>
            <pc:sldMk cId="2684864093" sldId="276"/>
            <ac:spMk id="44" creationId="{468E1F96-75D8-517D-37E9-137085162175}"/>
          </ac:spMkLst>
        </pc:spChg>
        <pc:spChg chg="mod">
          <ac:chgData name="Ganesh palnitkar" userId="2227903441cbdba4" providerId="LiveId" clId="{B969F948-E0B2-41A1-8470-4F13B3D42D17}" dt="2024-08-03T05:24:25.696" v="189" actId="1037"/>
          <ac:spMkLst>
            <pc:docMk/>
            <pc:sldMk cId="2684864093" sldId="276"/>
            <ac:spMk id="45" creationId="{788B5693-A91F-839C-29BF-47D2E2C8A180}"/>
          </ac:spMkLst>
        </pc:spChg>
        <pc:spChg chg="mod">
          <ac:chgData name="Ganesh palnitkar" userId="2227903441cbdba4" providerId="LiveId" clId="{B969F948-E0B2-41A1-8470-4F13B3D42D17}" dt="2024-08-03T05:24:25.696" v="189" actId="1037"/>
          <ac:spMkLst>
            <pc:docMk/>
            <pc:sldMk cId="2684864093" sldId="276"/>
            <ac:spMk id="46" creationId="{EB463D0B-CA3A-29EE-275B-F634E18D3F53}"/>
          </ac:spMkLst>
        </pc:spChg>
        <pc:picChg chg="mod">
          <ac:chgData name="Ganesh palnitkar" userId="2227903441cbdba4" providerId="LiveId" clId="{B969F948-E0B2-41A1-8470-4F13B3D42D17}" dt="2024-08-03T05:24:37.725" v="204" actId="1037"/>
          <ac:picMkLst>
            <pc:docMk/>
            <pc:sldMk cId="2684864093" sldId="276"/>
            <ac:picMk id="8" creationId="{6A3B7184-D62F-C51D-5867-002E08E4A4D0}"/>
          </ac:picMkLst>
        </pc:picChg>
        <pc:cxnChg chg="mod">
          <ac:chgData name="Ganesh palnitkar" userId="2227903441cbdba4" providerId="LiveId" clId="{B969F948-E0B2-41A1-8470-4F13B3D42D17}" dt="2024-08-03T05:24:09.439" v="186" actId="1038"/>
          <ac:cxnSpMkLst>
            <pc:docMk/>
            <pc:sldMk cId="2684864093" sldId="276"/>
            <ac:cxnSpMk id="48" creationId="{6F2481AA-E06B-5ADA-D42D-A5E3C74FABA1}"/>
          </ac:cxnSpMkLst>
        </pc:cxnChg>
        <pc:cxnChg chg="mod">
          <ac:chgData name="Ganesh palnitkar" userId="2227903441cbdba4" providerId="LiveId" clId="{B969F948-E0B2-41A1-8470-4F13B3D42D17}" dt="2024-08-03T05:24:17.529" v="188" actId="1038"/>
          <ac:cxnSpMkLst>
            <pc:docMk/>
            <pc:sldMk cId="2684864093" sldId="276"/>
            <ac:cxnSpMk id="50" creationId="{390C7302-3CD0-ED65-13A7-233E09CBC642}"/>
          </ac:cxnSpMkLst>
        </pc:cxnChg>
      </pc:sldChg>
      <pc:sldChg chg="modSp mod modTransition">
        <pc:chgData name="Ganesh palnitkar" userId="2227903441cbdba4" providerId="LiveId" clId="{B969F948-E0B2-41A1-8470-4F13B3D42D17}" dt="2024-08-03T05:35:45.022" v="462" actId="27636"/>
        <pc:sldMkLst>
          <pc:docMk/>
          <pc:sldMk cId="3047523472" sldId="277"/>
        </pc:sldMkLst>
        <pc:spChg chg="mod">
          <ac:chgData name="Ganesh palnitkar" userId="2227903441cbdba4" providerId="LiveId" clId="{B969F948-E0B2-41A1-8470-4F13B3D42D17}" dt="2024-08-03T05:35:17.275" v="456" actId="14100"/>
          <ac:spMkLst>
            <pc:docMk/>
            <pc:sldMk cId="3047523472" sldId="277"/>
            <ac:spMk id="2" creationId="{DC8F6F20-030B-EAF7-73F8-9065C925BAE2}"/>
          </ac:spMkLst>
        </pc:spChg>
        <pc:spChg chg="mod">
          <ac:chgData name="Ganesh palnitkar" userId="2227903441cbdba4" providerId="LiveId" clId="{B969F948-E0B2-41A1-8470-4F13B3D42D17}" dt="2024-08-03T05:35:45.022" v="462" actId="27636"/>
          <ac:spMkLst>
            <pc:docMk/>
            <pc:sldMk cId="3047523472" sldId="277"/>
            <ac:spMk id="3" creationId="{D847271F-B938-756F-CC49-8D9A878DA14B}"/>
          </ac:spMkLst>
        </pc:spChg>
        <pc:spChg chg="mod">
          <ac:chgData name="Ganesh palnitkar" userId="2227903441cbdba4" providerId="LiveId" clId="{B969F948-E0B2-41A1-8470-4F13B3D42D17}" dt="2024-08-03T05:22:23.622" v="122"/>
          <ac:spMkLst>
            <pc:docMk/>
            <pc:sldMk cId="3047523472" sldId="277"/>
            <ac:spMk id="4" creationId="{6C48F31E-9506-28C1-2E9F-6911FAA3FB37}"/>
          </ac:spMkLst>
        </pc:spChg>
        <pc:picChg chg="mod">
          <ac:chgData name="Ganesh palnitkar" userId="2227903441cbdba4" providerId="LiveId" clId="{B969F948-E0B2-41A1-8470-4F13B3D42D17}" dt="2024-08-03T05:35:32.609" v="458" actId="14100"/>
          <ac:picMkLst>
            <pc:docMk/>
            <pc:sldMk cId="3047523472" sldId="277"/>
            <ac:picMk id="5" creationId="{ABA9B465-F84C-02E0-76E8-EDCA8EBD1508}"/>
          </ac:picMkLst>
        </pc:picChg>
      </pc:sldChg>
      <pc:sldMasterChg chg="addSp delSp modSp mod modSldLayout">
        <pc:chgData name="Ganesh palnitkar" userId="2227903441cbdba4" providerId="LiveId" clId="{B969F948-E0B2-41A1-8470-4F13B3D42D17}" dt="2024-08-03T05:22:23.622" v="122"/>
        <pc:sldMasterMkLst>
          <pc:docMk/>
          <pc:sldMasterMk cId="3633423590" sldId="2147483708"/>
        </pc:sldMasterMkLst>
        <pc:spChg chg="mod">
          <ac:chgData name="Ganesh palnitkar" userId="2227903441cbdba4" providerId="LiveId" clId="{B969F948-E0B2-41A1-8470-4F13B3D42D17}" dt="2024-08-03T05:22:23.622" v="122"/>
          <ac:spMkLst>
            <pc:docMk/>
            <pc:sldMasterMk cId="3633423590" sldId="2147483708"/>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6"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7"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38" creationId="{00000000-0000-0000-0000-000000000000}"/>
          </ac:spMkLst>
        </pc:spChg>
        <pc:picChg chg="add mod">
          <ac:chgData name="Ganesh palnitkar" userId="2227903441cbdba4" providerId="LiveId" clId="{B969F948-E0B2-41A1-8470-4F13B3D42D17}" dt="2024-08-03T05:22:23.622" v="122"/>
          <ac:picMkLst>
            <pc:docMk/>
            <pc:sldMasterMk cId="3633423590" sldId="2147483708"/>
            <ac:picMk id="8" creationId="{58387A82-4072-AC28-5BB6-672DA4E2CAF4}"/>
          </ac:picMkLst>
        </pc:picChg>
        <pc:picChg chg="add del mod">
          <ac:chgData name="Ganesh palnitkar" userId="2227903441cbdba4" providerId="LiveId" clId="{B969F948-E0B2-41A1-8470-4F13B3D42D17}" dt="2023-11-12T05:08:32.204" v="40"/>
          <ac:picMkLst>
            <pc:docMk/>
            <pc:sldMasterMk cId="3633423590" sldId="2147483708"/>
            <ac:picMk id="9" creationId="{3AEC7011-E99F-41B2-66F8-DD1A39E0E5FE}"/>
          </ac:picMkLst>
        </pc:picChg>
        <pc:sldLayoutChg chg="addSp delSp modSp mod">
          <pc:chgData name="Ganesh palnitkar" userId="2227903441cbdba4" providerId="LiveId" clId="{B969F948-E0B2-41A1-8470-4F13B3D42D17}" dt="2024-08-03T05:22:23.622" v="122"/>
          <pc:sldLayoutMkLst>
            <pc:docMk/>
            <pc:sldMasterMk cId="3633423590" sldId="2147483708"/>
            <pc:sldLayoutMk cId="3302623745" sldId="2147483709"/>
          </pc:sldLayoutMkLst>
          <pc:spChg chg="mod">
            <ac:chgData name="Ganesh palnitkar" userId="2227903441cbdba4" providerId="LiveId" clId="{B969F948-E0B2-41A1-8470-4F13B3D42D17}" dt="2024-08-03T05:22:23.622" v="122"/>
            <ac:spMkLst>
              <pc:docMk/>
              <pc:sldMasterMk cId="3633423590" sldId="2147483708"/>
              <pc:sldLayoutMk cId="3302623745" sldId="2147483709"/>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3" creationId="{00000000-0000-0000-0000-000000000000}"/>
            </ac:spMkLst>
          </pc:spChg>
          <pc:spChg chg="mod">
            <ac:chgData name="Ganesh palnitkar" userId="2227903441cbdba4" providerId="LiveId" clId="{B969F948-E0B2-41A1-8470-4F13B3D42D17}" dt="2023-11-12T05:07:27.133" v="31" actId="20577"/>
            <ac:spMkLst>
              <pc:docMk/>
              <pc:sldMasterMk cId="3633423590" sldId="2147483708"/>
              <pc:sldLayoutMk cId="3302623745" sldId="2147483709"/>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7"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8" creationId="{00000000-0000-0000-0000-000000000000}"/>
            </ac:spMkLst>
          </pc:spChg>
          <pc:picChg chg="del">
            <ac:chgData name="Ganesh palnitkar" userId="2227903441cbdba4" providerId="LiveId" clId="{B969F948-E0B2-41A1-8470-4F13B3D42D17}" dt="2023-11-12T05:05:50.292" v="3" actId="478"/>
            <ac:picMkLst>
              <pc:docMk/>
              <pc:sldMasterMk cId="3633423590" sldId="2147483708"/>
              <pc:sldLayoutMk cId="3302623745" sldId="2147483709"/>
              <ac:picMk id="9" creationId="{30E12E68-BB83-6D52-FA6C-E42FC7033B0C}"/>
            </ac:picMkLst>
          </pc:picChg>
          <pc:picChg chg="add mod">
            <ac:chgData name="Ganesh palnitkar" userId="2227903441cbdba4" providerId="LiveId" clId="{B969F948-E0B2-41A1-8470-4F13B3D42D17}" dt="2024-08-03T05:22:23.622" v="122"/>
            <ac:picMkLst>
              <pc:docMk/>
              <pc:sldMasterMk cId="3633423590" sldId="2147483708"/>
              <pc:sldLayoutMk cId="3302623745" sldId="2147483709"/>
              <ac:picMk id="11" creationId="{2E87A7B6-24F8-3BA7-2132-C09867FAB597}"/>
            </ac:picMkLst>
          </pc:picChg>
        </pc:sldLayoutChg>
        <pc:sldLayoutChg chg="addSp delSp modSp mod">
          <pc:chgData name="Ganesh palnitkar" userId="2227903441cbdba4" providerId="LiveId" clId="{B969F948-E0B2-41A1-8470-4F13B3D42D17}" dt="2024-08-03T05:22:23.622" v="122"/>
          <pc:sldLayoutMkLst>
            <pc:docMk/>
            <pc:sldMasterMk cId="3633423590" sldId="2147483708"/>
            <pc:sldLayoutMk cId="1322541430" sldId="2147483710"/>
          </pc:sldLayoutMkLst>
          <pc:spChg chg="mod">
            <ac:chgData name="Ganesh palnitkar" userId="2227903441cbdba4" providerId="LiveId" clId="{B969F948-E0B2-41A1-8470-4F13B3D42D17}" dt="2023-11-12T05:07:41.894" v="33" actId="20577"/>
            <ac:spMkLst>
              <pc:docMk/>
              <pc:sldMasterMk cId="3633423590" sldId="2147483708"/>
              <pc:sldLayoutMk cId="1322541430" sldId="2147483710"/>
              <ac:spMk id="5" creationId="{00000000-0000-0000-0000-000000000000}"/>
            </ac:spMkLst>
          </pc:spChg>
          <pc:picChg chg="del">
            <ac:chgData name="Ganesh palnitkar" userId="2227903441cbdba4" providerId="LiveId" clId="{B969F948-E0B2-41A1-8470-4F13B3D42D17}" dt="2023-11-12T05:05:52.987" v="4" actId="478"/>
            <ac:picMkLst>
              <pc:docMk/>
              <pc:sldMasterMk cId="3633423590" sldId="2147483708"/>
              <pc:sldLayoutMk cId="1322541430" sldId="2147483710"/>
              <ac:picMk id="7" creationId="{2ABE5CFD-2627-8ABE-2AEB-311AF53DCC27}"/>
            </ac:picMkLst>
          </pc:picChg>
          <pc:picChg chg="add mod">
            <ac:chgData name="Ganesh palnitkar" userId="2227903441cbdba4" providerId="LiveId" clId="{B969F948-E0B2-41A1-8470-4F13B3D42D17}" dt="2024-08-03T05:22:23.622" v="122"/>
            <ac:picMkLst>
              <pc:docMk/>
              <pc:sldMasterMk cId="3633423590" sldId="2147483708"/>
              <pc:sldLayoutMk cId="1322541430" sldId="2147483710"/>
              <ac:picMk id="8" creationId="{DBEC7018-997F-3505-E7C1-A52E8991B6E1}"/>
            </ac:picMkLst>
          </pc:picChg>
        </pc:sldLayoutChg>
        <pc:sldLayoutChg chg="addSp modSp mod">
          <pc:chgData name="Ganesh palnitkar" userId="2227903441cbdba4" providerId="LiveId" clId="{B969F948-E0B2-41A1-8470-4F13B3D42D17}" dt="2024-08-03T05:22:23.622" v="122"/>
          <pc:sldLayoutMkLst>
            <pc:docMk/>
            <pc:sldMasterMk cId="3633423590" sldId="2147483708"/>
            <pc:sldLayoutMk cId="2998760337" sldId="2147483711"/>
          </pc:sldLayoutMkLst>
          <pc:spChg chg="mod">
            <ac:chgData name="Ganesh palnitkar" userId="2227903441cbdba4" providerId="LiveId" clId="{B969F948-E0B2-41A1-8470-4F13B3D42D17}" dt="2024-08-03T05:22:23.622" v="122"/>
            <ac:spMkLst>
              <pc:docMk/>
              <pc:sldMasterMk cId="3633423590" sldId="2147483708"/>
              <pc:sldLayoutMk cId="2998760337" sldId="2147483711"/>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2998760337" sldId="2147483711"/>
              <ac:spMk id="3" creationId="{00000000-0000-0000-0000-000000000000}"/>
            </ac:spMkLst>
          </pc:spChg>
          <pc:spChg chg="mod">
            <ac:chgData name="Ganesh palnitkar" userId="2227903441cbdba4" providerId="LiveId" clId="{B969F948-E0B2-41A1-8470-4F13B3D42D17}" dt="2023-11-12T05:07:52.332" v="35" actId="20577"/>
            <ac:spMkLst>
              <pc:docMk/>
              <pc:sldMasterMk cId="3633423590" sldId="2147483708"/>
              <pc:sldLayoutMk cId="2998760337" sldId="2147483711"/>
              <ac:spMk id="5" creationId="{00000000-0000-0000-0000-000000000000}"/>
            </ac:spMkLst>
          </pc:spChg>
          <pc:picChg chg="add mod">
            <ac:chgData name="Ganesh palnitkar" userId="2227903441cbdba4" providerId="LiveId" clId="{B969F948-E0B2-41A1-8470-4F13B3D42D17}" dt="2024-08-03T05:22:23.622" v="122"/>
            <ac:picMkLst>
              <pc:docMk/>
              <pc:sldMasterMk cId="3633423590" sldId="2147483708"/>
              <pc:sldLayoutMk cId="2998760337" sldId="2147483711"/>
              <ac:picMk id="7" creationId="{33A8CF19-D4DE-115E-D543-93053036DB07}"/>
            </ac:picMkLst>
          </pc:picChg>
        </pc:sldLayoutChg>
        <pc:sldLayoutChg chg="modSp">
          <pc:chgData name="Ganesh palnitkar" userId="2227903441cbdba4" providerId="LiveId" clId="{B969F948-E0B2-41A1-8470-4F13B3D42D17}" dt="2024-08-03T05:22:23.622" v="122"/>
          <pc:sldLayoutMkLst>
            <pc:docMk/>
            <pc:sldMasterMk cId="3633423590" sldId="2147483708"/>
            <pc:sldLayoutMk cId="3854564192" sldId="2147483712"/>
          </pc:sldLayoutMkLst>
          <pc:spChg chg="mod">
            <ac:chgData name="Ganesh palnitkar" userId="2227903441cbdba4" providerId="LiveId" clId="{B969F948-E0B2-41A1-8470-4F13B3D42D17}" dt="2024-08-03T05:22:23.622" v="122"/>
            <ac:spMkLst>
              <pc:docMk/>
              <pc:sldMasterMk cId="3633423590" sldId="2147483708"/>
              <pc:sldLayoutMk cId="3854564192" sldId="2147483712"/>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54564192" sldId="2147483712"/>
              <ac:spMk id="4" creationId="{00000000-0000-0000-0000-000000000000}"/>
            </ac:spMkLst>
          </pc:spChg>
        </pc:sldLayoutChg>
        <pc:sldLayoutChg chg="addSp modSp">
          <pc:chgData name="Ganesh palnitkar" userId="2227903441cbdba4" providerId="LiveId" clId="{B969F948-E0B2-41A1-8470-4F13B3D42D17}" dt="2024-08-03T05:22:23.622" v="122"/>
          <pc:sldLayoutMkLst>
            <pc:docMk/>
            <pc:sldMasterMk cId="3633423590" sldId="2147483708"/>
            <pc:sldLayoutMk cId="791316443" sldId="2147483713"/>
          </pc:sldLayoutMkLst>
          <pc:spChg chg="mod">
            <ac:chgData name="Ganesh palnitkar" userId="2227903441cbdba4" providerId="LiveId" clId="{B969F948-E0B2-41A1-8470-4F13B3D42D17}" dt="2024-08-03T05:22:23.622" v="122"/>
            <ac:spMkLst>
              <pc:docMk/>
              <pc:sldMasterMk cId="3633423590" sldId="2147483708"/>
              <pc:sldLayoutMk cId="791316443" sldId="2147483713"/>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6" creationId="{00000000-0000-0000-0000-000000000000}"/>
            </ac:spMkLst>
          </pc:spChg>
          <pc:picChg chg="add mod">
            <ac:chgData name="Ganesh palnitkar" userId="2227903441cbdba4" providerId="LiveId" clId="{B969F948-E0B2-41A1-8470-4F13B3D42D17}" dt="2024-08-03T05:22:23.622" v="122"/>
            <ac:picMkLst>
              <pc:docMk/>
              <pc:sldMasterMk cId="3633423590" sldId="2147483708"/>
              <pc:sldLayoutMk cId="791316443" sldId="2147483713"/>
              <ac:picMk id="7" creationId="{8A35C20E-1CA6-754B-8EA2-CBFC0FF360EA}"/>
            </ac:picMkLst>
          </pc:picChg>
        </pc:sldLayoutChg>
        <pc:sldLayoutChg chg="modSp">
          <pc:chgData name="Ganesh palnitkar" userId="2227903441cbdba4" providerId="LiveId" clId="{B969F948-E0B2-41A1-8470-4F13B3D42D17}" dt="2024-08-03T05:22:23.622" v="122"/>
          <pc:sldLayoutMkLst>
            <pc:docMk/>
            <pc:sldMasterMk cId="3633423590" sldId="2147483708"/>
            <pc:sldLayoutMk cId="3862928941" sldId="2147483716"/>
          </pc:sldLayoutMkLst>
          <pc:spChg chg="mod">
            <ac:chgData name="Ganesh palnitkar" userId="2227903441cbdba4" providerId="LiveId" clId="{B969F948-E0B2-41A1-8470-4F13B3D42D17}" dt="2024-08-03T05:22:23.622" v="122"/>
            <ac:spMkLst>
              <pc:docMk/>
              <pc:sldMasterMk cId="3633423590" sldId="2147483708"/>
              <pc:sldLayoutMk cId="3862928941" sldId="2147483716"/>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62928941" sldId="2147483716"/>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62928941" sldId="2147483716"/>
              <ac:spMk id="4" creationId="{00000000-0000-0000-0000-000000000000}"/>
            </ac:spMkLst>
          </pc:spChg>
        </pc:sldLayoutChg>
        <pc:sldLayoutChg chg="modSp">
          <pc:chgData name="Ganesh palnitkar" userId="2227903441cbdba4" providerId="LiveId" clId="{B969F948-E0B2-41A1-8470-4F13B3D42D17}" dt="2024-08-03T05:22:23.622" v="122"/>
          <pc:sldLayoutMkLst>
            <pc:docMk/>
            <pc:sldMasterMk cId="3633423590" sldId="2147483708"/>
            <pc:sldLayoutMk cId="1608770516" sldId="2147483717"/>
          </pc:sldLayoutMkLst>
          <pc:spChg chg="mod">
            <ac:chgData name="Ganesh palnitkar" userId="2227903441cbdba4" providerId="LiveId" clId="{B969F948-E0B2-41A1-8470-4F13B3D42D17}" dt="2024-08-03T05:22:23.622" v="122"/>
            <ac:spMkLst>
              <pc:docMk/>
              <pc:sldMasterMk cId="3633423590" sldId="2147483708"/>
              <pc:sldLayoutMk cId="1608770516" sldId="2147483717"/>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9" creationId="{00000000-0000-0000-0000-000000000000}"/>
            </ac:spMkLst>
          </pc:spChg>
        </pc:sldLayoutChg>
        <pc:sldLayoutChg chg="modSp">
          <pc:chgData name="Ganesh palnitkar" userId="2227903441cbdba4" providerId="LiveId" clId="{B969F948-E0B2-41A1-8470-4F13B3D42D17}" dt="2024-08-03T05:22:23.622" v="122"/>
          <pc:sldLayoutMkLst>
            <pc:docMk/>
            <pc:sldMasterMk cId="3633423590" sldId="2147483708"/>
            <pc:sldLayoutMk cId="2768097405" sldId="2147483719"/>
          </pc:sldLayoutMkLst>
          <pc:spChg chg="mod">
            <ac:chgData name="Ganesh palnitkar" userId="2227903441cbdba4" providerId="LiveId" clId="{B969F948-E0B2-41A1-8470-4F13B3D42D17}" dt="2024-08-03T05:22:23.622" v="122"/>
            <ac:spMkLst>
              <pc:docMk/>
              <pc:sldMasterMk cId="3633423590" sldId="2147483708"/>
              <pc:sldLayoutMk cId="2768097405" sldId="2147483719"/>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2768097405" sldId="2147483719"/>
              <ac:spMk id="3" creationId="{00000000-0000-0000-0000-000000000000}"/>
            </ac:spMkLst>
          </pc:spChg>
        </pc:sldLayoutChg>
      </pc:sldMasterChg>
      <pc:sldMasterChg chg="addSp modSldLayout">
        <pc:chgData name="Ganesh palnitkar" userId="2227903441cbdba4" providerId="LiveId" clId="{B969F948-E0B2-41A1-8470-4F13B3D42D17}" dt="2024-08-03T05:22:23.622" v="122"/>
        <pc:sldMasterMkLst>
          <pc:docMk/>
          <pc:sldMasterMk cId="1946886514" sldId="2147483720"/>
        </pc:sldMasterMkLst>
        <pc:picChg chg="add">
          <ac:chgData name="Ganesh palnitkar" userId="2227903441cbdba4" providerId="LiveId" clId="{B969F948-E0B2-41A1-8470-4F13B3D42D17}" dt="2024-08-03T05:22:23.622" v="122"/>
          <ac:picMkLst>
            <pc:docMk/>
            <pc:sldMasterMk cId="1946886514" sldId="2147483720"/>
            <ac:picMk id="8" creationId="{D9C2BC64-AE22-273F-2209-A3C35A918DF5}"/>
          </ac:picMkLst>
        </pc:picChg>
        <pc:sldLayoutChg chg="addSp">
          <pc:chgData name="Ganesh palnitkar" userId="2227903441cbdba4" providerId="LiveId" clId="{B969F948-E0B2-41A1-8470-4F13B3D42D17}" dt="2024-08-03T05:22:23.622" v="122"/>
          <pc:sldLayoutMkLst>
            <pc:docMk/>
            <pc:sldMasterMk cId="1946886514" sldId="2147483720"/>
            <pc:sldLayoutMk cId="580700147" sldId="2147483721"/>
          </pc:sldLayoutMkLst>
          <pc:picChg chg="add">
            <ac:chgData name="Ganesh palnitkar" userId="2227903441cbdba4" providerId="LiveId" clId="{B969F948-E0B2-41A1-8470-4F13B3D42D17}" dt="2024-08-03T05:22:23.622" v="122"/>
            <ac:picMkLst>
              <pc:docMk/>
              <pc:sldMasterMk cId="1946886514" sldId="2147483720"/>
              <pc:sldLayoutMk cId="580700147" sldId="2147483721"/>
              <ac:picMk id="9" creationId="{547399CF-A68C-0D97-A072-D6E51F779456}"/>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130179137" sldId="2147483722"/>
          </pc:sldLayoutMkLst>
          <pc:picChg chg="add">
            <ac:chgData name="Ganesh palnitkar" userId="2227903441cbdba4" providerId="LiveId" clId="{B969F948-E0B2-41A1-8470-4F13B3D42D17}" dt="2024-08-03T05:22:23.622" v="122"/>
            <ac:picMkLst>
              <pc:docMk/>
              <pc:sldMasterMk cId="1946886514" sldId="2147483720"/>
              <pc:sldLayoutMk cId="130179137" sldId="2147483722"/>
              <ac:picMk id="7" creationId="{BC16D775-B888-55D4-4E44-7306398D4A0F}"/>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3485217577" sldId="2147483723"/>
          </pc:sldLayoutMkLst>
          <pc:picChg chg="add">
            <ac:chgData name="Ganesh palnitkar" userId="2227903441cbdba4" providerId="LiveId" clId="{B969F948-E0B2-41A1-8470-4F13B3D42D17}" dt="2024-08-03T05:22:23.622" v="122"/>
            <ac:picMkLst>
              <pc:docMk/>
              <pc:sldMasterMk cId="1946886514" sldId="2147483720"/>
              <pc:sldLayoutMk cId="3485217577" sldId="2147483723"/>
              <ac:picMk id="7" creationId="{3CED4D8E-E72B-1987-99BD-970E93944F84}"/>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77979214" sldId="2147483725"/>
          </pc:sldLayoutMkLst>
          <pc:picChg chg="add">
            <ac:chgData name="Ganesh palnitkar" userId="2227903441cbdba4" providerId="LiveId" clId="{B969F948-E0B2-41A1-8470-4F13B3D42D17}" dt="2024-08-03T05:22:23.622" v="122"/>
            <ac:picMkLst>
              <pc:docMk/>
              <pc:sldMasterMk cId="1946886514" sldId="2147483720"/>
              <pc:sldLayoutMk cId="77979214" sldId="2147483725"/>
              <ac:picMk id="7" creationId="{CDE308D4-981B-F952-21C3-1063A91AD8F8}"/>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E22AE-CC9B-40AC-B775-F0505963A007}"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8ACEF-E767-4F3F-ADE6-84B87F1CAEE8}" type="slidenum">
              <a:rPr lang="en-IN" smtClean="0"/>
              <a:t>‹#›</a:t>
            </a:fld>
            <a:endParaRPr lang="en-IN"/>
          </a:p>
        </p:txBody>
      </p:sp>
    </p:spTree>
    <p:extLst>
      <p:ext uri="{BB962C8B-B14F-4D97-AF65-F5344CB8AC3E}">
        <p14:creationId xmlns:p14="http://schemas.microsoft.com/office/powerpoint/2010/main" val="35694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93BCB-9CB5-43D7-8DFD-36235440407D}" type="datetime1">
              <a:rPr lang="en-IN" smtClean="0"/>
              <a:t>03-08-2024</a:t>
            </a:fld>
            <a:endParaRPr lang="en-IN"/>
          </a:p>
        </p:txBody>
      </p:sp>
      <p:sp>
        <p:nvSpPr>
          <p:cNvPr id="5" name="Footer Placeholder 4"/>
          <p:cNvSpPr>
            <a:spLocks noGrp="1"/>
          </p:cNvSpPr>
          <p:nvPr>
            <p:ph type="ftr" sz="quarter" idx="11"/>
          </p:nvPr>
        </p:nvSpPr>
        <p:spPr/>
        <p:txBody>
          <a:bodyPr/>
          <a:lstStyle/>
          <a:p>
            <a:r>
              <a:rPr lang="en-US"/>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pic>
        <p:nvPicPr>
          <p:cNvPr id="9" name="Picture 8">
            <a:extLst>
              <a:ext uri="{FF2B5EF4-FFF2-40B4-BE49-F238E27FC236}">
                <a16:creationId xmlns:a16="http://schemas.microsoft.com/office/drawing/2014/main" id="{547399CF-A68C-0D97-A072-D6E51F7794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58070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5E139-702B-45FA-95FE-DE0BC2F1B204}" type="datetime1">
              <a:rPr lang="en-IN" smtClean="0"/>
              <a:t>03-08-2024</a:t>
            </a:fld>
            <a:endParaRPr lang="en-IN"/>
          </a:p>
        </p:txBody>
      </p:sp>
      <p:sp>
        <p:nvSpPr>
          <p:cNvPr id="8" name="Footer Placeholder 7"/>
          <p:cNvSpPr>
            <a:spLocks noGrp="1"/>
          </p:cNvSpPr>
          <p:nvPr>
            <p:ph type="ftr" sz="quarter" idx="11"/>
          </p:nvPr>
        </p:nvSpPr>
        <p:spPr/>
        <p:txBody>
          <a:bodyPr/>
          <a:lstStyle/>
          <a:p>
            <a:r>
              <a:rPr lang="en-IN"/>
              <a:t>https://plusforum.in</a:t>
            </a:r>
          </a:p>
        </p:txBody>
      </p:sp>
      <p:sp>
        <p:nvSpPr>
          <p:cNvPr id="9" name="Slide Number Placeholder 8"/>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95822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F0E2E-552F-45FE-A826-4A945BC9A677}" type="datetime1">
              <a:rPr lang="en-IN" smtClean="0"/>
              <a:t>03-08-2024</a:t>
            </a:fld>
            <a:endParaRPr lang="en-IN"/>
          </a:p>
        </p:txBody>
      </p:sp>
      <p:sp>
        <p:nvSpPr>
          <p:cNvPr id="8" name="Footer Placeholder 7"/>
          <p:cNvSpPr>
            <a:spLocks noGrp="1"/>
          </p:cNvSpPr>
          <p:nvPr>
            <p:ph type="ftr" sz="quarter" idx="11"/>
          </p:nvPr>
        </p:nvSpPr>
        <p:spPr/>
        <p:txBody>
          <a:bodyPr/>
          <a:lstStyle/>
          <a:p>
            <a:r>
              <a:rPr lang="en-IN"/>
              <a:t>https://plusforum.in</a:t>
            </a:r>
          </a:p>
        </p:txBody>
      </p:sp>
      <p:sp>
        <p:nvSpPr>
          <p:cNvPr id="9" name="Slide Number Placeholder 8"/>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4775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D2391-FA37-4A98-BE2E-1D7531C422DA}" type="datetime1">
              <a:rPr lang="en-IN" smtClean="0"/>
              <a:t>03-08-2024</a:t>
            </a:fld>
            <a:endParaRPr lang="en-IN"/>
          </a:p>
        </p:txBody>
      </p:sp>
      <p:sp>
        <p:nvSpPr>
          <p:cNvPr id="5" name="Footer Placeholder 4"/>
          <p:cNvSpPr>
            <a:spLocks noGrp="1"/>
          </p:cNvSpPr>
          <p:nvPr>
            <p:ph type="ftr" sz="quarter" idx="11"/>
          </p:nvPr>
        </p:nvSpPr>
        <p:spPr/>
        <p:txBody>
          <a:bodyPr/>
          <a:lstStyle/>
          <a:p>
            <a:r>
              <a:rPr lang="en-US"/>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pic>
        <p:nvPicPr>
          <p:cNvPr id="7" name="Picture 6">
            <a:extLst>
              <a:ext uri="{FF2B5EF4-FFF2-40B4-BE49-F238E27FC236}">
                <a16:creationId xmlns:a16="http://schemas.microsoft.com/office/drawing/2014/main" id="{BC16D775-B888-55D4-4E44-7306398D4A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13017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390C2-6C7F-460C-A301-1CFBCC1B900E}" type="datetime1">
              <a:rPr lang="en-IN" smtClean="0"/>
              <a:t>03-08-2024</a:t>
            </a:fld>
            <a:endParaRPr lang="en-IN"/>
          </a:p>
        </p:txBody>
      </p:sp>
      <p:sp>
        <p:nvSpPr>
          <p:cNvPr id="5" name="Footer Placeholder 4"/>
          <p:cNvSpPr>
            <a:spLocks noGrp="1"/>
          </p:cNvSpPr>
          <p:nvPr>
            <p:ph type="ftr" sz="quarter" idx="11"/>
          </p:nvPr>
        </p:nvSpPr>
        <p:spPr/>
        <p:txBody>
          <a:bodyPr/>
          <a:lstStyle/>
          <a:p>
            <a:r>
              <a:rPr lang="en-US"/>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pic>
        <p:nvPicPr>
          <p:cNvPr id="7" name="Picture 6">
            <a:extLst>
              <a:ext uri="{FF2B5EF4-FFF2-40B4-BE49-F238E27FC236}">
                <a16:creationId xmlns:a16="http://schemas.microsoft.com/office/drawing/2014/main" id="{3CED4D8E-E72B-1987-99BD-970E93944F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348521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A336CD-D623-4B96-98C9-7A314E0DA9DC}" type="datetime1">
              <a:rPr lang="en-IN" smtClean="0"/>
              <a:t>03-08-2024</a:t>
            </a:fld>
            <a:endParaRPr lang="en-IN"/>
          </a:p>
        </p:txBody>
      </p:sp>
      <p:sp>
        <p:nvSpPr>
          <p:cNvPr id="9" name="Footer Placeholder 8"/>
          <p:cNvSpPr>
            <a:spLocks noGrp="1"/>
          </p:cNvSpPr>
          <p:nvPr>
            <p:ph type="ftr" sz="quarter" idx="11"/>
          </p:nvPr>
        </p:nvSpPr>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260637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675CB26-0E66-415D-BD60-9E223D3AC991}" type="datetime1">
              <a:rPr lang="en-IN" smtClean="0"/>
              <a:t>03-08-2024</a:t>
            </a:fld>
            <a:endParaRPr lang="en-IN"/>
          </a:p>
        </p:txBody>
      </p:sp>
      <p:sp>
        <p:nvSpPr>
          <p:cNvPr id="11" name="Footer Placeholder 10"/>
          <p:cNvSpPr>
            <a:spLocks noGrp="1"/>
          </p:cNvSpPr>
          <p:nvPr>
            <p:ph type="ftr" sz="quarter" idx="11"/>
          </p:nvPr>
        </p:nvSpPr>
        <p:spPr/>
        <p:txBody>
          <a:bodyPr/>
          <a:lstStyle/>
          <a:p>
            <a:r>
              <a:rPr lang="en-IN"/>
              <a:t>https://plusforum.in</a:t>
            </a:r>
          </a:p>
        </p:txBody>
      </p:sp>
      <p:sp>
        <p:nvSpPr>
          <p:cNvPr id="12" name="Slide Number Placeholder 11"/>
          <p:cNvSpPr>
            <a:spLocks noGrp="1"/>
          </p:cNvSpPr>
          <p:nvPr>
            <p:ph type="sldNum" sz="quarter" idx="12"/>
          </p:nvPr>
        </p:nvSpPr>
        <p:spPr/>
        <p:txBody>
          <a:bodyPr/>
          <a:lstStyle/>
          <a:p>
            <a:fld id="{B73E23DF-8637-4B1A-9665-0D9EA2DB16E5}" type="slidenum">
              <a:rPr lang="en-IN" smtClean="0"/>
              <a:t>‹#›</a:t>
            </a:fld>
            <a:endParaRPr lang="en-IN"/>
          </a:p>
        </p:txBody>
      </p:sp>
      <p:pic>
        <p:nvPicPr>
          <p:cNvPr id="7" name="Picture 6">
            <a:extLst>
              <a:ext uri="{FF2B5EF4-FFF2-40B4-BE49-F238E27FC236}">
                <a16:creationId xmlns:a16="http://schemas.microsoft.com/office/drawing/2014/main" id="{CDE308D4-981B-F952-21C3-1063A91AD8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7797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A10CFF7-F41D-4EE3-A9CC-FFC71E008103}" type="datetime1">
              <a:rPr lang="en-IN" smtClean="0"/>
              <a:t>03-08-2024</a:t>
            </a:fld>
            <a:endParaRPr lang="en-IN"/>
          </a:p>
        </p:txBody>
      </p:sp>
      <p:sp>
        <p:nvSpPr>
          <p:cNvPr id="7" name="Footer Placeholder 6"/>
          <p:cNvSpPr>
            <a:spLocks noGrp="1"/>
          </p:cNvSpPr>
          <p:nvPr>
            <p:ph type="ftr" sz="quarter" idx="11"/>
          </p:nvPr>
        </p:nvSpPr>
        <p:spPr/>
        <p:txBody>
          <a:bodyPr/>
          <a:lstStyle/>
          <a:p>
            <a:r>
              <a:rPr lang="en-IN"/>
              <a:t>https://plusforum.in</a:t>
            </a:r>
          </a:p>
        </p:txBody>
      </p:sp>
      <p:sp>
        <p:nvSpPr>
          <p:cNvPr id="8" name="Slide Number Placeholder 7"/>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38335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6646271-63A8-41EF-AF1A-B9C205769C1B}" type="datetime1">
              <a:rPr lang="en-IN" smtClean="0"/>
              <a:t>03-08-2024</a:t>
            </a:fld>
            <a:endParaRPr lang="en-IN"/>
          </a:p>
        </p:txBody>
      </p:sp>
      <p:sp>
        <p:nvSpPr>
          <p:cNvPr id="6" name="Footer Placeholder 5"/>
          <p:cNvSpPr>
            <a:spLocks noGrp="1"/>
          </p:cNvSpPr>
          <p:nvPr>
            <p:ph type="ftr" sz="quarter" idx="11"/>
          </p:nvPr>
        </p:nvSpPr>
        <p:spPr/>
        <p:txBody>
          <a:bodyPr/>
          <a:lstStyle/>
          <a:p>
            <a:r>
              <a:rPr lang="en-IN"/>
              <a:t>https://plusforum.in</a:t>
            </a:r>
          </a:p>
        </p:txBody>
      </p:sp>
      <p:sp>
        <p:nvSpPr>
          <p:cNvPr id="7" name="Slide Number Placeholder 6"/>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264466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3C6A71E-43F2-46CA-8B99-2F90A29ABC11}" type="datetime1">
              <a:rPr lang="en-IN" smtClean="0"/>
              <a:t>03-08-2024</a:t>
            </a:fld>
            <a:endParaRPr lang="en-IN"/>
          </a:p>
        </p:txBody>
      </p:sp>
      <p:sp>
        <p:nvSpPr>
          <p:cNvPr id="9" name="Footer Placeholder 8"/>
          <p:cNvSpPr>
            <a:spLocks noGrp="1"/>
          </p:cNvSpPr>
          <p:nvPr>
            <p:ph type="ftr" sz="quarter" idx="11"/>
          </p:nvPr>
        </p:nvSpPr>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55651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902BC66-2FA8-4B37-A6BD-39D12A066066}" type="datetime1">
              <a:rPr lang="en-IN" smtClean="0"/>
              <a:t>03-08-2024</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306721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5CB6696-A313-40F3-83A6-8D0FBFA200D0}" type="datetime1">
              <a:rPr lang="en-IN" smtClean="0"/>
              <a:t>03-08-2024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https://plusforum.in</a:t>
            </a:r>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73E23DF-8637-4B1A-9665-0D9EA2DB16E5}" type="slidenum">
              <a:rPr lang="en-IN" smtClean="0"/>
              <a:t>‹#›</a:t>
            </a:fld>
            <a:endParaRPr lang="en-IN"/>
          </a:p>
        </p:txBody>
      </p:sp>
      <p:pic>
        <p:nvPicPr>
          <p:cNvPr id="8" name="Picture 7">
            <a:extLst>
              <a:ext uri="{FF2B5EF4-FFF2-40B4-BE49-F238E27FC236}">
                <a16:creationId xmlns:a16="http://schemas.microsoft.com/office/drawing/2014/main" id="{D9C2BC64-AE22-273F-2209-A3C35A918DF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19468865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hyperlink" Target="https://store.docker.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esktop/install/mac-install/" TargetMode="External"/><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solidFill>
                  <a:schemeClr val="tx1"/>
                </a:solidFill>
              </a:rPr>
              <a:t>Docker: </a:t>
            </a:r>
            <a:br>
              <a:rPr lang="en-US" sz="6000" b="1" dirty="0">
                <a:solidFill>
                  <a:schemeClr val="tx1"/>
                </a:solidFill>
              </a:rPr>
            </a:br>
            <a:r>
              <a:rPr lang="en-US" sz="4400" b="1" dirty="0">
                <a:solidFill>
                  <a:schemeClr val="tx1"/>
                </a:solidFill>
              </a:rPr>
              <a:t>Application Containerization</a:t>
            </a:r>
            <a:endParaRPr lang="en-IN" sz="4000" b="1" dirty="0">
              <a:solidFill>
                <a:schemeClr val="tx1"/>
              </a:solidFill>
            </a:endParaRPr>
          </a:p>
        </p:txBody>
      </p:sp>
      <p:sp>
        <p:nvSpPr>
          <p:cNvPr id="3" name="Footer Placeholder 2">
            <a:extLst>
              <a:ext uri="{FF2B5EF4-FFF2-40B4-BE49-F238E27FC236}">
                <a16:creationId xmlns:a16="http://schemas.microsoft.com/office/drawing/2014/main" id="{B9DA5495-A0BE-2F1C-9F39-337F0B0BA7F7}"/>
              </a:ext>
            </a:extLst>
          </p:cNvPr>
          <p:cNvSpPr>
            <a:spLocks noGrp="1"/>
          </p:cNvSpPr>
          <p:nvPr>
            <p:ph type="ftr" sz="quarter" idx="11"/>
          </p:nvPr>
        </p:nvSpPr>
        <p:spPr/>
        <p:txBody>
          <a:bodyPr/>
          <a:lstStyle/>
          <a:p>
            <a:r>
              <a:rPr lang="en-US"/>
              <a:t>https://plusforum.in</a:t>
            </a:r>
            <a:endParaRPr lang="en-IN" dirty="0"/>
          </a:p>
        </p:txBody>
      </p:sp>
    </p:spTree>
    <p:extLst>
      <p:ext uri="{BB962C8B-B14F-4D97-AF65-F5344CB8AC3E}">
        <p14:creationId xmlns:p14="http://schemas.microsoft.com/office/powerpoint/2010/main" val="425872745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7700" y="4114800"/>
            <a:ext cx="2514600"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Commands</a:t>
            </a:r>
            <a:endParaRPr lang="en-IN" sz="4000" b="1" dirty="0">
              <a:solidFill>
                <a:schemeClr val="tx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B5B1EA3-3763-0735-3B2D-1D8DB2AE2F85}"/>
              </a:ext>
            </a:extLst>
          </p:cNvPr>
          <p:cNvSpPr>
            <a:spLocks noGrp="1"/>
          </p:cNvSpPr>
          <p:nvPr>
            <p:ph type="ftr" sz="quarter" idx="11"/>
          </p:nvPr>
        </p:nvSpPr>
        <p:spPr/>
        <p:txBody>
          <a:bodyPr/>
          <a:lstStyle/>
          <a:p>
            <a:r>
              <a:rPr lang="en-US"/>
              <a:t>https://plusforum.in</a:t>
            </a:r>
            <a:endParaRPr lang="en-IN" dirty="0"/>
          </a:p>
        </p:txBody>
      </p:sp>
      <p:sp>
        <p:nvSpPr>
          <p:cNvPr id="8" name="TextBox 7"/>
          <p:cNvSpPr txBox="1"/>
          <p:nvPr/>
        </p:nvSpPr>
        <p:spPr>
          <a:xfrm>
            <a:off x="3869268" y="729756"/>
            <a:ext cx="7408332" cy="565644"/>
          </a:xfrm>
          <a:prstGeom prst="rect">
            <a:avLst/>
          </a:prstGeom>
          <a:noFill/>
        </p:spPr>
        <p:txBody>
          <a:bodyPr wrap="square" lIns="72494" tIns="36247" rIns="72494" bIns="36247" rtlCol="0">
            <a:spAutoFit/>
          </a:bodyPr>
          <a:lstStyle/>
          <a:p>
            <a:pPr algn="just"/>
            <a:r>
              <a:rPr lang="en-US" sz="1600" b="1" dirty="0">
                <a:latin typeface="Arial" panose="020B0604020202020204" pitchFamily="34" charset="0"/>
                <a:cs typeface="Arial" panose="020B0604020202020204" pitchFamily="34" charset="0"/>
              </a:rPr>
              <a:t>Docker</a:t>
            </a:r>
            <a:r>
              <a:rPr lang="en-US" sz="1600" dirty="0">
                <a:latin typeface="Arial" panose="020B0604020202020204" pitchFamily="34" charset="0"/>
                <a:cs typeface="Arial" panose="020B0604020202020204" pitchFamily="34" charset="0"/>
              </a:rPr>
              <a:t> provides commands to manage, to create and share the images and Containers.</a:t>
            </a:r>
            <a:endParaRPr lang="en-IN" sz="1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42DD047-FD90-811D-8DF7-1123195153EE}"/>
              </a:ext>
            </a:extLst>
          </p:cNvPr>
          <p:cNvPicPr>
            <a:picLocks noChangeAspect="1"/>
          </p:cNvPicPr>
          <p:nvPr/>
        </p:nvPicPr>
        <p:blipFill>
          <a:blip r:embed="rId2"/>
          <a:stretch>
            <a:fillRect/>
          </a:stretch>
        </p:blipFill>
        <p:spPr>
          <a:xfrm>
            <a:off x="3869268" y="1459806"/>
            <a:ext cx="7408332" cy="4636195"/>
          </a:xfrm>
          <a:prstGeom prst="rect">
            <a:avLst/>
          </a:prstGeom>
        </p:spPr>
      </p:pic>
      <p:pic>
        <p:nvPicPr>
          <p:cNvPr id="3" name="Graphic 2" descr="Classroom with solid fill">
            <a:extLst>
              <a:ext uri="{FF2B5EF4-FFF2-40B4-BE49-F238E27FC236}">
                <a16:creationId xmlns:a16="http://schemas.microsoft.com/office/drawing/2014/main" id="{B653B30F-70FA-065B-C5B1-0E514D91B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1351358"/>
            <a:ext cx="1524000" cy="1524000"/>
          </a:xfrm>
          <a:prstGeom prst="rect">
            <a:avLst/>
          </a:prstGeom>
        </p:spPr>
      </p:pic>
    </p:spTree>
    <p:extLst>
      <p:ext uri="{BB962C8B-B14F-4D97-AF65-F5344CB8AC3E}">
        <p14:creationId xmlns:p14="http://schemas.microsoft.com/office/powerpoint/2010/main" val="84375174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235743"/>
            <a:ext cx="2286000" cy="971550"/>
          </a:xfrm>
        </p:spPr>
        <p:txBody>
          <a:bodyPr vert="horz" lIns="0" tIns="45720" rIns="0" bIns="0" rtlCol="0" anchor="ctr">
            <a:noAutofit/>
          </a:bodyPr>
          <a:lstStyle/>
          <a:p>
            <a:r>
              <a:rPr lang="en-US" sz="4000" b="1" dirty="0">
                <a:solidFill>
                  <a:schemeClr val="tx1"/>
                </a:solidFill>
                <a:latin typeface="Arial" panose="020B0604020202020204" pitchFamily="34" charset="0"/>
                <a:cs typeface="Arial" panose="020B0604020202020204" pitchFamily="34" charset="0"/>
              </a:rPr>
              <a:t>Docker Images</a:t>
            </a:r>
            <a:endParaRPr lang="en-IN" sz="4000" b="1"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9D8BCDA7-335D-2B88-AF9B-CD1162AD61F9}"/>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4204522" y="1004363"/>
            <a:ext cx="7073077" cy="1586437"/>
          </a:xfrm>
          <a:prstGeom prst="rect">
            <a:avLst/>
          </a:prstGeom>
          <a:noFill/>
        </p:spPr>
        <p:txBody>
          <a:bodyPr wrap="square" lIns="72494" tIns="36247" rIns="72494" bIns="36247" rtlCol="0">
            <a:spAutoFit/>
          </a:bodyPr>
          <a:lstStyle/>
          <a:p>
            <a:pPr algn="just">
              <a:spcBef>
                <a:spcPts val="476"/>
              </a:spcBef>
              <a:spcAft>
                <a:spcPts val="476"/>
              </a:spcAft>
            </a:pPr>
            <a:r>
              <a:rPr lang="en-US" b="1" dirty="0">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Images</a:t>
            </a:r>
            <a:r>
              <a:rPr lang="en-US" dirty="0">
                <a:latin typeface="Arial" panose="020B0604020202020204" pitchFamily="34" charset="0"/>
                <a:cs typeface="Arial" panose="020B0604020202020204" pitchFamily="34" charset="0"/>
              </a:rPr>
              <a:t>: Docker images can be </a:t>
            </a:r>
            <a:r>
              <a:rPr lang="en-US" b="1" dirty="0">
                <a:latin typeface="Arial" panose="020B0604020202020204" pitchFamily="34" charset="0"/>
                <a:cs typeface="Arial" panose="020B0604020202020204" pitchFamily="34" charset="0"/>
              </a:rPr>
              <a:t>stacked</a:t>
            </a:r>
            <a:r>
              <a:rPr lang="en-US" dirty="0">
                <a:latin typeface="Arial" panose="020B0604020202020204" pitchFamily="34" charset="0"/>
                <a:cs typeface="Arial" panose="020B0604020202020204" pitchFamily="34" charset="0"/>
              </a:rPr>
              <a:t> on one another to form a single image. This is achieved using the </a:t>
            </a:r>
            <a:r>
              <a:rPr lang="en-US" b="1" dirty="0">
                <a:latin typeface="Arial" panose="020B0604020202020204" pitchFamily="34" charset="0"/>
                <a:cs typeface="Arial" panose="020B0604020202020204" pitchFamily="34" charset="0"/>
              </a:rPr>
              <a:t>Union mounts.</a:t>
            </a:r>
          </a:p>
          <a:p>
            <a:pPr algn="just">
              <a:spcBef>
                <a:spcPts val="476"/>
              </a:spcBef>
              <a:spcAft>
                <a:spcPts val="476"/>
              </a:spcAft>
            </a:pPr>
            <a:r>
              <a:rPr lang="en-US" dirty="0">
                <a:latin typeface="Arial" panose="020B0604020202020204" pitchFamily="34" charset="0"/>
                <a:cs typeface="Arial" panose="020B0604020202020204" pitchFamily="34" charset="0"/>
              </a:rPr>
              <a:t>This scenario is very much likely when we go on adding new application on the existing images. This provides a lot of flexibility of maintaining and updating, making it highly scalable and portable.</a:t>
            </a:r>
            <a:endParaRPr lang="en-IN" dirty="0">
              <a:latin typeface="Arial" panose="020B0604020202020204" pitchFamily="34" charset="0"/>
              <a:cs typeface="Arial" panose="020B0604020202020204" pitchFamily="34" charset="0"/>
            </a:endParaRPr>
          </a:p>
        </p:txBody>
      </p:sp>
      <p:grpSp>
        <p:nvGrpSpPr>
          <p:cNvPr id="3" name="Group 2"/>
          <p:cNvGrpSpPr/>
          <p:nvPr/>
        </p:nvGrpSpPr>
        <p:grpSpPr>
          <a:xfrm>
            <a:off x="4343400" y="3200401"/>
            <a:ext cx="2936137" cy="2725759"/>
            <a:chOff x="650264" y="2988959"/>
            <a:chExt cx="2626335" cy="2468910"/>
          </a:xfrm>
        </p:grpSpPr>
        <p:grpSp>
          <p:nvGrpSpPr>
            <p:cNvPr id="10" name="Group 9"/>
            <p:cNvGrpSpPr/>
            <p:nvPr/>
          </p:nvGrpSpPr>
          <p:grpSpPr>
            <a:xfrm>
              <a:off x="652969" y="3573919"/>
              <a:ext cx="2471231" cy="1883950"/>
              <a:chOff x="1608137" y="3072606"/>
              <a:chExt cx="3505200" cy="1981200"/>
            </a:xfrm>
          </p:grpSpPr>
          <p:sp>
            <p:nvSpPr>
              <p:cNvPr id="5" name="TextBox 4"/>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Base Image </a:t>
                </a:r>
                <a:r>
                  <a:rPr lang="en-US" sz="1100" b="1" dirty="0">
                    <a:solidFill>
                      <a:schemeClr val="bg1"/>
                    </a:solidFill>
                    <a:latin typeface="Helvetica" pitchFamily="34" charset="0"/>
                    <a:cs typeface="Helvetica" pitchFamily="34" charset="0"/>
                  </a:rPr>
                  <a:t>(root fs)</a:t>
                </a:r>
                <a:endParaRPr lang="en-IN" sz="1100" b="1" dirty="0">
                  <a:solidFill>
                    <a:schemeClr val="bg1"/>
                  </a:solidFill>
                  <a:latin typeface="Helvetica" pitchFamily="34" charset="0"/>
                  <a:cs typeface="Helvetica" pitchFamily="34" charset="0"/>
                </a:endParaRPr>
              </a:p>
            </p:txBody>
          </p:sp>
          <p:sp>
            <p:nvSpPr>
              <p:cNvPr id="6" name="TextBox 5"/>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Layer 1 (image) -- </a:t>
                </a:r>
                <a:r>
                  <a:rPr lang="en-US" sz="1100" b="1" dirty="0">
                    <a:solidFill>
                      <a:schemeClr val="bg1"/>
                    </a:solidFill>
                    <a:latin typeface="Helvetica" pitchFamily="34" charset="0"/>
                    <a:cs typeface="Helvetica" pitchFamily="34" charset="0"/>
                  </a:rPr>
                  <a:t>NGINX</a:t>
                </a:r>
                <a:endParaRPr lang="en-IN" sz="1100" b="1" dirty="0">
                  <a:solidFill>
                    <a:schemeClr val="bg1"/>
                  </a:solidFill>
                  <a:latin typeface="Helvetica" pitchFamily="34" charset="0"/>
                  <a:cs typeface="Helvetica" pitchFamily="34" charset="0"/>
                </a:endParaRPr>
              </a:p>
            </p:txBody>
          </p:sp>
          <p:sp>
            <p:nvSpPr>
              <p:cNvPr id="7" name="TextBox 6"/>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Layer 2 (image) -- </a:t>
                </a:r>
                <a:r>
                  <a:rPr lang="en-US" sz="1100" b="1" dirty="0">
                    <a:solidFill>
                      <a:schemeClr val="bg1"/>
                    </a:solidFill>
                    <a:latin typeface="Helvetica" pitchFamily="34" charset="0"/>
                    <a:cs typeface="Helvetica" pitchFamily="34" charset="0"/>
                  </a:rPr>
                  <a:t>Application</a:t>
                </a:r>
                <a:endParaRPr lang="en-IN" sz="1100" b="1" dirty="0">
                  <a:solidFill>
                    <a:schemeClr val="bg1"/>
                  </a:solidFill>
                  <a:latin typeface="Helvetica" pitchFamily="34" charset="0"/>
                  <a:cs typeface="Helvetica" pitchFamily="34" charset="0"/>
                </a:endParaRPr>
              </a:p>
            </p:txBody>
          </p:sp>
          <p:sp>
            <p:nvSpPr>
              <p:cNvPr id="9" name="Rectangle 8"/>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b="1">
                  <a:latin typeface="Helvetica" pitchFamily="34" charset="0"/>
                  <a:ea typeface="Microsoft YaHei" panose="020B0503020204020204" pitchFamily="34" charset="-122"/>
                  <a:cs typeface="Helvetica"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TextBox 10"/>
            <p:cNvSpPr txBox="1"/>
            <p:nvPr/>
          </p:nvSpPr>
          <p:spPr>
            <a:xfrm>
              <a:off x="650264" y="3211621"/>
              <a:ext cx="2471231" cy="236958"/>
            </a:xfrm>
            <a:prstGeom prst="rect">
              <a:avLst/>
            </a:prstGeom>
            <a:solidFill>
              <a:schemeClr val="accent5">
                <a:lumMod val="40000"/>
                <a:lumOff val="60000"/>
              </a:schemeClr>
            </a:solidFill>
            <a:ln>
              <a:solidFill>
                <a:srgbClr val="00B050"/>
              </a:solidFill>
            </a:ln>
          </p:spPr>
          <p:txBody>
            <a:bodyPr wrap="square" rtlCol="0">
              <a:spAutoFit/>
            </a:bodyPr>
            <a:lstStyle/>
            <a:p>
              <a:pPr algn="ctr"/>
              <a:r>
                <a:rPr lang="en-US" sz="1100" b="1" dirty="0">
                  <a:latin typeface="Helvetica" pitchFamily="34" charset="0"/>
                  <a:cs typeface="Helvetica" pitchFamily="34" charset="0"/>
                </a:rPr>
                <a:t> R / W  Top layer image</a:t>
              </a:r>
              <a:endParaRPr lang="en-IN" sz="1100" b="1" dirty="0">
                <a:latin typeface="Helvetica" pitchFamily="34" charset="0"/>
                <a:cs typeface="Helvetica"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066" y="2988959"/>
              <a:ext cx="387533" cy="58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8286263" y="3428999"/>
            <a:ext cx="2762737" cy="2497160"/>
            <a:chOff x="6332537" y="3143248"/>
            <a:chExt cx="3276600" cy="2345174"/>
          </a:xfrm>
        </p:grpSpPr>
        <p:sp>
          <p:nvSpPr>
            <p:cNvPr id="14" name="Rounded Rectangle 13"/>
            <p:cNvSpPr/>
            <p:nvPr/>
          </p:nvSpPr>
          <p:spPr bwMode="auto">
            <a:xfrm>
              <a:off x="6332537" y="4596606"/>
              <a:ext cx="1600201" cy="891816"/>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Docker Images</a:t>
              </a:r>
            </a:p>
            <a:p>
              <a:pP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Customize / Downloaded</a:t>
              </a:r>
              <a:endParaRPr lang="en-IN" sz="1100" b="1" dirty="0">
                <a:latin typeface="Arial" panose="020B0604020202020204" pitchFamily="34" charset="0"/>
                <a:cs typeface="Arial" panose="020B0604020202020204" pitchFamily="34" charset="0"/>
              </a:endParaRPr>
            </a:p>
          </p:txBody>
        </p:sp>
        <p:sp>
          <p:nvSpPr>
            <p:cNvPr id="15" name="Cloud 14"/>
            <p:cNvSpPr/>
            <p:nvPr/>
          </p:nvSpPr>
          <p:spPr bwMode="auto">
            <a:xfrm>
              <a:off x="6827837" y="3783404"/>
              <a:ext cx="838200" cy="463234"/>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a:latin typeface="Arial" panose="020B0604020202020204" pitchFamily="34" charset="0"/>
                <a:ea typeface="Microsoft YaHei" panose="020B0503020204020204" pitchFamily="34" charset="-122"/>
                <a:cs typeface="Arial" panose="020B0604020202020204" pitchFamily="34" charset="0"/>
              </a:endParaRPr>
            </a:p>
          </p:txBody>
        </p:sp>
        <p:cxnSp>
          <p:nvCxnSpPr>
            <p:cNvPr id="17" name="Straight Arrow Connector 16"/>
            <p:cNvCxnSpPr>
              <a:endCxn id="15" idx="1"/>
            </p:cNvCxnSpPr>
            <p:nvPr/>
          </p:nvCxnSpPr>
          <p:spPr bwMode="auto">
            <a:xfrm flipV="1">
              <a:off x="7246937" y="4246145"/>
              <a:ext cx="0" cy="350461"/>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ounded Rectangle 17"/>
            <p:cNvSpPr/>
            <p:nvPr/>
          </p:nvSpPr>
          <p:spPr bwMode="auto">
            <a:xfrm>
              <a:off x="7932737" y="3143248"/>
              <a:ext cx="1600200" cy="606508"/>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a:r>
                <a:rPr lang="en-US" sz="1100" b="1" dirty="0">
                  <a:latin typeface="Arial" panose="020B0604020202020204" pitchFamily="34" charset="0"/>
                  <a:cs typeface="Arial" panose="020B0604020202020204" pitchFamily="34" charset="0"/>
                </a:rPr>
                <a:t>registries / repositories</a:t>
              </a:r>
              <a:endParaRPr lang="en-IN" sz="1100" b="1" dirty="0">
                <a:latin typeface="Arial" panose="020B0604020202020204" pitchFamily="34" charset="0"/>
                <a:cs typeface="Arial" panose="020B0604020202020204" pitchFamily="34" charset="0"/>
              </a:endParaRPr>
            </a:p>
          </p:txBody>
        </p:sp>
        <p:cxnSp>
          <p:nvCxnSpPr>
            <p:cNvPr id="21" name="Straight Arrow Connector 20"/>
            <p:cNvCxnSpPr>
              <a:endCxn id="18" idx="1"/>
            </p:cNvCxnSpPr>
            <p:nvPr/>
          </p:nvCxnSpPr>
          <p:spPr bwMode="auto">
            <a:xfrm flipV="1">
              <a:off x="7475538" y="3446503"/>
              <a:ext cx="457200" cy="345946"/>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ounded Rectangle 23"/>
            <p:cNvSpPr/>
            <p:nvPr/>
          </p:nvSpPr>
          <p:spPr bwMode="auto">
            <a:xfrm>
              <a:off x="8275637" y="4596606"/>
              <a:ext cx="1333500" cy="891816"/>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Docker container</a:t>
              </a:r>
              <a:endParaRPr lang="en-IN" sz="1100" b="1" dirty="0">
                <a:latin typeface="Arial" panose="020B0604020202020204" pitchFamily="34" charset="0"/>
                <a:cs typeface="Arial" panose="020B0604020202020204" pitchFamily="34" charset="0"/>
              </a:endParaRPr>
            </a:p>
          </p:txBody>
        </p:sp>
        <p:cxnSp>
          <p:nvCxnSpPr>
            <p:cNvPr id="25" name="Straight Arrow Connector 24"/>
            <p:cNvCxnSpPr>
              <a:stCxn id="14" idx="3"/>
              <a:endCxn id="24" idx="1"/>
            </p:cNvCxnSpPr>
            <p:nvPr/>
          </p:nvCxnSpPr>
          <p:spPr bwMode="auto">
            <a:xfrm>
              <a:off x="7932737" y="5042514"/>
              <a:ext cx="342899" cy="0"/>
            </a:xfrm>
            <a:prstGeom prst="straightConnector1">
              <a:avLst/>
            </a:prstGeom>
            <a:solidFill>
              <a:srgbClr val="00B8FF"/>
            </a:solidFill>
            <a:ln w="9525" cap="flat"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2" name="Graphic 11" descr="Playbook with solid fill">
            <a:extLst>
              <a:ext uri="{FF2B5EF4-FFF2-40B4-BE49-F238E27FC236}">
                <a16:creationId xmlns:a16="http://schemas.microsoft.com/office/drawing/2014/main" id="{36D06089-456D-9EA5-3DC9-3AA59691DF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1219200"/>
            <a:ext cx="1553994" cy="1553994"/>
          </a:xfrm>
          <a:prstGeom prst="rect">
            <a:avLst/>
          </a:prstGeom>
        </p:spPr>
      </p:pic>
    </p:spTree>
    <p:extLst>
      <p:ext uri="{BB962C8B-B14F-4D97-AF65-F5344CB8AC3E}">
        <p14:creationId xmlns:p14="http://schemas.microsoft.com/office/powerpoint/2010/main" val="241014369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14997"/>
            <a:ext cx="1983976"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 Images</a:t>
            </a:r>
            <a:endParaRPr lang="en-IN" sz="40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02EC574C-D351-3095-EF04-3F1DA5235667}"/>
              </a:ext>
            </a:extLst>
          </p:cNvPr>
          <p:cNvSpPr>
            <a:spLocks noGrp="1"/>
          </p:cNvSpPr>
          <p:nvPr>
            <p:ph type="ftr" sz="quarter" idx="11"/>
          </p:nvPr>
        </p:nvSpPr>
        <p:spPr/>
        <p:txBody>
          <a:bodyPr/>
          <a:lstStyle/>
          <a:p>
            <a:r>
              <a:rPr lang="en-US"/>
              <a:t>https://plusforum.in</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828801"/>
            <a:ext cx="7467600" cy="1694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69268" y="762001"/>
            <a:ext cx="7636932" cy="904199"/>
          </a:xfrm>
          <a:prstGeom prst="rect">
            <a:avLst/>
          </a:prstGeom>
          <a:noFill/>
        </p:spPr>
        <p:txBody>
          <a:bodyPr wrap="square" lIns="72494" tIns="36247" rIns="72494" bIns="36247" rtlCol="0">
            <a:spAutoFit/>
          </a:bodyPr>
          <a:lstStyle/>
          <a:p>
            <a:pPr algn="just"/>
            <a:r>
              <a:rPr lang="en-US" dirty="0">
                <a:latin typeface="Arial" panose="020B0604020202020204" pitchFamily="34" charset="0"/>
                <a:cs typeface="Arial" panose="020B0604020202020204" pitchFamily="34" charset="0"/>
              </a:rPr>
              <a:t>When we pull docker images from hub / repository, there are other images that are pulled along with it. Those are the </a:t>
            </a:r>
            <a:r>
              <a:rPr lang="en-US" b="1" dirty="0">
                <a:latin typeface="Arial" panose="020B0604020202020204" pitchFamily="34" charset="0"/>
                <a:cs typeface="Arial" panose="020B0604020202020204" pitchFamily="34" charset="0"/>
              </a:rPr>
              <a:t>layers</a:t>
            </a:r>
            <a:r>
              <a:rPr lang="en-US" dirty="0">
                <a:latin typeface="Arial" panose="020B0604020202020204" pitchFamily="34" charset="0"/>
                <a:cs typeface="Arial" panose="020B0604020202020204" pitchFamily="34" charset="0"/>
              </a:rPr>
              <a:t> of images that are part of the top level image.</a:t>
            </a: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3869268" y="3810000"/>
            <a:ext cx="7560732" cy="861774"/>
          </a:xfrm>
          <a:prstGeom prst="rect">
            <a:avLst/>
          </a:prstGeom>
          <a:noFill/>
        </p:spPr>
        <p:txBody>
          <a:bodyPr wrap="square" rtlCol="0">
            <a:spAutoFit/>
          </a:bodyPr>
          <a:lstStyle/>
          <a:p>
            <a:pPr algn="just"/>
            <a:r>
              <a:rPr lang="en-US" dirty="0">
                <a:solidFill>
                  <a:srgbClr val="0000FF"/>
                </a:solidFill>
                <a:latin typeface="Consolas" panose="020B0609020204030204" pitchFamily="49" charset="0"/>
                <a:cs typeface="Courier New" panose="02070309020205020404" pitchFamily="49" charset="0"/>
              </a:rPr>
              <a:t>$ docker pull –a &lt;</a:t>
            </a:r>
            <a:r>
              <a:rPr lang="en-US" dirty="0" err="1">
                <a:solidFill>
                  <a:srgbClr val="0000FF"/>
                </a:solidFill>
                <a:latin typeface="Consolas" panose="020B0609020204030204" pitchFamily="49" charset="0"/>
                <a:cs typeface="Courier New" panose="02070309020205020404" pitchFamily="49" charset="0"/>
              </a:rPr>
              <a:t>image_name</a:t>
            </a:r>
            <a:r>
              <a:rPr lang="en-US" dirty="0">
                <a:solidFill>
                  <a:srgbClr val="0000FF"/>
                </a:solidFill>
                <a:latin typeface="Consolas" panose="020B0609020204030204" pitchFamily="49" charset="0"/>
                <a:cs typeface="Courier New" panose="02070309020205020404" pitchFamily="49" charset="0"/>
              </a:rPr>
              <a:t>&gt;  </a:t>
            </a:r>
            <a:r>
              <a:rPr lang="en-US" sz="1600" dirty="0">
                <a:latin typeface="Arial" panose="020B0604020202020204" pitchFamily="34" charset="0"/>
                <a:cs typeface="Arial" panose="020B0604020202020204" pitchFamily="34" charset="0"/>
              </a:rPr>
              <a:t>… pulls all docker images for an image name e.g. docker pull –a ubuntu.. Will pull all available versions of Ubuntu images from docker hub.</a:t>
            </a:r>
            <a:endParaRPr lang="en-IN" sz="1200" dirty="0">
              <a:latin typeface="Arial" panose="020B0604020202020204" pitchFamily="34" charset="0"/>
              <a:cs typeface="Arial" panose="020B0604020202020204" pitchFamily="34" charset="0"/>
            </a:endParaRPr>
          </a:p>
        </p:txBody>
      </p:sp>
      <p:sp>
        <p:nvSpPr>
          <p:cNvPr id="6" name="Rounded Rectangle 5"/>
          <p:cNvSpPr/>
          <p:nvPr/>
        </p:nvSpPr>
        <p:spPr>
          <a:xfrm>
            <a:off x="4800600" y="4953000"/>
            <a:ext cx="1143000" cy="772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docker image</a:t>
            </a:r>
            <a:endParaRPr lang="en-IN" sz="1400" dirty="0">
              <a:solidFill>
                <a:schemeClr val="tx1"/>
              </a:solidFill>
              <a:latin typeface="Arial" panose="020B0604020202020204" pitchFamily="34" charset="0"/>
              <a:cs typeface="Arial" panose="020B0604020202020204" pitchFamily="34" charset="0"/>
            </a:endParaRPr>
          </a:p>
        </p:txBody>
      </p:sp>
      <p:sp>
        <p:nvSpPr>
          <p:cNvPr id="8" name="Right Arrow 7"/>
          <p:cNvSpPr/>
          <p:nvPr/>
        </p:nvSpPr>
        <p:spPr>
          <a:xfrm>
            <a:off x="6324600" y="5039380"/>
            <a:ext cx="205740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launch</a:t>
            </a:r>
            <a:endParaRPr lang="en-IN" sz="1400" b="1"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8686800" y="4953000"/>
            <a:ext cx="1143000" cy="772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docker Container</a:t>
            </a:r>
            <a:endParaRPr lang="en-IN" sz="1400" dirty="0">
              <a:solidFill>
                <a:schemeClr val="tx1"/>
              </a:solidFill>
              <a:latin typeface="Arial" panose="020B0604020202020204" pitchFamily="34" charset="0"/>
              <a:cs typeface="Arial" panose="020B0604020202020204" pitchFamily="34" charset="0"/>
            </a:endParaRPr>
          </a:p>
        </p:txBody>
      </p:sp>
      <p:sp>
        <p:nvSpPr>
          <p:cNvPr id="9" name="TextBox 8"/>
          <p:cNvSpPr txBox="1"/>
          <p:nvPr/>
        </p:nvSpPr>
        <p:spPr>
          <a:xfrm>
            <a:off x="4572000" y="5725181"/>
            <a:ext cx="1676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Build-time construct</a:t>
            </a:r>
            <a:endParaRPr lang="en-IN" sz="1200" b="1" dirty="0">
              <a:latin typeface="Arial" panose="020B0604020202020204" pitchFamily="34" charset="0"/>
              <a:cs typeface="Arial" panose="020B0604020202020204" pitchFamily="34" charset="0"/>
            </a:endParaRPr>
          </a:p>
        </p:txBody>
      </p:sp>
      <p:sp>
        <p:nvSpPr>
          <p:cNvPr id="12" name="TextBox 11"/>
          <p:cNvSpPr txBox="1"/>
          <p:nvPr/>
        </p:nvSpPr>
        <p:spPr>
          <a:xfrm>
            <a:off x="8458200" y="5725181"/>
            <a:ext cx="1676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Run-time construct</a:t>
            </a:r>
            <a:endParaRPr lang="en-IN" sz="1200" b="1" dirty="0">
              <a:latin typeface="Arial" panose="020B0604020202020204" pitchFamily="34" charset="0"/>
              <a:cs typeface="Arial" panose="020B0604020202020204" pitchFamily="34" charset="0"/>
            </a:endParaRPr>
          </a:p>
        </p:txBody>
      </p:sp>
      <p:pic>
        <p:nvPicPr>
          <p:cNvPr id="5" name="Graphic 4" descr="Playbook with solid fill">
            <a:extLst>
              <a:ext uri="{FF2B5EF4-FFF2-40B4-BE49-F238E27FC236}">
                <a16:creationId xmlns:a16="http://schemas.microsoft.com/office/drawing/2014/main" id="{EE337BFB-F4F9-6F62-3C5E-4E8F659D42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182" y="1219200"/>
            <a:ext cx="1553994" cy="1553994"/>
          </a:xfrm>
          <a:prstGeom prst="rect">
            <a:avLst/>
          </a:prstGeom>
        </p:spPr>
      </p:pic>
    </p:spTree>
    <p:extLst>
      <p:ext uri="{BB962C8B-B14F-4D97-AF65-F5344CB8AC3E}">
        <p14:creationId xmlns:p14="http://schemas.microsoft.com/office/powerpoint/2010/main" val="18734295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895" y="4357575"/>
            <a:ext cx="2343170"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Containers</a:t>
            </a:r>
            <a:endParaRPr lang="en-IN" sz="4000" b="1" dirty="0">
              <a:solidFill>
                <a:schemeClr val="tx1"/>
              </a:solidFill>
              <a:latin typeface="Arial" panose="020B0604020202020204" pitchFamily="34" charset="0"/>
              <a:cs typeface="Arial" panose="020B0604020202020204" pitchFamily="34" charset="0"/>
            </a:endParaRPr>
          </a:p>
        </p:txBody>
      </p:sp>
      <p:sp>
        <p:nvSpPr>
          <p:cNvPr id="22" name="Footer Placeholder 21">
            <a:extLst>
              <a:ext uri="{FF2B5EF4-FFF2-40B4-BE49-F238E27FC236}">
                <a16:creationId xmlns:a16="http://schemas.microsoft.com/office/drawing/2014/main" id="{D7686C95-84A7-0EF0-0B65-388272A42784}"/>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869268" y="799953"/>
            <a:ext cx="7484531" cy="565644"/>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Every Docker container get a </a:t>
            </a:r>
            <a:r>
              <a:rPr lang="en-US" sz="1600" b="1" dirty="0">
                <a:latin typeface="Arial" panose="020B0604020202020204" pitchFamily="34" charset="0"/>
                <a:cs typeface="Arial" panose="020B0604020202020204" pitchFamily="34" charset="0"/>
              </a:rPr>
              <a:t>writable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top</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layer</a:t>
            </a:r>
            <a:r>
              <a:rPr lang="en-US" sz="1600" dirty="0">
                <a:latin typeface="Arial" panose="020B0604020202020204" pitchFamily="34" charset="0"/>
                <a:cs typeface="Arial" panose="020B0604020202020204" pitchFamily="34" charset="0"/>
              </a:rPr>
              <a:t> where changes to the container are done, like installing a new app, file creation, IP address changes etc.,</a:t>
            </a:r>
            <a:endParaRPr lang="en-IN" sz="1600" dirty="0">
              <a:latin typeface="Arial" panose="020B0604020202020204" pitchFamily="34" charset="0"/>
              <a:cs typeface="Arial" panose="020B0604020202020204" pitchFamily="34" charset="0"/>
            </a:endParaRPr>
          </a:p>
        </p:txBody>
      </p:sp>
      <p:grpSp>
        <p:nvGrpSpPr>
          <p:cNvPr id="21" name="Group 20"/>
          <p:cNvGrpSpPr/>
          <p:nvPr/>
        </p:nvGrpSpPr>
        <p:grpSpPr>
          <a:xfrm>
            <a:off x="3962400" y="3820382"/>
            <a:ext cx="7484530" cy="2275619"/>
            <a:chOff x="596542" y="2682918"/>
            <a:chExt cx="5694575" cy="3260682"/>
          </a:xfrm>
        </p:grpSpPr>
        <p:grpSp>
          <p:nvGrpSpPr>
            <p:cNvPr id="5" name="Group 4"/>
            <p:cNvGrpSpPr/>
            <p:nvPr/>
          </p:nvGrpSpPr>
          <p:grpSpPr>
            <a:xfrm>
              <a:off x="1832157" y="3278797"/>
              <a:ext cx="2524953" cy="2468910"/>
              <a:chOff x="1455737" y="3143250"/>
              <a:chExt cx="3581400" cy="2596356"/>
            </a:xfrm>
          </p:grpSpPr>
          <p:grpSp>
            <p:nvGrpSpPr>
              <p:cNvPr id="6" name="Group 5"/>
              <p:cNvGrpSpPr/>
              <p:nvPr/>
            </p:nvGrpSpPr>
            <p:grpSpPr>
              <a:xfrm>
                <a:off x="1455737" y="3758406"/>
                <a:ext cx="3505200" cy="1981200"/>
                <a:chOff x="1608137" y="3072606"/>
                <a:chExt cx="3505200" cy="1981200"/>
              </a:xfrm>
            </p:grpSpPr>
            <p:sp>
              <p:nvSpPr>
                <p:cNvPr id="9" name="TextBox 8"/>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Base Image </a:t>
                  </a:r>
                  <a:r>
                    <a:rPr lang="en-US" sz="1000" dirty="0">
                      <a:solidFill>
                        <a:schemeClr val="bg1"/>
                      </a:solidFill>
                      <a:latin typeface="Arial" panose="020B0604020202020204" pitchFamily="34" charset="0"/>
                      <a:cs typeface="Arial" panose="020B0604020202020204" pitchFamily="34" charset="0"/>
                    </a:rPr>
                    <a:t>(</a:t>
                  </a:r>
                  <a:r>
                    <a:rPr lang="en-US" sz="1000" b="1" dirty="0">
                      <a:solidFill>
                        <a:schemeClr val="bg1"/>
                      </a:solidFill>
                      <a:latin typeface="Arial" panose="020B0604020202020204" pitchFamily="34" charset="0"/>
                      <a:cs typeface="Arial" panose="020B0604020202020204" pitchFamily="34" charset="0"/>
                    </a:rPr>
                    <a:t>root</a:t>
                  </a:r>
                  <a:r>
                    <a:rPr lang="en-US" sz="1000" dirty="0">
                      <a:solidFill>
                        <a:schemeClr val="bg1"/>
                      </a:solidFill>
                      <a:latin typeface="Arial" panose="020B0604020202020204" pitchFamily="34" charset="0"/>
                      <a:cs typeface="Arial" panose="020B0604020202020204" pitchFamily="34" charset="0"/>
                    </a:rPr>
                    <a:t> </a:t>
                  </a:r>
                  <a:r>
                    <a:rPr lang="en-US" sz="1000" b="1" dirty="0">
                      <a:solidFill>
                        <a:schemeClr val="bg1"/>
                      </a:solidFill>
                      <a:latin typeface="Arial" panose="020B0604020202020204" pitchFamily="34" charset="0"/>
                      <a:cs typeface="Arial" panose="020B0604020202020204" pitchFamily="34" charset="0"/>
                    </a:rPr>
                    <a:t>fs</a:t>
                  </a:r>
                  <a:r>
                    <a:rPr lang="en-US" sz="1000" dirty="0">
                      <a:solidFill>
                        <a:schemeClr val="bg1"/>
                      </a:solidFill>
                      <a:latin typeface="Arial" panose="020B0604020202020204" pitchFamily="34" charset="0"/>
                      <a:cs typeface="Arial" panose="020B0604020202020204" pitchFamily="34" charset="0"/>
                    </a:rPr>
                    <a:t>)</a:t>
                  </a:r>
                  <a:endParaRPr lang="en-IN" sz="10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1 (image) -- </a:t>
                  </a:r>
                  <a:r>
                    <a:rPr lang="en-US" sz="1000" b="1" dirty="0">
                      <a:solidFill>
                        <a:schemeClr val="bg1"/>
                      </a:solidFill>
                      <a:latin typeface="Arial" panose="020B0604020202020204" pitchFamily="34" charset="0"/>
                      <a:cs typeface="Arial" panose="020B0604020202020204" pitchFamily="34" charset="0"/>
                    </a:rPr>
                    <a:t>NGINX</a:t>
                  </a:r>
                  <a:endParaRPr lang="en-IN" sz="1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2 (image) -- </a:t>
                  </a:r>
                  <a:r>
                    <a:rPr lang="en-US" sz="1000" b="1" dirty="0">
                      <a:solidFill>
                        <a:schemeClr val="bg1"/>
                      </a:solidFill>
                      <a:latin typeface="Arial" panose="020B0604020202020204" pitchFamily="34" charset="0"/>
                      <a:cs typeface="Arial" panose="020B0604020202020204" pitchFamily="34" charset="0"/>
                    </a:rPr>
                    <a:t>Application</a:t>
                  </a:r>
                  <a:endParaRPr lang="en-IN" sz="1000" b="1"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1455737" y="3321363"/>
                <a:ext cx="3505201" cy="371016"/>
              </a:xfrm>
              <a:prstGeom prst="rect">
                <a:avLst/>
              </a:prstGeom>
              <a:solidFill>
                <a:schemeClr val="accent5">
                  <a:lumMod val="40000"/>
                  <a:lumOff val="60000"/>
                </a:schemeClr>
              </a:solidFill>
              <a:ln>
                <a:solidFill>
                  <a:srgbClr val="00B050"/>
                </a:solidFill>
              </a:ln>
            </p:spPr>
            <p:txBody>
              <a:bodyPr wrap="square" rtlCol="0" anchor="ctr">
                <a:spAutoFit/>
              </a:bodyPr>
              <a:lstStyle/>
              <a:p>
                <a:pPr algn="ctr"/>
                <a:r>
                  <a:rPr lang="en-US" sz="1000" dirty="0">
                    <a:latin typeface="Arial" panose="020B0604020202020204" pitchFamily="34" charset="0"/>
                    <a:cs typeface="Arial" panose="020B0604020202020204" pitchFamily="34" charset="0"/>
                  </a:rPr>
                  <a:t> R / W  Top layer image</a:t>
                </a:r>
                <a:endParaRPr lang="en-IN" sz="1000" dirty="0">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261" y="3143250"/>
                <a:ext cx="405876" cy="61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811432" y="3139161"/>
              <a:ext cx="913281" cy="2608546"/>
            </a:xfrm>
            <a:prstGeom prst="rect">
              <a:avLst/>
            </a:prstGeom>
            <a:noFill/>
            <a:ln>
              <a:solidFill>
                <a:schemeClr val="tx1"/>
              </a:solidFill>
            </a:ln>
          </p:spPr>
          <p:txBody>
            <a:bodyPr wrap="square" lIns="72494" tIns="36247" rIns="72494" bIns="36247" rtlCol="0">
              <a:noAutofit/>
            </a:bodyPr>
            <a:lstStyle/>
            <a:p>
              <a:r>
                <a:rPr lang="en-US" sz="1000" dirty="0">
                  <a:latin typeface="Arial" panose="020B0604020202020204" pitchFamily="34" charset="0"/>
                  <a:cs typeface="Arial" panose="020B0604020202020204" pitchFamily="34" charset="0"/>
                </a:rPr>
                <a:t>Metadata</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Image layering</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pPr>
                <a:lnSpc>
                  <a:spcPct val="150000"/>
                </a:lnSpc>
              </a:pPr>
              <a:r>
                <a:rPr lang="en-US" sz="1000" dirty="0">
                  <a:latin typeface="Arial" panose="020B0604020202020204" pitchFamily="34" charset="0"/>
                  <a:cs typeface="Arial" panose="020B0604020202020204" pitchFamily="34" charset="0"/>
                </a:rPr>
                <a:t>3)</a:t>
              </a:r>
            </a:p>
            <a:p>
              <a:pPr>
                <a:lnSpc>
                  <a:spcPct val="150000"/>
                </a:lnSpc>
              </a:pPr>
              <a:r>
                <a:rPr lang="en-US" sz="1000" dirty="0">
                  <a:latin typeface="Arial" panose="020B0604020202020204" pitchFamily="34" charset="0"/>
                  <a:cs typeface="Arial" panose="020B0604020202020204" pitchFamily="34" charset="0"/>
                </a:rPr>
                <a:t>2)</a:t>
              </a:r>
            </a:p>
            <a:p>
              <a:pPr>
                <a:lnSpc>
                  <a:spcPct val="150000"/>
                </a:lnSpc>
              </a:pPr>
              <a:r>
                <a:rPr lang="en-US" sz="1000" dirty="0">
                  <a:latin typeface="Arial" panose="020B0604020202020204" pitchFamily="34" charset="0"/>
                  <a:cs typeface="Arial" panose="020B0604020202020204" pitchFamily="34" charset="0"/>
                </a:rPr>
                <a:t>1)</a:t>
              </a:r>
            </a:p>
            <a:p>
              <a:pPr>
                <a:lnSpc>
                  <a:spcPct val="150000"/>
                </a:lnSpc>
              </a:pPr>
              <a:r>
                <a:rPr lang="en-US" sz="1000" dirty="0">
                  <a:latin typeface="Arial" panose="020B0604020202020204" pitchFamily="34" charset="0"/>
                  <a:cs typeface="Arial" panose="020B0604020202020204" pitchFamily="34" charset="0"/>
                </a:rPr>
                <a:t>0)…..</a:t>
              </a:r>
            </a:p>
            <a:p>
              <a:endParaRPr lang="en-US" sz="1000" dirty="0">
                <a:latin typeface="Arial" panose="020B0604020202020204" pitchFamily="34" charset="0"/>
                <a:cs typeface="Arial" panose="020B0604020202020204" pitchFamily="34" charset="0"/>
              </a:endParaRPr>
            </a:p>
          </p:txBody>
        </p:sp>
        <p:sp>
          <p:nvSpPr>
            <p:cNvPr id="15" name="Rectangle 14"/>
            <p:cNvSpPr/>
            <p:nvPr/>
          </p:nvSpPr>
          <p:spPr bwMode="auto">
            <a:xfrm>
              <a:off x="596542" y="2682918"/>
              <a:ext cx="5640852" cy="3260682"/>
            </a:xfrm>
            <a:prstGeom prst="rect">
              <a:avLst/>
            </a:prstGeom>
            <a:noFill/>
            <a:ln w="25400" cap="flat" cmpd="sng" algn="ctr">
              <a:solidFill>
                <a:srgbClr val="00B050"/>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6" name="Right Brace 15"/>
            <p:cNvSpPr/>
            <p:nvPr/>
          </p:nvSpPr>
          <p:spPr bwMode="auto">
            <a:xfrm>
              <a:off x="4464555" y="3501459"/>
              <a:ext cx="322334" cy="362298"/>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7" name="TextBox 16"/>
            <p:cNvSpPr txBox="1"/>
            <p:nvPr/>
          </p:nvSpPr>
          <p:spPr>
            <a:xfrm>
              <a:off x="4786889" y="3501459"/>
              <a:ext cx="1020726" cy="545896"/>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One per container</a:t>
              </a:r>
              <a:endParaRPr lang="en-IN" sz="1000" dirty="0">
                <a:latin typeface="Arial" panose="020B0604020202020204" pitchFamily="34" charset="0"/>
                <a:cs typeface="Arial" panose="020B0604020202020204" pitchFamily="34" charset="0"/>
              </a:endParaRPr>
            </a:p>
          </p:txBody>
        </p:sp>
        <p:sp>
          <p:nvSpPr>
            <p:cNvPr id="18" name="Right Brace 17"/>
            <p:cNvSpPr/>
            <p:nvPr/>
          </p:nvSpPr>
          <p:spPr bwMode="auto">
            <a:xfrm>
              <a:off x="4502224" y="4059708"/>
              <a:ext cx="322334" cy="1687999"/>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9" name="TextBox 18"/>
            <p:cNvSpPr txBox="1"/>
            <p:nvPr/>
          </p:nvSpPr>
          <p:spPr>
            <a:xfrm>
              <a:off x="4786889" y="4581069"/>
              <a:ext cx="1020726" cy="76639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Can be shared by many containers</a:t>
              </a:r>
              <a:endParaRPr lang="en-IN" sz="1000" dirty="0">
                <a:latin typeface="Arial" panose="020B0604020202020204" pitchFamily="34" charset="0"/>
                <a:cs typeface="Arial" panose="020B0604020202020204" pitchFamily="34" charset="0"/>
              </a:endParaRPr>
            </a:p>
          </p:txBody>
        </p:sp>
        <p:sp>
          <p:nvSpPr>
            <p:cNvPr id="20" name="TextBox 19"/>
            <p:cNvSpPr txBox="1"/>
            <p:nvPr/>
          </p:nvSpPr>
          <p:spPr>
            <a:xfrm>
              <a:off x="3886200" y="2704404"/>
              <a:ext cx="2404917" cy="413594"/>
            </a:xfrm>
            <a:prstGeom prst="rect">
              <a:avLst/>
            </a:prstGeom>
            <a:noFill/>
          </p:spPr>
          <p:txBody>
            <a:bodyPr wrap="square" lIns="72494" tIns="36247" rIns="72494" bIns="36247" rtlCol="0">
              <a:spAutoFit/>
            </a:bodyPr>
            <a:lstStyle/>
            <a:p>
              <a:r>
                <a:rPr lang="en-US" sz="1400" b="1" dirty="0">
                  <a:latin typeface="Arial" panose="020B0604020202020204" pitchFamily="34" charset="0"/>
                  <a:cs typeface="Arial" panose="020B0604020202020204" pitchFamily="34" charset="0"/>
                </a:rPr>
                <a:t>Sample Docker Container</a:t>
              </a:r>
              <a:endParaRPr lang="en-IN" sz="1400" b="1" dirty="0">
                <a:latin typeface="Arial" panose="020B0604020202020204" pitchFamily="34" charset="0"/>
                <a:cs typeface="Arial" panose="020B0604020202020204" pitchFamily="34" charset="0"/>
              </a:endParaRPr>
            </a:p>
          </p:txBody>
        </p:sp>
      </p:grpSp>
      <p:sp>
        <p:nvSpPr>
          <p:cNvPr id="3" name="Rectangle 2"/>
          <p:cNvSpPr/>
          <p:nvPr/>
        </p:nvSpPr>
        <p:spPr>
          <a:xfrm>
            <a:off x="3869268" y="1502350"/>
            <a:ext cx="7484530" cy="2123658"/>
          </a:xfrm>
          <a:prstGeom prst="rect">
            <a:avLst/>
          </a:prstGeom>
        </p:spPr>
        <p:txBody>
          <a:bodyPr wrap="square">
            <a:spAutoFit/>
          </a:bodyPr>
          <a:lstStyle/>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run –it ubuntu /bin/bash  </a:t>
            </a:r>
            <a:r>
              <a:rPr lang="en-US" sz="1400" dirty="0">
                <a:latin typeface="Arial" panose="020B0604020202020204" pitchFamily="34" charset="0"/>
                <a:cs typeface="Arial" panose="020B0604020202020204" pitchFamily="34" charset="0"/>
              </a:rPr>
              <a:t>---  run a container using mentioned image, unpacks the image, layers and build a container with a terminal in interactive mode and assign a shell prompt.</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run –dt ubuntu   </a:t>
            </a:r>
            <a:r>
              <a:rPr lang="en-US" sz="1400" dirty="0">
                <a:latin typeface="Arial" panose="020B0604020202020204" pitchFamily="34" charset="0"/>
                <a:cs typeface="Arial" panose="020B0604020202020204" pitchFamily="34" charset="0"/>
              </a:rPr>
              <a:t>----- run a docker container in detached mode. The container can be attached to with the command, </a:t>
            </a:r>
            <a:r>
              <a:rPr lang="en-US" sz="1400" dirty="0">
                <a:solidFill>
                  <a:srgbClr val="0000FF"/>
                </a:solidFill>
                <a:latin typeface="Courier New" panose="02070309020205020404" pitchFamily="49" charset="0"/>
                <a:cs typeface="Courier New" panose="02070309020205020404" pitchFamily="49" charset="0"/>
              </a:rPr>
              <a:t> </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attach &lt;</a:t>
            </a:r>
            <a:r>
              <a:rPr lang="en-US" sz="1400" dirty="0" err="1">
                <a:solidFill>
                  <a:srgbClr val="0000FF"/>
                </a:solidFill>
                <a:latin typeface="Consolas" panose="020B0609020204030204" pitchFamily="49" charset="0"/>
                <a:cs typeface="Courier New" panose="02070309020205020404" pitchFamily="49" charset="0"/>
              </a:rPr>
              <a:t>container_ID</a:t>
            </a:r>
            <a:r>
              <a:rPr lang="en-US" sz="1400" dirty="0">
                <a:solidFill>
                  <a:srgbClr val="0000FF"/>
                </a:solidFill>
                <a:latin typeface="Consolas" panose="020B0609020204030204" pitchFamily="49" charset="0"/>
                <a:cs typeface="Courier New" panose="02070309020205020404" pitchFamily="49" charset="0"/>
              </a:rPr>
              <a:t>&gt;</a:t>
            </a:r>
          </a:p>
          <a:p>
            <a:pPr>
              <a:spcAft>
                <a:spcPts val="600"/>
              </a:spcAft>
            </a:pPr>
            <a:r>
              <a:rPr lang="en-US" sz="1400" dirty="0">
                <a:latin typeface="Arial" panose="020B0604020202020204" pitchFamily="34" charset="0"/>
                <a:cs typeface="Arial" panose="020B0604020202020204" pitchFamily="34" charset="0"/>
              </a:rPr>
              <a:t>Also one get attached to docker running container using command,</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exec –it &lt;</a:t>
            </a:r>
            <a:r>
              <a:rPr lang="en-US" sz="1400" dirty="0" err="1">
                <a:solidFill>
                  <a:srgbClr val="0000FF"/>
                </a:solidFill>
                <a:latin typeface="Consolas" panose="020B0609020204030204" pitchFamily="49" charset="0"/>
                <a:cs typeface="Courier New" panose="02070309020205020404" pitchFamily="49" charset="0"/>
              </a:rPr>
              <a:t>docker_container_id</a:t>
            </a:r>
            <a:r>
              <a:rPr lang="en-US" sz="1400" dirty="0">
                <a:solidFill>
                  <a:srgbClr val="0000FF"/>
                </a:solidFill>
                <a:latin typeface="Consolas" panose="020B0609020204030204" pitchFamily="49" charset="0"/>
                <a:cs typeface="Courier New" panose="02070309020205020404" pitchFamily="49" charset="0"/>
              </a:rPr>
              <a:t>&gt; bash</a:t>
            </a:r>
            <a:endParaRPr lang="en-IN" sz="1400" dirty="0">
              <a:solidFill>
                <a:srgbClr val="0000FF"/>
              </a:solidFill>
              <a:latin typeface="Consolas" panose="020B0609020204030204" pitchFamily="49" charset="0"/>
              <a:cs typeface="Courier New" panose="02070309020205020404" pitchFamily="49" charset="0"/>
            </a:endParaRPr>
          </a:p>
        </p:txBody>
      </p:sp>
      <p:pic>
        <p:nvPicPr>
          <p:cNvPr id="27" name="Picture 26">
            <a:extLst>
              <a:ext uri="{FF2B5EF4-FFF2-40B4-BE49-F238E27FC236}">
                <a16:creationId xmlns:a16="http://schemas.microsoft.com/office/drawing/2014/main" id="{B03B9BB3-81DB-1A2F-7E7D-0FF17F5F7DB0}"/>
              </a:ext>
            </a:extLst>
          </p:cNvPr>
          <p:cNvPicPr>
            <a:picLocks noChangeAspect="1"/>
          </p:cNvPicPr>
          <p:nvPr/>
        </p:nvPicPr>
        <p:blipFill>
          <a:blip r:embed="rId4">
            <a:biLevel thresh="50000"/>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838200" y="1447800"/>
            <a:ext cx="1676400" cy="1676400"/>
          </a:xfrm>
          <a:prstGeom prst="rect">
            <a:avLst/>
          </a:prstGeom>
        </p:spPr>
      </p:pic>
    </p:spTree>
    <p:extLst>
      <p:ext uri="{BB962C8B-B14F-4D97-AF65-F5344CB8AC3E}">
        <p14:creationId xmlns:p14="http://schemas.microsoft.com/office/powerpoint/2010/main" val="352673363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96508"/>
            <a:ext cx="2442278"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Containers</a:t>
            </a:r>
            <a:endParaRPr lang="en-IN" sz="4000" b="1" dirty="0">
              <a:solidFill>
                <a:schemeClr val="tx1"/>
              </a:solidFill>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F0D63BD3-C103-94DE-71B7-24F3E4B75ADC}"/>
              </a:ext>
            </a:extLst>
          </p:cNvPr>
          <p:cNvSpPr>
            <a:spLocks noGrp="1"/>
          </p:cNvSpPr>
          <p:nvPr>
            <p:ph type="ftr" sz="quarter" idx="11"/>
          </p:nvPr>
        </p:nvSpPr>
        <p:spPr/>
        <p:txBody>
          <a:bodyPr/>
          <a:lstStyle/>
          <a:p>
            <a:r>
              <a:rPr lang="en-US"/>
              <a:t>https://plusforum.in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1237944"/>
            <a:ext cx="7467600" cy="302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69268" y="747377"/>
            <a:ext cx="7560731" cy="319423"/>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Inside </a:t>
            </a:r>
            <a:r>
              <a:rPr lang="en-US" sz="1400" u="sng" dirty="0">
                <a:solidFill>
                  <a:srgbClr val="0000FF"/>
                </a:solidFill>
                <a:latin typeface="Consolas" panose="020B0609020204030204" pitchFamily="49" charset="0"/>
                <a:cs typeface="Arial" panose="020B0604020202020204" pitchFamily="34" charset="0"/>
              </a:rPr>
              <a:t>/var/lib/docker/container </a:t>
            </a:r>
            <a:r>
              <a:rPr lang="en-US" sz="1600" dirty="0">
                <a:latin typeface="Arial" panose="020B0604020202020204" pitchFamily="34" charset="0"/>
                <a:cs typeface="Arial" panose="020B0604020202020204" pitchFamily="34" charset="0"/>
              </a:rPr>
              <a:t>folder are the container structures.</a:t>
            </a:r>
          </a:p>
        </p:txBody>
      </p:sp>
      <p:sp>
        <p:nvSpPr>
          <p:cNvPr id="5" name="TextBox 4"/>
          <p:cNvSpPr txBox="1"/>
          <p:nvPr/>
        </p:nvSpPr>
        <p:spPr>
          <a:xfrm>
            <a:off x="3962401" y="4362293"/>
            <a:ext cx="7467600" cy="1581307"/>
          </a:xfrm>
          <a:prstGeom prst="rect">
            <a:avLst/>
          </a:prstGeom>
          <a:noFill/>
        </p:spPr>
        <p:txBody>
          <a:bodyPr wrap="square" lIns="72494" tIns="36247" rIns="72494" bIns="36247" rtlCol="0">
            <a:spAutoFit/>
          </a:bodyPr>
          <a:lstStyle/>
          <a:p>
            <a:r>
              <a:rPr lang="en-US" sz="1400" dirty="0">
                <a:latin typeface="Arial" panose="020B0604020202020204" pitchFamily="34" charset="0"/>
                <a:cs typeface="Arial" panose="020B0604020202020204" pitchFamily="34" charset="0"/>
              </a:rPr>
              <a:t>We can create images that can be exported / shared with using the command,</a:t>
            </a:r>
            <a:endParaRPr lang="en-US" sz="1400" dirty="0">
              <a:latin typeface="Consolas" panose="020B0609020204030204" pitchFamily="49" charset="0"/>
              <a:cs typeface="Arial" panose="020B0604020202020204" pitchFamily="34" charset="0"/>
            </a:endParaRPr>
          </a:p>
          <a:p>
            <a:r>
              <a:rPr lang="en-US" sz="1400" dirty="0">
                <a:solidFill>
                  <a:srgbClr val="0000FF"/>
                </a:solidFill>
                <a:latin typeface="Consolas" panose="020B0609020204030204" pitchFamily="49" charset="0"/>
                <a:cs typeface="Courier New" panose="02070309020205020404" pitchFamily="49" charset="0"/>
              </a:rPr>
              <a:t>$ docker commit &lt;container ID&gt; &lt;</a:t>
            </a:r>
            <a:r>
              <a:rPr lang="en-US" sz="1400" dirty="0" err="1">
                <a:solidFill>
                  <a:srgbClr val="0000FF"/>
                </a:solidFill>
                <a:latin typeface="Consolas" panose="020B0609020204030204" pitchFamily="49" charset="0"/>
                <a:cs typeface="Courier New" panose="02070309020205020404" pitchFamily="49" charset="0"/>
              </a:rPr>
              <a:t>image_name</a:t>
            </a:r>
            <a:r>
              <a:rPr lang="en-US" sz="1400" dirty="0">
                <a:solidFill>
                  <a:srgbClr val="0000FF"/>
                </a:solidFill>
                <a:latin typeface="Consolas" panose="020B0609020204030204" pitchFamily="49" charset="0"/>
                <a:cs typeface="Courier New" panose="02070309020205020404" pitchFamily="49" charset="0"/>
              </a:rPr>
              <a:t>&gt; </a:t>
            </a:r>
          </a:p>
          <a:p>
            <a:r>
              <a:rPr lang="en-US" sz="1400" dirty="0">
                <a:solidFill>
                  <a:srgbClr val="0000FF"/>
                </a:solidFill>
                <a:latin typeface="Consolas" panose="020B0609020204030204" pitchFamily="49" charset="0"/>
                <a:cs typeface="Courier New" panose="02070309020205020404" pitchFamily="49" charset="0"/>
              </a:rPr>
              <a:t>$ docker </a:t>
            </a:r>
            <a:r>
              <a:rPr lang="en-US" sz="1400" dirty="0" err="1">
                <a:solidFill>
                  <a:srgbClr val="0000FF"/>
                </a:solidFill>
                <a:latin typeface="Consolas" panose="020B0609020204030204" pitchFamily="49" charset="0"/>
                <a:cs typeface="Courier New" panose="02070309020205020404" pitchFamily="49" charset="0"/>
              </a:rPr>
              <a:t>ps</a:t>
            </a:r>
            <a:r>
              <a:rPr lang="en-US" sz="1400" dirty="0">
                <a:solidFill>
                  <a:srgbClr val="0000FF"/>
                </a:solidFill>
                <a:latin typeface="Consolas" panose="020B0609020204030204" pitchFamily="49" charset="0"/>
                <a:cs typeface="Courier New" panose="02070309020205020404" pitchFamily="49" charset="0"/>
              </a:rPr>
              <a:t> –a   </a:t>
            </a:r>
            <a:r>
              <a:rPr lang="en-US" sz="1400" dirty="0">
                <a:latin typeface="Arial" panose="020B0604020202020204" pitchFamily="34" charset="0"/>
                <a:cs typeface="Arial" panose="020B0604020202020204" pitchFamily="34" charset="0"/>
              </a:rPr>
              <a:t>--- to list all docker container that’s been running currently and in the past.</a:t>
            </a:r>
          </a:p>
          <a:p>
            <a:r>
              <a:rPr lang="en-US" sz="1400" dirty="0">
                <a:solidFill>
                  <a:srgbClr val="0000FF"/>
                </a:solidFill>
                <a:latin typeface="Consolas" panose="020B0609020204030204" pitchFamily="49" charset="0"/>
                <a:cs typeface="Courier New" panose="02070309020205020404" pitchFamily="49" charset="0"/>
              </a:rPr>
              <a:t>$ docker commit e709c244a36c </a:t>
            </a:r>
            <a:r>
              <a:rPr lang="en-US" sz="1400" dirty="0" err="1">
                <a:solidFill>
                  <a:srgbClr val="0000FF"/>
                </a:solidFill>
                <a:latin typeface="Consolas" panose="020B0609020204030204" pitchFamily="49" charset="0"/>
                <a:cs typeface="Courier New" panose="02070309020205020404" pitchFamily="49" charset="0"/>
              </a:rPr>
              <a:t>new_img</a:t>
            </a:r>
            <a:endParaRPr lang="en-US" sz="1400" dirty="0">
              <a:solidFill>
                <a:srgbClr val="0000FF"/>
              </a:solidFill>
              <a:latin typeface="Consolas" panose="020B0609020204030204" pitchFamily="49" charset="0"/>
              <a:cs typeface="Courier New" panose="02070309020205020404" pitchFamily="49" charset="0"/>
            </a:endParaRPr>
          </a:p>
          <a:p>
            <a:pPr algn="just"/>
            <a:r>
              <a:rPr lang="en-US" sz="1400" dirty="0">
                <a:latin typeface="Arial" panose="020B0604020202020204" pitchFamily="34" charset="0"/>
                <a:cs typeface="Arial" panose="020B0604020202020204" pitchFamily="34" charset="0"/>
              </a:rPr>
              <a:t>The image that gets created is only the top layer image with very small size that holds only the latest updates, etc.</a:t>
            </a:r>
          </a:p>
        </p:txBody>
      </p:sp>
      <p:pic>
        <p:nvPicPr>
          <p:cNvPr id="3" name="Picture 2">
            <a:extLst>
              <a:ext uri="{FF2B5EF4-FFF2-40B4-BE49-F238E27FC236}">
                <a16:creationId xmlns:a16="http://schemas.microsoft.com/office/drawing/2014/main" id="{5F276AD4-85FE-FB82-5936-1915BEFB9D82}"/>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762000" y="1237944"/>
            <a:ext cx="1828800" cy="1828800"/>
          </a:xfrm>
          <a:prstGeom prst="rect">
            <a:avLst/>
          </a:prstGeom>
        </p:spPr>
      </p:pic>
    </p:spTree>
    <p:extLst>
      <p:ext uri="{BB962C8B-B14F-4D97-AF65-F5344CB8AC3E}">
        <p14:creationId xmlns:p14="http://schemas.microsoft.com/office/powerpoint/2010/main" val="23641756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6F20-030B-EAF7-73F8-9065C925BAE2}"/>
              </a:ext>
            </a:extLst>
          </p:cNvPr>
          <p:cNvSpPr>
            <a:spLocks noGrp="1"/>
          </p:cNvSpPr>
          <p:nvPr>
            <p:ph type="title"/>
          </p:nvPr>
        </p:nvSpPr>
        <p:spPr>
          <a:xfrm>
            <a:off x="304800" y="4114801"/>
            <a:ext cx="2743200" cy="1447800"/>
          </a:xfrm>
        </p:spPr>
        <p:txBody>
          <a:bodyPr anchor="b">
            <a:normAutofit/>
          </a:bodyPr>
          <a:lstStyle/>
          <a:p>
            <a:r>
              <a:rPr lang="en-US" b="1" dirty="0">
                <a:solidFill>
                  <a:schemeClr val="tx1"/>
                </a:solidFill>
              </a:rPr>
              <a:t>Networking containers</a:t>
            </a:r>
            <a:endParaRPr lang="en-IN" b="1" dirty="0">
              <a:solidFill>
                <a:schemeClr val="tx1"/>
              </a:solidFill>
            </a:endParaRPr>
          </a:p>
        </p:txBody>
      </p:sp>
      <p:sp>
        <p:nvSpPr>
          <p:cNvPr id="3" name="Content Placeholder 2">
            <a:extLst>
              <a:ext uri="{FF2B5EF4-FFF2-40B4-BE49-F238E27FC236}">
                <a16:creationId xmlns:a16="http://schemas.microsoft.com/office/drawing/2014/main" id="{D847271F-B938-756F-CC49-8D9A878DA14B}"/>
              </a:ext>
            </a:extLst>
          </p:cNvPr>
          <p:cNvSpPr>
            <a:spLocks noGrp="1"/>
          </p:cNvSpPr>
          <p:nvPr>
            <p:ph idx="1"/>
          </p:nvPr>
        </p:nvSpPr>
        <p:spPr>
          <a:xfrm>
            <a:off x="3733800" y="838200"/>
            <a:ext cx="7809690" cy="5181600"/>
          </a:xfrm>
        </p:spPr>
        <p:txBody>
          <a:bodyPr>
            <a:normAutofit fontScale="92500" lnSpcReduction="10000"/>
          </a:bodyPr>
          <a:lstStyle/>
          <a:p>
            <a:pPr>
              <a:lnSpc>
                <a:spcPct val="100000"/>
              </a:lnSpc>
            </a:pPr>
            <a:r>
              <a:rPr lang="en-US" sz="2000" dirty="0">
                <a:solidFill>
                  <a:schemeClr val="tx1"/>
                </a:solidFill>
                <a:latin typeface="Arial" panose="020B0604020202020204" pitchFamily="34" charset="0"/>
                <a:cs typeface="Arial" panose="020B0604020202020204" pitchFamily="34" charset="0"/>
              </a:rPr>
              <a:t>In Docker environment on the docker host, there’s always a default bridge network. Services from the same applications run inside one common network. For any new applications to start on the host, we create a separate new network and run apps / services inside the new network.</a:t>
            </a:r>
          </a:p>
          <a:p>
            <a:pPr>
              <a:lnSpc>
                <a:spcPct val="100000"/>
              </a:lnSpc>
            </a:pPr>
            <a:r>
              <a:rPr lang="en-US" sz="2000" dirty="0">
                <a:solidFill>
                  <a:schemeClr val="tx1"/>
                </a:solidFill>
                <a:latin typeface="Arial" panose="020B0604020202020204" pitchFamily="34" charset="0"/>
                <a:cs typeface="Arial" panose="020B0604020202020204" pitchFamily="34" charset="0"/>
              </a:rPr>
              <a:t>We can list all networks on the host by using  command,</a:t>
            </a:r>
          </a:p>
          <a:p>
            <a:r>
              <a:rPr lang="en-US" sz="2000" dirty="0">
                <a:solidFill>
                  <a:srgbClr val="0000FF"/>
                </a:solidFill>
                <a:latin typeface="Consolas" panose="020B0609020204030204" pitchFamily="49" charset="0"/>
              </a:rPr>
              <a:t>$ docker network ls</a:t>
            </a:r>
          </a:p>
          <a:p>
            <a:pPr marL="236538" indent="0">
              <a:spcBef>
                <a:spcPts val="0"/>
              </a:spcBef>
              <a:buNone/>
            </a:pPr>
            <a:r>
              <a:rPr lang="en-US" sz="1600" dirty="0">
                <a:solidFill>
                  <a:schemeClr val="accent4">
                    <a:lumMod val="75000"/>
                  </a:schemeClr>
                </a:solidFill>
                <a:latin typeface="Consolas" panose="020B0609020204030204" pitchFamily="49" charset="0"/>
              </a:rPr>
              <a:t>NETWORK ID     NAME      DRIVER    SCOPE</a:t>
            </a:r>
          </a:p>
          <a:p>
            <a:pPr marL="236538" indent="0">
              <a:spcBef>
                <a:spcPts val="0"/>
              </a:spcBef>
              <a:buNone/>
            </a:pPr>
            <a:r>
              <a:rPr lang="en-US" sz="1600" dirty="0">
                <a:solidFill>
                  <a:schemeClr val="accent4">
                    <a:lumMod val="75000"/>
                  </a:schemeClr>
                </a:solidFill>
                <a:latin typeface="Consolas" panose="020B0609020204030204" pitchFamily="49" charset="0"/>
              </a:rPr>
              <a:t>f71a95282ed0   bridge    </a:t>
            </a:r>
            <a:r>
              <a:rPr lang="en-US" sz="1600" dirty="0" err="1">
                <a:solidFill>
                  <a:schemeClr val="accent4">
                    <a:lumMod val="75000"/>
                  </a:schemeClr>
                </a:solidFill>
                <a:latin typeface="Consolas" panose="020B0609020204030204" pitchFamily="49" charset="0"/>
              </a:rPr>
              <a:t>bridge</a:t>
            </a:r>
            <a:r>
              <a:rPr lang="en-US" sz="1600" dirty="0">
                <a:solidFill>
                  <a:schemeClr val="accent4">
                    <a:lumMod val="75000"/>
                  </a:schemeClr>
                </a:solidFill>
                <a:latin typeface="Consolas" panose="020B0609020204030204" pitchFamily="49" charset="0"/>
              </a:rPr>
              <a:t>    local</a:t>
            </a:r>
          </a:p>
          <a:p>
            <a:pPr marL="236538" indent="0">
              <a:spcBef>
                <a:spcPts val="0"/>
              </a:spcBef>
              <a:buNone/>
            </a:pPr>
            <a:r>
              <a:rPr lang="en-US" sz="1600" dirty="0">
                <a:solidFill>
                  <a:schemeClr val="accent4">
                    <a:lumMod val="75000"/>
                  </a:schemeClr>
                </a:solidFill>
                <a:latin typeface="Consolas" panose="020B0609020204030204" pitchFamily="49" charset="0"/>
              </a:rPr>
              <a:t>cc1302596540   host      </a:t>
            </a:r>
            <a:r>
              <a:rPr lang="en-US" sz="1600" dirty="0" err="1">
                <a:solidFill>
                  <a:schemeClr val="accent4">
                    <a:lumMod val="75000"/>
                  </a:schemeClr>
                </a:solidFill>
                <a:latin typeface="Consolas" panose="020B0609020204030204" pitchFamily="49" charset="0"/>
              </a:rPr>
              <a:t>host</a:t>
            </a:r>
            <a:r>
              <a:rPr lang="en-US" sz="1600" dirty="0">
                <a:solidFill>
                  <a:schemeClr val="accent4">
                    <a:lumMod val="75000"/>
                  </a:schemeClr>
                </a:solidFill>
                <a:latin typeface="Consolas" panose="020B0609020204030204" pitchFamily="49" charset="0"/>
              </a:rPr>
              <a:t>      local</a:t>
            </a:r>
          </a:p>
          <a:p>
            <a:pPr marL="236538" indent="0">
              <a:spcBef>
                <a:spcPts val="0"/>
              </a:spcBef>
              <a:buNone/>
            </a:pPr>
            <a:r>
              <a:rPr lang="en-US" sz="1600" dirty="0">
                <a:solidFill>
                  <a:schemeClr val="accent4">
                    <a:lumMod val="75000"/>
                  </a:schemeClr>
                </a:solidFill>
                <a:latin typeface="Consolas" panose="020B0609020204030204" pitchFamily="49" charset="0"/>
              </a:rPr>
              <a:t>011a0c94a404   none      null      local</a:t>
            </a:r>
          </a:p>
          <a:p>
            <a:pPr>
              <a:lnSpc>
                <a:spcPct val="100000"/>
              </a:lnSpc>
            </a:pPr>
            <a:r>
              <a:rPr lang="en-US" sz="2000" dirty="0">
                <a:solidFill>
                  <a:schemeClr val="tx1"/>
                </a:solidFill>
                <a:latin typeface="Arial" panose="020B0604020202020204" pitchFamily="34" charset="0"/>
                <a:cs typeface="Arial" panose="020B0604020202020204" pitchFamily="34" charset="0"/>
              </a:rPr>
              <a:t>To create a new custom network bridge interface, we can use command,</a:t>
            </a:r>
          </a:p>
          <a:p>
            <a:r>
              <a:rPr lang="en-US" sz="2000" dirty="0">
                <a:solidFill>
                  <a:srgbClr val="0000FF"/>
                </a:solidFill>
                <a:latin typeface="Consolas" panose="020B0609020204030204" pitchFamily="49" charset="0"/>
              </a:rPr>
              <a:t>$ docker network create -d bridge </a:t>
            </a:r>
            <a:r>
              <a:rPr lang="en-US" sz="2000" dirty="0" err="1">
                <a:solidFill>
                  <a:srgbClr val="0000FF"/>
                </a:solidFill>
                <a:latin typeface="Consolas" panose="020B0609020204030204" pitchFamily="49" charset="0"/>
              </a:rPr>
              <a:t>mynetwork</a:t>
            </a:r>
            <a:endParaRPr lang="en-US" sz="2000" dirty="0">
              <a:solidFill>
                <a:srgbClr val="0000FF"/>
              </a:solidFill>
              <a:latin typeface="Consolas" panose="020B0609020204030204" pitchFamily="49" charset="0"/>
            </a:endParaRPr>
          </a:p>
          <a:p>
            <a:r>
              <a:rPr lang="en-US" sz="2000" dirty="0">
                <a:solidFill>
                  <a:schemeClr val="tx1"/>
                </a:solidFill>
                <a:latin typeface="Arial" panose="020B0604020202020204" pitchFamily="34" charset="0"/>
                <a:cs typeface="Arial" panose="020B0604020202020204" pitchFamily="34" charset="0"/>
              </a:rPr>
              <a:t>To create a container inside a specific network, use command,</a:t>
            </a:r>
          </a:p>
          <a:p>
            <a:r>
              <a:rPr lang="en-US" sz="2000" dirty="0">
                <a:solidFill>
                  <a:srgbClr val="0000FF"/>
                </a:solidFill>
                <a:latin typeface="Consolas" panose="020B0609020204030204" pitchFamily="49" charset="0"/>
              </a:rPr>
              <a:t>$ docker run –dt --net=</a:t>
            </a:r>
            <a:r>
              <a:rPr lang="en-US" sz="2000" dirty="0" err="1">
                <a:solidFill>
                  <a:srgbClr val="0000FF"/>
                </a:solidFill>
                <a:latin typeface="Consolas" panose="020B0609020204030204" pitchFamily="49" charset="0"/>
              </a:rPr>
              <a:t>mynetwork</a:t>
            </a:r>
            <a:r>
              <a:rPr lang="en-US" sz="2000" dirty="0">
                <a:solidFill>
                  <a:srgbClr val="0000FF"/>
                </a:solidFill>
                <a:latin typeface="Consolas" panose="020B0609020204030204" pitchFamily="49" charset="0"/>
              </a:rPr>
              <a:t> --name=generic </a:t>
            </a:r>
            <a:r>
              <a:rPr lang="en-US" sz="2000" dirty="0" err="1">
                <a:solidFill>
                  <a:srgbClr val="0000FF"/>
                </a:solidFill>
                <a:latin typeface="Consolas" panose="020B0609020204030204" pitchFamily="49" charset="0"/>
              </a:rPr>
              <a:t>ubuntu:latest</a:t>
            </a:r>
            <a:endParaRPr lang="en-IN" sz="2000" dirty="0">
              <a:solidFill>
                <a:srgbClr val="0000FF"/>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C48F31E-9506-28C1-2E9F-6911FAA3FB37}"/>
              </a:ext>
            </a:extLst>
          </p:cNvPr>
          <p:cNvSpPr>
            <a:spLocks noGrp="1"/>
          </p:cNvSpPr>
          <p:nvPr>
            <p:ph type="ftr" sz="quarter" idx="11"/>
          </p:nvPr>
        </p:nvSpPr>
        <p:spPr/>
        <p:txBody>
          <a:bodyPr/>
          <a:lstStyle/>
          <a:p>
            <a:r>
              <a:rPr lang="en-US"/>
              <a:t>https://plusforum.in</a:t>
            </a:r>
            <a:endParaRPr lang="en-IN" dirty="0"/>
          </a:p>
        </p:txBody>
      </p:sp>
      <p:pic>
        <p:nvPicPr>
          <p:cNvPr id="5" name="Graphic 4" descr="Social network with solid fill">
            <a:extLst>
              <a:ext uri="{FF2B5EF4-FFF2-40B4-BE49-F238E27FC236}">
                <a16:creationId xmlns:a16="http://schemas.microsoft.com/office/drawing/2014/main" id="{ABA9B465-F84C-02E0-76E8-EDCA8EBD15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510" y="1295398"/>
            <a:ext cx="2018490" cy="2018490"/>
          </a:xfrm>
          <a:prstGeom prst="rect">
            <a:avLst/>
          </a:prstGeom>
        </p:spPr>
      </p:pic>
    </p:spTree>
    <p:extLst>
      <p:ext uri="{BB962C8B-B14F-4D97-AF65-F5344CB8AC3E}">
        <p14:creationId xmlns:p14="http://schemas.microsoft.com/office/powerpoint/2010/main" val="304752347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03" y="4130311"/>
            <a:ext cx="2993997" cy="1143000"/>
          </a:xfrm>
        </p:spPr>
        <p:txBody>
          <a:bodyPr anchor="ctr">
            <a:noAutofit/>
          </a:bodyPr>
          <a:lstStyle/>
          <a:p>
            <a:r>
              <a:rPr lang="en-US" b="1" dirty="0">
                <a:solidFill>
                  <a:schemeClr val="tx1"/>
                </a:solidFill>
                <a:latin typeface="Arial" panose="020B0604020202020204" pitchFamily="34" charset="0"/>
                <a:cs typeface="Arial" panose="020B0604020202020204" pitchFamily="34" charset="0"/>
              </a:rPr>
              <a:t>Application</a:t>
            </a:r>
            <a:r>
              <a:rPr lang="en-US" sz="4000" b="1" dirty="0">
                <a:solidFill>
                  <a:schemeClr val="tx1"/>
                </a:solidFill>
                <a:latin typeface="Arial" panose="020B0604020202020204" pitchFamily="34" charset="0"/>
                <a:cs typeface="Arial" panose="020B0604020202020204" pitchFamily="34" charset="0"/>
              </a:rPr>
              <a:t> </a:t>
            </a:r>
            <a:r>
              <a:rPr lang="en-US" sz="2800" b="1" dirty="0">
                <a:solidFill>
                  <a:schemeClr val="tx1"/>
                </a:solidFill>
                <a:latin typeface="Arial" panose="020B0604020202020204" pitchFamily="34" charset="0"/>
                <a:cs typeface="Arial" panose="020B0604020202020204" pitchFamily="34" charset="0"/>
              </a:rPr>
              <a:t>Containerization</a:t>
            </a:r>
            <a:endParaRPr lang="en-IN" sz="40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64360C59-8047-02CF-FAAD-DAF150456628}"/>
              </a:ext>
            </a:extLst>
          </p:cNvPr>
          <p:cNvSpPr>
            <a:spLocks noGrp="1"/>
          </p:cNvSpPr>
          <p:nvPr>
            <p:ph type="ftr" sz="quarter" idx="11"/>
          </p:nvPr>
        </p:nvSpPr>
        <p:spPr/>
        <p:txBody>
          <a:bodyPr/>
          <a:lstStyle/>
          <a:p>
            <a:r>
              <a:rPr lang="en-US"/>
              <a:t>https://plusforum.in</a:t>
            </a:r>
            <a:endParaRPr lang="en-IN" dirty="0"/>
          </a:p>
        </p:txBody>
      </p:sp>
      <p:grpSp>
        <p:nvGrpSpPr>
          <p:cNvPr id="2048" name="Group 2047"/>
          <p:cNvGrpSpPr/>
          <p:nvPr/>
        </p:nvGrpSpPr>
        <p:grpSpPr>
          <a:xfrm>
            <a:off x="4059812" y="914400"/>
            <a:ext cx="7293988" cy="4876799"/>
            <a:chOff x="476250" y="1206227"/>
            <a:chExt cx="6991350" cy="4637361"/>
          </a:xfrm>
        </p:grpSpPr>
        <p:sp>
          <p:nvSpPr>
            <p:cNvPr id="4" name="Rounded Rectangle 3"/>
            <p:cNvSpPr/>
            <p:nvPr/>
          </p:nvSpPr>
          <p:spPr>
            <a:xfrm>
              <a:off x="7048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620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6" name="TextBox 5"/>
            <p:cNvSpPr txBox="1"/>
            <p:nvPr/>
          </p:nvSpPr>
          <p:spPr>
            <a:xfrm rot="19346889">
              <a:off x="476250"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8" name="Rounded Rectangle 7"/>
            <p:cNvSpPr/>
            <p:nvPr/>
          </p:nvSpPr>
          <p:spPr>
            <a:xfrm>
              <a:off x="15676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6248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0" name="TextBox 9"/>
            <p:cNvSpPr txBox="1"/>
            <p:nvPr/>
          </p:nvSpPr>
          <p:spPr>
            <a:xfrm rot="19346889">
              <a:off x="1339084"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11" name="Rounded Rectangle 10"/>
            <p:cNvSpPr/>
            <p:nvPr/>
          </p:nvSpPr>
          <p:spPr>
            <a:xfrm>
              <a:off x="24384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4955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3" name="Rounded Rectangle 12"/>
            <p:cNvSpPr/>
            <p:nvPr/>
          </p:nvSpPr>
          <p:spPr>
            <a:xfrm>
              <a:off x="704850" y="4114800"/>
              <a:ext cx="2952750" cy="685800"/>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14" name="TextBox 13"/>
            <p:cNvSpPr txBox="1"/>
            <p:nvPr/>
          </p:nvSpPr>
          <p:spPr>
            <a:xfrm>
              <a:off x="3200400" y="3581400"/>
              <a:ext cx="533401" cy="946399"/>
            </a:xfrm>
            <a:prstGeom prst="rect">
              <a:avLst/>
            </a:prstGeom>
            <a:noFill/>
          </p:spPr>
          <p:txBody>
            <a:bodyPr wrap="square" rtlCol="0">
              <a:spAutoFit/>
            </a:bodyPr>
            <a:lstStyle/>
            <a:p>
              <a:r>
                <a:rPr lang="en-US" sz="2400" dirty="0">
                  <a:solidFill>
                    <a:schemeClr val="tx2"/>
                  </a:solidFill>
                </a:rPr>
                <a:t>….</a:t>
              </a:r>
              <a:endParaRPr lang="en-IN" sz="24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934" y="4953000"/>
              <a:ext cx="619125" cy="89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19346889">
              <a:off x="2209801" y="3266158"/>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4386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44958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0" name="TextBox 19"/>
            <p:cNvSpPr txBox="1"/>
            <p:nvPr/>
          </p:nvSpPr>
          <p:spPr>
            <a:xfrm rot="19346889">
              <a:off x="4210050"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1" name="Rounded Rectangle 20"/>
            <p:cNvSpPr/>
            <p:nvPr/>
          </p:nvSpPr>
          <p:spPr>
            <a:xfrm>
              <a:off x="53014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53586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3" name="TextBox 22"/>
            <p:cNvSpPr txBox="1"/>
            <p:nvPr/>
          </p:nvSpPr>
          <p:spPr>
            <a:xfrm rot="19346889">
              <a:off x="5072884"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4" name="Rounded Rectangle 23"/>
            <p:cNvSpPr/>
            <p:nvPr/>
          </p:nvSpPr>
          <p:spPr>
            <a:xfrm>
              <a:off x="61722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2293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6" name="Rounded Rectangle 25"/>
            <p:cNvSpPr/>
            <p:nvPr/>
          </p:nvSpPr>
          <p:spPr>
            <a:xfrm>
              <a:off x="4438650" y="4114800"/>
              <a:ext cx="2952750" cy="685800"/>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27" name="TextBox 26"/>
            <p:cNvSpPr txBox="1"/>
            <p:nvPr/>
          </p:nvSpPr>
          <p:spPr>
            <a:xfrm>
              <a:off x="6934199" y="3581400"/>
              <a:ext cx="533401" cy="946399"/>
            </a:xfrm>
            <a:prstGeom prst="rect">
              <a:avLst/>
            </a:prstGeom>
            <a:noFill/>
          </p:spPr>
          <p:txBody>
            <a:bodyPr wrap="square" rtlCol="0">
              <a:spAutoFit/>
            </a:bodyPr>
            <a:lstStyle/>
            <a:p>
              <a:r>
                <a:rPr lang="en-US" sz="2400" dirty="0">
                  <a:solidFill>
                    <a:schemeClr val="tx2"/>
                  </a:solidFill>
                </a:rPr>
                <a:t>….</a:t>
              </a:r>
              <a:endParaRPr lang="en-IN" sz="2400" dirty="0">
                <a:solidFill>
                  <a:schemeClr val="tx2"/>
                </a:solidFill>
              </a:endParaRPr>
            </a:p>
          </p:txBody>
        </p:sp>
        <p:sp>
          <p:nvSpPr>
            <p:cNvPr id="29" name="TextBox 28"/>
            <p:cNvSpPr txBox="1"/>
            <p:nvPr/>
          </p:nvSpPr>
          <p:spPr>
            <a:xfrm rot="19346889">
              <a:off x="5943600" y="3266158"/>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68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loud 14"/>
            <p:cNvSpPr/>
            <p:nvPr/>
          </p:nvSpPr>
          <p:spPr>
            <a:xfrm>
              <a:off x="5105400" y="5029200"/>
              <a:ext cx="1676400" cy="5334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AWS EC2</a:t>
              </a:r>
              <a:endParaRPr lang="en-IN" sz="1200" dirty="0">
                <a:latin typeface="Arial" panose="020B0604020202020204" pitchFamily="34" charset="0"/>
                <a:cs typeface="Arial" panose="020B0604020202020204" pitchFamily="34" charset="0"/>
              </a:endParaRPr>
            </a:p>
          </p:txBody>
        </p:sp>
        <p:sp>
          <p:nvSpPr>
            <p:cNvPr id="17" name="Curved Down Arrow 16"/>
            <p:cNvSpPr/>
            <p:nvPr/>
          </p:nvSpPr>
          <p:spPr>
            <a:xfrm>
              <a:off x="1948683" y="1206227"/>
              <a:ext cx="3733800" cy="609601"/>
            </a:xfrm>
            <a:prstGeom prst="curvedDownArrow">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p:cNvSpPr txBox="1"/>
            <p:nvPr/>
          </p:nvSpPr>
          <p:spPr>
            <a:xfrm>
              <a:off x="3257549" y="1303907"/>
              <a:ext cx="1562100" cy="3505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portability</a:t>
              </a:r>
              <a:endParaRPr lang="en-IN" sz="1400" dirty="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0ACD3932-A032-D2AC-4072-4C60385FA3B4}"/>
              </a:ext>
            </a:extLst>
          </p:cNvPr>
          <p:cNvPicPr>
            <a:picLocks noChangeAspect="1"/>
          </p:cNvPicPr>
          <p:nvPr/>
        </p:nvPicPr>
        <p:blipFill>
          <a:blip r:embed="rId4">
            <a:biLevel thresh="50000"/>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914399" y="1390344"/>
            <a:ext cx="1676400" cy="1676400"/>
          </a:xfrm>
          <a:prstGeom prst="rect">
            <a:avLst/>
          </a:prstGeom>
        </p:spPr>
      </p:pic>
    </p:spTree>
    <p:extLst>
      <p:ext uri="{BB962C8B-B14F-4D97-AF65-F5344CB8AC3E}">
        <p14:creationId xmlns:p14="http://schemas.microsoft.com/office/powerpoint/2010/main" val="17863679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72919"/>
            <a:ext cx="2587862"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DockerFile</a:t>
            </a:r>
            <a:endParaRPr lang="en-IN" sz="40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882419A5-6C97-006A-8CA8-18C3DE6F9F7F}"/>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57600" y="833930"/>
            <a:ext cx="7924800" cy="2137870"/>
          </a:xfrm>
          <a:prstGeom prst="rect">
            <a:avLst/>
          </a:prstGeom>
          <a:noFill/>
        </p:spPr>
        <p:txBody>
          <a:bodyPr wrap="square" lIns="72494" tIns="36247" rIns="72494" bIns="36247" rtlCol="0">
            <a:spAutoFit/>
          </a:bodyPr>
          <a:lstStyle/>
          <a:p>
            <a:pPr algn="just">
              <a:spcAft>
                <a:spcPts val="476"/>
              </a:spcAft>
            </a:pPr>
            <a:r>
              <a:rPr lang="en-IN" b="1" dirty="0">
                <a:latin typeface="Arial" panose="020B0604020202020204" pitchFamily="34" charset="0"/>
                <a:cs typeface="Arial" panose="020B0604020202020204" pitchFamily="34" charset="0"/>
              </a:rPr>
              <a:t>Dockerfile</a:t>
            </a:r>
            <a:r>
              <a:rPr lang="en-IN" dirty="0">
                <a:latin typeface="Arial" panose="020B0604020202020204" pitchFamily="34" charset="0"/>
                <a:cs typeface="Arial" panose="020B0604020202020204" pitchFamily="34" charset="0"/>
              </a:rPr>
              <a:t>: Declarative way to construct an image.</a:t>
            </a:r>
            <a:endParaRPr lang="en-US" dirty="0">
              <a:solidFill>
                <a:srgbClr val="C00000"/>
              </a:solidFill>
              <a:latin typeface="Arial" panose="020B0604020202020204" pitchFamily="34" charset="0"/>
              <a:cs typeface="Arial" panose="020B0604020202020204" pitchFamily="34" charset="0"/>
            </a:endParaRPr>
          </a:p>
          <a:p>
            <a:pPr marL="226543" indent="-226543" algn="just">
              <a:buFont typeface="Arial" panose="020B0604020202020204" pitchFamily="34" charset="0"/>
              <a:buChar char="•"/>
            </a:pPr>
            <a:r>
              <a:rPr lang="en-IN" sz="1600" dirty="0">
                <a:latin typeface="Arial" panose="020B0604020202020204" pitchFamily="34" charset="0"/>
                <a:cs typeface="Arial" panose="020B0604020202020204" pitchFamily="34" charset="0"/>
              </a:rPr>
              <a:t>A </a:t>
            </a:r>
            <a:r>
              <a:rPr lang="en-IN" sz="1600" b="1" dirty="0">
                <a:latin typeface="Arial" panose="020B0604020202020204" pitchFamily="34" charset="0"/>
                <a:cs typeface="Arial" panose="020B0604020202020204" pitchFamily="34" charset="0"/>
              </a:rPr>
              <a:t>Dockerfile</a:t>
            </a:r>
            <a:r>
              <a:rPr lang="en-IN" sz="1600" dirty="0">
                <a:latin typeface="Arial" panose="020B0604020202020204" pitchFamily="34" charset="0"/>
                <a:cs typeface="Arial" panose="020B0604020202020204" pitchFamily="34" charset="0"/>
              </a:rPr>
              <a:t> is similar in concept to the recipes and manifests found in configuration management tools like Chef or Puppet. </a:t>
            </a:r>
          </a:p>
          <a:p>
            <a:pPr marL="226543" indent="-226543" algn="just">
              <a:buFont typeface="Arial" panose="020B0604020202020204" pitchFamily="34" charset="0"/>
              <a:buChar char="•"/>
            </a:pPr>
            <a:r>
              <a:rPr lang="en-IN" sz="1600" b="1" dirty="0">
                <a:latin typeface="Arial" panose="020B0604020202020204" pitchFamily="34" charset="0"/>
                <a:cs typeface="Arial" panose="020B0604020202020204" pitchFamily="34" charset="0"/>
              </a:rPr>
              <a:t>Dockerfile</a:t>
            </a:r>
            <a:r>
              <a:rPr lang="en-IN" sz="1600" dirty="0">
                <a:latin typeface="Arial" panose="020B0604020202020204" pitchFamily="34" charset="0"/>
                <a:cs typeface="Arial" panose="020B0604020202020204" pitchFamily="34" charset="0"/>
              </a:rPr>
              <a:t> is much more stripped down than the IA tools, consisting of a single file with a DSL that has a handful of instructions.</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is sample </a:t>
            </a:r>
            <a:r>
              <a:rPr lang="en-US" sz="1600" b="1" dirty="0">
                <a:latin typeface="Arial" panose="020B0604020202020204" pitchFamily="34" charset="0"/>
                <a:cs typeface="Arial" panose="020B0604020202020204" pitchFamily="34" charset="0"/>
              </a:rPr>
              <a:t>Dockerfile</a:t>
            </a:r>
            <a:r>
              <a:rPr lang="en-US" sz="1600" dirty="0">
                <a:latin typeface="Arial" panose="020B0604020202020204" pitchFamily="34" charset="0"/>
                <a:cs typeface="Arial" panose="020B0604020202020204" pitchFamily="34" charset="0"/>
              </a:rPr>
              <a:t> that uses the ubuntu image, </a:t>
            </a:r>
            <a:r>
              <a:rPr lang="en-US" sz="1600" b="1" dirty="0">
                <a:latin typeface="Arial" panose="020B0604020202020204" pitchFamily="34" charset="0"/>
                <a:cs typeface="Arial" panose="020B0604020202020204" pitchFamily="34" charset="0"/>
              </a:rPr>
              <a:t>RUN</a:t>
            </a:r>
            <a:r>
              <a:rPr lang="en-US" sz="1600" dirty="0">
                <a:latin typeface="Arial" panose="020B0604020202020204" pitchFamily="34" charset="0"/>
                <a:cs typeface="Arial" panose="020B0604020202020204" pitchFamily="34" charset="0"/>
              </a:rPr>
              <a:t> command is used to run a certain command inside a container., </a:t>
            </a:r>
            <a:r>
              <a:rPr lang="en-US" sz="1600" b="1" dirty="0">
                <a:latin typeface="Arial" panose="020B0604020202020204" pitchFamily="34" charset="0"/>
                <a:cs typeface="Arial" panose="020B0604020202020204" pitchFamily="34" charset="0"/>
              </a:rPr>
              <a:t>ADD</a:t>
            </a:r>
            <a:r>
              <a:rPr lang="en-US" sz="1600" dirty="0">
                <a:latin typeface="Arial" panose="020B0604020202020204" pitchFamily="34" charset="0"/>
                <a:cs typeface="Arial" panose="020B0604020202020204" pitchFamily="34" charset="0"/>
              </a:rPr>
              <a:t> is used to add a file from host machine to the container and place it at desired location.  </a:t>
            </a:r>
            <a:endParaRPr lang="en-IN" sz="1600" dirty="0">
              <a:latin typeface="Arial" panose="020B0604020202020204" pitchFamily="34" charset="0"/>
              <a:cs typeface="Arial" panose="020B0604020202020204" pitchFamily="34" charset="0"/>
            </a:endParaRPr>
          </a:p>
        </p:txBody>
      </p:sp>
      <p:sp>
        <p:nvSpPr>
          <p:cNvPr id="6" name="TextBox 5"/>
          <p:cNvSpPr txBox="1"/>
          <p:nvPr/>
        </p:nvSpPr>
        <p:spPr>
          <a:xfrm>
            <a:off x="3962399" y="3192875"/>
            <a:ext cx="5818385" cy="1458196"/>
          </a:xfrm>
          <a:prstGeom prst="rect">
            <a:avLst/>
          </a:prstGeom>
          <a:noFill/>
          <a:ln>
            <a:solidFill>
              <a:srgbClr val="00B050"/>
            </a:solidFill>
          </a:ln>
        </p:spPr>
        <p:txBody>
          <a:bodyPr wrap="square" lIns="72494" tIns="36247" rIns="72494" bIns="36247" rtlCol="0">
            <a:spAutoFit/>
          </a:bodyPr>
          <a:lstStyle/>
          <a:p>
            <a:r>
              <a:rPr lang="en-IN" b="1" dirty="0">
                <a:solidFill>
                  <a:srgbClr val="0000FF"/>
                </a:solidFill>
                <a:latin typeface="Consolas" panose="020B0609020204030204" pitchFamily="49" charset="0"/>
                <a:cs typeface="Courier New" panose="02070309020205020404" pitchFamily="49" charset="0"/>
              </a:rPr>
              <a:t>FROM </a:t>
            </a:r>
            <a:r>
              <a:rPr lang="en-IN" b="1" dirty="0" err="1">
                <a:solidFill>
                  <a:srgbClr val="0000FF"/>
                </a:solidFill>
                <a:latin typeface="Consolas" panose="020B0609020204030204" pitchFamily="49" charset="0"/>
                <a:cs typeface="Courier New" panose="02070309020205020404" pitchFamily="49" charset="0"/>
              </a:rPr>
              <a:t>ubuntu:latest</a:t>
            </a:r>
            <a:endParaRPr lang="en-IN" b="1" dirty="0">
              <a:solidFill>
                <a:srgbClr val="0000FF"/>
              </a:solidFill>
              <a:latin typeface="Consolas" panose="020B0609020204030204" pitchFamily="49" charset="0"/>
              <a:cs typeface="Courier New" panose="02070309020205020404" pitchFamily="49" charset="0"/>
            </a:endParaRPr>
          </a:p>
          <a:p>
            <a:r>
              <a:rPr lang="en-IN" b="1" dirty="0">
                <a:solidFill>
                  <a:srgbClr val="0000FF"/>
                </a:solidFill>
                <a:latin typeface="Consolas" panose="020B0609020204030204" pitchFamily="49" charset="0"/>
                <a:cs typeface="Courier New" panose="02070309020205020404" pitchFamily="49" charset="0"/>
              </a:rPr>
              <a:t>RUN apt-get update</a:t>
            </a:r>
          </a:p>
          <a:p>
            <a:r>
              <a:rPr lang="en-IN" b="1" dirty="0">
                <a:solidFill>
                  <a:srgbClr val="0000FF"/>
                </a:solidFill>
                <a:latin typeface="Consolas" panose="020B0609020204030204" pitchFamily="49" charset="0"/>
                <a:cs typeface="Courier New" panose="02070309020205020404" pitchFamily="49" charset="0"/>
              </a:rPr>
              <a:t>RUN apt-get install -y python python-pip </a:t>
            </a:r>
            <a:r>
              <a:rPr lang="en-IN" b="1" dirty="0" err="1">
                <a:solidFill>
                  <a:srgbClr val="0000FF"/>
                </a:solidFill>
                <a:latin typeface="Consolas" panose="020B0609020204030204" pitchFamily="49" charset="0"/>
                <a:cs typeface="Courier New" panose="02070309020205020404" pitchFamily="49" charset="0"/>
              </a:rPr>
              <a:t>wget</a:t>
            </a:r>
            <a:endParaRPr lang="en-IN" b="1" dirty="0">
              <a:solidFill>
                <a:srgbClr val="0000FF"/>
              </a:solidFill>
              <a:latin typeface="Consolas" panose="020B0609020204030204" pitchFamily="49" charset="0"/>
              <a:cs typeface="Courier New" panose="02070309020205020404" pitchFamily="49" charset="0"/>
            </a:endParaRPr>
          </a:p>
          <a:p>
            <a:r>
              <a:rPr lang="en-IN" b="1" dirty="0">
                <a:solidFill>
                  <a:srgbClr val="0000FF"/>
                </a:solidFill>
                <a:latin typeface="Consolas" panose="020B0609020204030204" pitchFamily="49" charset="0"/>
                <a:cs typeface="Courier New" panose="02070309020205020404" pitchFamily="49" charset="0"/>
              </a:rPr>
              <a:t>RUN pip install Flask</a:t>
            </a:r>
          </a:p>
          <a:p>
            <a:r>
              <a:rPr lang="en-IN" b="1" dirty="0">
                <a:solidFill>
                  <a:srgbClr val="0000FF"/>
                </a:solidFill>
                <a:latin typeface="Consolas" panose="020B0609020204030204" pitchFamily="49" charset="0"/>
                <a:cs typeface="Courier New" panose="02070309020205020404" pitchFamily="49" charset="0"/>
              </a:rPr>
              <a:t>WORKDIR /home</a:t>
            </a:r>
          </a:p>
        </p:txBody>
      </p:sp>
      <p:sp>
        <p:nvSpPr>
          <p:cNvPr id="3" name="TextBox 2"/>
          <p:cNvSpPr txBox="1"/>
          <p:nvPr/>
        </p:nvSpPr>
        <p:spPr>
          <a:xfrm>
            <a:off x="3663862" y="5133328"/>
            <a:ext cx="7461337" cy="906763"/>
          </a:xfrm>
          <a:prstGeom prst="rect">
            <a:avLst/>
          </a:prstGeom>
          <a:noFill/>
        </p:spPr>
        <p:txBody>
          <a:bodyPr wrap="square" lIns="72494" tIns="36247" rIns="72494" bIns="36247"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Images are build time constructs and Container are run time constructs.</a:t>
            </a:r>
          </a:p>
          <a:p>
            <a:pPr>
              <a:spcBef>
                <a:spcPts val="476"/>
              </a:spcBef>
              <a:spcAft>
                <a:spcPts val="476"/>
              </a:spcAft>
            </a:pPr>
            <a:r>
              <a:rPr lang="en-US" sz="1400" b="1" dirty="0">
                <a:solidFill>
                  <a:srgbClr val="0000FF"/>
                </a:solidFill>
                <a:latin typeface="Consolas" panose="020B0609020204030204" pitchFamily="49" charset="0"/>
                <a:cs typeface="Courier New" panose="02070309020205020404" pitchFamily="49" charset="0"/>
              </a:rPr>
              <a:t>$ docker build –t &lt;dockerimage_name&gt; &lt;dockerfile_path&gt;</a:t>
            </a:r>
            <a:endParaRPr lang="en-IN" sz="1400" b="1" dirty="0">
              <a:solidFill>
                <a:srgbClr val="0000FF"/>
              </a:solidFill>
              <a:latin typeface="Consolas" panose="020B0609020204030204" pitchFamily="49" charset="0"/>
              <a:cs typeface="Courier New" panose="02070309020205020404" pitchFamily="49" charset="0"/>
            </a:endParaRPr>
          </a:p>
        </p:txBody>
      </p:sp>
      <p:pic>
        <p:nvPicPr>
          <p:cNvPr id="7" name="Graphic 6" descr="Document with solid fill">
            <a:extLst>
              <a:ext uri="{FF2B5EF4-FFF2-40B4-BE49-F238E27FC236}">
                <a16:creationId xmlns:a16="http://schemas.microsoft.com/office/drawing/2014/main" id="{D1C83650-E8E1-C90D-B7E3-3A2FA7E6C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1" y="1274361"/>
            <a:ext cx="1520553" cy="1520553"/>
          </a:xfrm>
          <a:prstGeom prst="rect">
            <a:avLst/>
          </a:prstGeom>
        </p:spPr>
      </p:pic>
    </p:spTree>
    <p:extLst>
      <p:ext uri="{BB962C8B-B14F-4D97-AF65-F5344CB8AC3E}">
        <p14:creationId xmlns:p14="http://schemas.microsoft.com/office/powerpoint/2010/main" val="39242269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30" y="4061526"/>
            <a:ext cx="2664370" cy="1272473"/>
          </a:xfrm>
        </p:spPr>
        <p:txBody>
          <a:bodyPr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registries and repos</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8F45C339-4B79-8946-EBA0-191D49BB1CC6}"/>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57600" y="914401"/>
            <a:ext cx="8001000" cy="3662541"/>
          </a:xfrm>
          <a:prstGeom prst="rect">
            <a:avLst/>
          </a:prstGeom>
          <a:noFill/>
        </p:spPr>
        <p:txBody>
          <a:bodyPr wrap="square" rtlCol="0">
            <a:spAutoFit/>
          </a:bodyPr>
          <a:lstStyle/>
          <a:p>
            <a:pPr>
              <a:spcBef>
                <a:spcPts val="600"/>
              </a:spcBef>
              <a:spcAft>
                <a:spcPts val="600"/>
              </a:spcAft>
            </a:pPr>
            <a:r>
              <a:rPr lang="en-US" sz="2400" b="1" dirty="0">
                <a:solidFill>
                  <a:srgbClr val="0000FF"/>
                </a:solidFill>
                <a:latin typeface="Arial" panose="020B0604020202020204" pitchFamily="34" charset="0"/>
                <a:cs typeface="Arial" panose="020B0604020202020204" pitchFamily="34" charset="0"/>
                <a:hlinkClick r:id="rId2"/>
              </a:rPr>
              <a:t>https://registry.hub.docker.com</a:t>
            </a:r>
            <a:r>
              <a:rPr lang="en-US" sz="2400" b="1" dirty="0">
                <a:solidFill>
                  <a:srgbClr val="0000FF"/>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docker official registry</a:t>
            </a:r>
          </a:p>
          <a:p>
            <a:pPr>
              <a:spcBef>
                <a:spcPts val="600"/>
              </a:spcBef>
              <a:spcAft>
                <a:spcPts val="600"/>
              </a:spcAft>
            </a:pPr>
            <a:r>
              <a:rPr lang="en-IN" sz="2400" b="1" dirty="0">
                <a:latin typeface="Arial" panose="020B0604020202020204" pitchFamily="34" charset="0"/>
                <a:cs typeface="Arial" panose="020B0604020202020204" pitchFamily="34" charset="0"/>
                <a:hlinkClick r:id="rId3"/>
              </a:rPr>
              <a:t>https://hub.docker.com/</a:t>
            </a:r>
            <a:r>
              <a:rPr lang="en-IN" sz="2400" b="1" dirty="0">
                <a:latin typeface="Arial" panose="020B0604020202020204" pitchFamily="34" charset="0"/>
                <a:cs typeface="Arial" panose="020B0604020202020204" pitchFamily="34" charset="0"/>
              </a:rPr>
              <a:t>  --- create account on docker hub to upload / contribute to the docker public repository.</a:t>
            </a:r>
          </a:p>
          <a:p>
            <a:pPr>
              <a:spcBef>
                <a:spcPts val="600"/>
              </a:spcBef>
              <a:spcAft>
                <a:spcPts val="600"/>
              </a:spcAft>
            </a:pPr>
            <a:r>
              <a:rPr lang="en-IN" sz="2400" b="1" dirty="0">
                <a:latin typeface="Arial" panose="020B0604020202020204" pitchFamily="34" charset="0"/>
                <a:cs typeface="Arial" panose="020B0604020202020204" pitchFamily="34" charset="0"/>
                <a:hlinkClick r:id="rId4"/>
              </a:rPr>
              <a:t>https://store.docker.com</a:t>
            </a:r>
            <a:r>
              <a:rPr lang="en-IN" sz="2400" b="1" dirty="0">
                <a:latin typeface="Arial" panose="020B0604020202020204" pitchFamily="34" charset="0"/>
                <a:cs typeface="Arial" panose="020B0604020202020204" pitchFamily="34" charset="0"/>
              </a:rPr>
              <a:t>  ---  image repositories.</a:t>
            </a:r>
          </a:p>
          <a:p>
            <a:pPr>
              <a:spcBef>
                <a:spcPts val="1800"/>
              </a:spcBef>
              <a:spcAft>
                <a:spcPts val="600"/>
              </a:spcAft>
            </a:pPr>
            <a:r>
              <a:rPr lang="en-US" sz="2400" b="1" dirty="0">
                <a:latin typeface="Arial" panose="020B0604020202020204" pitchFamily="34" charset="0"/>
                <a:cs typeface="Arial" panose="020B0604020202020204" pitchFamily="34" charset="0"/>
              </a:rPr>
              <a:t>Use</a:t>
            </a:r>
            <a:r>
              <a:rPr lang="en-US" sz="2400" b="1" dirty="0">
                <a:latin typeface="Courier New" panose="02070309020205020404" pitchFamily="49" charset="0"/>
                <a:cs typeface="Courier New" panose="02070309020205020404" pitchFamily="49" charset="0"/>
              </a:rPr>
              <a:t> </a:t>
            </a:r>
            <a:r>
              <a:rPr lang="en-US" sz="2000" b="1" dirty="0">
                <a:solidFill>
                  <a:srgbClr val="0000FF"/>
                </a:solidFill>
                <a:latin typeface="Consolas" panose="020B0609020204030204" pitchFamily="49" charset="0"/>
                <a:cs typeface="Courier New" panose="02070309020205020404" pitchFamily="49" charset="0"/>
              </a:rPr>
              <a:t>$ docker pull &lt;</a:t>
            </a:r>
            <a:r>
              <a:rPr lang="en-US" sz="2000" b="1" dirty="0" err="1">
                <a:solidFill>
                  <a:srgbClr val="0000FF"/>
                </a:solidFill>
                <a:latin typeface="Consolas" panose="020B0609020204030204" pitchFamily="49" charset="0"/>
                <a:cs typeface="Courier New" panose="02070309020205020404" pitchFamily="49" charset="0"/>
              </a:rPr>
              <a:t>image_name</a:t>
            </a:r>
            <a:r>
              <a:rPr lang="en-US" sz="2000" b="1" dirty="0">
                <a:solidFill>
                  <a:srgbClr val="0000FF"/>
                </a:solidFill>
                <a:latin typeface="Consolas" panose="020B0609020204030204" pitchFamily="49" charset="0"/>
                <a:cs typeface="Courier New" panose="02070309020205020404" pitchFamily="49" charset="0"/>
              </a:rPr>
              <a:t>&gt;</a:t>
            </a:r>
            <a:r>
              <a:rPr lang="en-US" sz="2400" b="1" dirty="0">
                <a:latin typeface="Consolas" panose="020B0609020204030204" pitchFamily="49" charset="0"/>
                <a:cs typeface="Courier New" panose="02070309020205020404" pitchFamily="49" charset="0"/>
              </a:rPr>
              <a:t>… </a:t>
            </a:r>
            <a:r>
              <a:rPr lang="en-US" sz="2400" b="1" dirty="0">
                <a:latin typeface="Arial" panose="020B0604020202020204" pitchFamily="34" charset="0"/>
                <a:cs typeface="Arial" panose="020B0604020202020204" pitchFamily="34" charset="0"/>
              </a:rPr>
              <a:t>command to pull images from registries.</a:t>
            </a:r>
            <a:endParaRPr lang="en-IN" sz="2400" b="1" dirty="0">
              <a:latin typeface="Arial" panose="020B0604020202020204" pitchFamily="34" charset="0"/>
              <a:cs typeface="Arial" panose="020B0604020202020204" pitchFamily="34" charset="0"/>
            </a:endParaRPr>
          </a:p>
        </p:txBody>
      </p:sp>
      <p:pic>
        <p:nvPicPr>
          <p:cNvPr id="5" name="Graphic 4" descr="Database with solid fill">
            <a:extLst>
              <a:ext uri="{FF2B5EF4-FFF2-40B4-BE49-F238E27FC236}">
                <a16:creationId xmlns:a16="http://schemas.microsoft.com/office/drawing/2014/main" id="{63EB78CC-2EB8-C32E-AE37-218C23E23E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293" y="1231344"/>
            <a:ext cx="1577273" cy="1577273"/>
          </a:xfrm>
          <a:prstGeom prst="rect">
            <a:avLst/>
          </a:prstGeom>
        </p:spPr>
      </p:pic>
    </p:spTree>
    <p:extLst>
      <p:ext uri="{BB962C8B-B14F-4D97-AF65-F5344CB8AC3E}">
        <p14:creationId xmlns:p14="http://schemas.microsoft.com/office/powerpoint/2010/main" val="37559251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572000" y="3657600"/>
            <a:ext cx="5638800" cy="2370123"/>
          </a:xfrm>
          <a:prstGeom prst="rect">
            <a:avLst/>
          </a:prstGeom>
          <a:noFill/>
          <a:ln w="12700">
            <a:solidFill>
              <a:srgbClr val="00B050"/>
            </a:solidFill>
          </a:ln>
        </p:spPr>
        <p:txBody>
          <a:bodyPr wrap="square" rtlCol="0">
            <a:noAutofit/>
          </a:bodyPr>
          <a:lstStyle/>
          <a:p>
            <a:r>
              <a:rPr lang="en-US" sz="2000" dirty="0">
                <a:latin typeface="Arial" panose="020B0604020202020204" pitchFamily="34" charset="0"/>
                <a:cs typeface="Arial" panose="020B0604020202020204" pitchFamily="34" charset="0"/>
              </a:rPr>
              <a:t>Enterprise Application</a:t>
            </a:r>
            <a:endParaRPr lang="en-IN"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52400" y="4038600"/>
            <a:ext cx="3048000" cy="1371600"/>
          </a:xfrm>
        </p:spPr>
        <p:txBody>
          <a:bodyPr vert="horz" lIns="0" tIns="45720" rIns="0" bIns="0" rtlCol="0" anchor="ctr">
            <a:normAutofit/>
          </a:bodyPr>
          <a:lstStyle/>
          <a:p>
            <a:r>
              <a:rPr lang="en-US" sz="3200" b="1" dirty="0">
                <a:solidFill>
                  <a:schemeClr val="tx1"/>
                </a:solidFill>
                <a:latin typeface="Arial" panose="020B0604020202020204" pitchFamily="34" charset="0"/>
                <a:cs typeface="Arial" panose="020B0604020202020204" pitchFamily="34" charset="0"/>
              </a:rPr>
              <a:t>Docker and </a:t>
            </a:r>
            <a:r>
              <a:rPr lang="en-US" b="1" dirty="0">
                <a:solidFill>
                  <a:schemeClr val="tx1"/>
                </a:solidFill>
                <a:latin typeface="Arial" panose="020B0604020202020204" pitchFamily="34" charset="0"/>
                <a:cs typeface="Arial" panose="020B0604020202020204" pitchFamily="34" charset="0"/>
              </a:rPr>
              <a:t>Microservices</a:t>
            </a:r>
            <a:endParaRPr lang="en-IN" sz="32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4426FFF2-1548-0BD6-5F2F-FC95F3B018DC}"/>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57600" y="835007"/>
            <a:ext cx="8001000" cy="2289193"/>
          </a:xfrm>
          <a:prstGeom prst="rect">
            <a:avLst/>
          </a:prstGeom>
          <a:noFill/>
        </p:spPr>
        <p:txBody>
          <a:bodyPr wrap="square" lIns="72494" tIns="36247" rIns="72494" bIns="36247"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 an application there are multiple services and such services can be offered in an Docker container as a service and such container working together forms the entire application. This way, the individual service can be upgraded / maintained without imposing any downtime on the application.</a:t>
            </a:r>
            <a:endParaRPr lang="en-IN" sz="2400" dirty="0">
              <a:latin typeface="Arial" panose="020B0604020202020204" pitchFamily="34" charset="0"/>
              <a:cs typeface="Arial" panose="020B0604020202020204" pitchFamily="34" charset="0"/>
            </a:endParaRPr>
          </a:p>
        </p:txBody>
      </p:sp>
      <p:sp>
        <p:nvSpPr>
          <p:cNvPr id="5" name="Rounded Rectangle 4"/>
          <p:cNvSpPr/>
          <p:nvPr/>
        </p:nvSpPr>
        <p:spPr bwMode="auto">
          <a:xfrm>
            <a:off x="5642625" y="4288694"/>
            <a:ext cx="1020725"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Database analysis</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6" name="Rounded Rectangle 5"/>
          <p:cNvSpPr/>
          <p:nvPr/>
        </p:nvSpPr>
        <p:spPr bwMode="auto">
          <a:xfrm>
            <a:off x="6931963" y="4288694"/>
            <a:ext cx="967003"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Security</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Rounded Rectangle 6"/>
          <p:cNvSpPr/>
          <p:nvPr/>
        </p:nvSpPr>
        <p:spPr bwMode="auto">
          <a:xfrm>
            <a:off x="5642625" y="5303128"/>
            <a:ext cx="1020725"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Archival</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8" name="Rounded Rectangle 7"/>
          <p:cNvSpPr/>
          <p:nvPr/>
        </p:nvSpPr>
        <p:spPr bwMode="auto">
          <a:xfrm>
            <a:off x="6931963" y="5310304"/>
            <a:ext cx="967003"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Search and retrieval</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9" name="Rounded Rectangle 8"/>
          <p:cNvSpPr/>
          <p:nvPr/>
        </p:nvSpPr>
        <p:spPr bwMode="auto">
          <a:xfrm>
            <a:off x="8221299" y="4288694"/>
            <a:ext cx="1020726"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Reporting</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10" name="Rounded Rectangle 9"/>
          <p:cNvSpPr/>
          <p:nvPr/>
        </p:nvSpPr>
        <p:spPr bwMode="auto">
          <a:xfrm>
            <a:off x="8221299" y="5303128"/>
            <a:ext cx="1020726"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Query analysis</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cxnSp>
        <p:nvCxnSpPr>
          <p:cNvPr id="12" name="Straight Arrow Connector 11"/>
          <p:cNvCxnSpPr>
            <a:stCxn id="6" idx="2"/>
            <a:endCxn id="10" idx="0"/>
          </p:cNvCxnSpPr>
          <p:nvPr/>
        </p:nvCxnSpPr>
        <p:spPr bwMode="auto">
          <a:xfrm>
            <a:off x="7415464" y="4868371"/>
            <a:ext cx="1316198"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5" idx="2"/>
            <a:endCxn id="8" idx="0"/>
          </p:cNvCxnSpPr>
          <p:nvPr/>
        </p:nvCxnSpPr>
        <p:spPr bwMode="auto">
          <a:xfrm>
            <a:off x="6152988" y="4868371"/>
            <a:ext cx="1262477" cy="441933"/>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9" idx="2"/>
            <a:endCxn id="8" idx="0"/>
          </p:cNvCxnSpPr>
          <p:nvPr/>
        </p:nvCxnSpPr>
        <p:spPr bwMode="auto">
          <a:xfrm flipH="1">
            <a:off x="7415464" y="4868371"/>
            <a:ext cx="1316198" cy="441933"/>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endCxn id="7" idx="0"/>
          </p:cNvCxnSpPr>
          <p:nvPr/>
        </p:nvCxnSpPr>
        <p:spPr bwMode="auto">
          <a:xfrm flipH="1">
            <a:off x="6152987" y="4868369"/>
            <a:ext cx="1262476" cy="434758"/>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6616342" y="4578531"/>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7878819" y="4592196"/>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a:off x="7891631" y="5581361"/>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6616342" y="5592965"/>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9" idx="2"/>
            <a:endCxn id="7" idx="0"/>
          </p:cNvCxnSpPr>
          <p:nvPr/>
        </p:nvCxnSpPr>
        <p:spPr bwMode="auto">
          <a:xfrm flipH="1">
            <a:off x="6152988" y="4868371"/>
            <a:ext cx="2578675"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5" idx="2"/>
            <a:endCxn id="10" idx="0"/>
          </p:cNvCxnSpPr>
          <p:nvPr/>
        </p:nvCxnSpPr>
        <p:spPr bwMode="auto">
          <a:xfrm>
            <a:off x="6152988" y="4868371"/>
            <a:ext cx="2578675"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Graphic 10" descr="Gears with solid fill">
            <a:extLst>
              <a:ext uri="{FF2B5EF4-FFF2-40B4-BE49-F238E27FC236}">
                <a16:creationId xmlns:a16="http://schemas.microsoft.com/office/drawing/2014/main" id="{79717805-E465-78EA-9696-F578875C91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347" y="1295400"/>
            <a:ext cx="1676400" cy="1676400"/>
          </a:xfrm>
          <a:prstGeom prst="rect">
            <a:avLst/>
          </a:prstGeom>
        </p:spPr>
      </p:pic>
    </p:spTree>
    <p:extLst>
      <p:ext uri="{BB962C8B-B14F-4D97-AF65-F5344CB8AC3E}">
        <p14:creationId xmlns:p14="http://schemas.microsoft.com/office/powerpoint/2010/main" val="10571757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34956"/>
            <a:ext cx="2332703"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Agenda</a:t>
            </a:r>
            <a:endParaRPr lang="en-IN"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91000" y="838200"/>
            <a:ext cx="6781800" cy="4724400"/>
          </a:xfrm>
        </p:spPr>
        <p:txBody>
          <a:bodyPr>
            <a:normAutofit/>
          </a:bodyPr>
          <a:lstStyle/>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What is Docker?</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Architecture</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Installing Docker</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Dockerfile</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Images</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and Microservices</a:t>
            </a:r>
          </a:p>
        </p:txBody>
      </p:sp>
      <p:sp>
        <p:nvSpPr>
          <p:cNvPr id="4" name="Footer Placeholder 3">
            <a:extLst>
              <a:ext uri="{FF2B5EF4-FFF2-40B4-BE49-F238E27FC236}">
                <a16:creationId xmlns:a16="http://schemas.microsoft.com/office/drawing/2014/main" id="{4508F137-D39F-15C6-AE36-8977299696D3}"/>
              </a:ext>
            </a:extLst>
          </p:cNvPr>
          <p:cNvSpPr>
            <a:spLocks noGrp="1"/>
          </p:cNvSpPr>
          <p:nvPr>
            <p:ph type="ftr" sz="quarter" idx="11"/>
          </p:nvPr>
        </p:nvSpPr>
        <p:spPr/>
        <p:txBody>
          <a:bodyPr/>
          <a:lstStyle/>
          <a:p>
            <a:r>
              <a:rPr lang="en-US" dirty="0"/>
              <a:t>https://plusforum.in</a:t>
            </a:r>
            <a:endParaRPr lang="en-IN" dirty="0"/>
          </a:p>
        </p:txBody>
      </p:sp>
      <p:pic>
        <p:nvPicPr>
          <p:cNvPr id="5" name="Graphic 4" descr="Checklist with solid fill">
            <a:extLst>
              <a:ext uri="{FF2B5EF4-FFF2-40B4-BE49-F238E27FC236}">
                <a16:creationId xmlns:a16="http://schemas.microsoft.com/office/drawing/2014/main" id="{CA0A2A8C-A10C-3969-982E-8B3AC5008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702" y="1432560"/>
            <a:ext cx="1600200" cy="1600200"/>
          </a:xfrm>
          <a:prstGeom prst="rect">
            <a:avLst/>
          </a:prstGeom>
        </p:spPr>
      </p:pic>
    </p:spTree>
    <p:extLst>
      <p:ext uri="{BB962C8B-B14F-4D97-AF65-F5344CB8AC3E}">
        <p14:creationId xmlns:p14="http://schemas.microsoft.com/office/powerpoint/2010/main" val="71696517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514600"/>
            <a:ext cx="6096000" cy="1143000"/>
          </a:xfrm>
        </p:spPr>
        <p:txBody>
          <a:bodyPr>
            <a:normAutofit/>
          </a:bodyPr>
          <a:lstStyle/>
          <a:p>
            <a:pPr algn="ctr"/>
            <a:r>
              <a:rPr lang="en-US" sz="5400" b="1" dirty="0">
                <a:solidFill>
                  <a:schemeClr val="tx1"/>
                </a:solidFill>
                <a:latin typeface="Arial" panose="020B0604020202020204" pitchFamily="34" charset="0"/>
                <a:cs typeface="Arial" panose="020B0604020202020204" pitchFamily="34" charset="0"/>
              </a:rPr>
              <a:t>Thank You</a:t>
            </a:r>
            <a:endParaRPr lang="en-IN" sz="54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DA274228-B1D7-9899-7337-8EFBAF48DF55}"/>
              </a:ext>
            </a:extLst>
          </p:cNvPr>
          <p:cNvSpPr>
            <a:spLocks noGrp="1"/>
          </p:cNvSpPr>
          <p:nvPr>
            <p:ph type="ftr" sz="quarter" idx="11"/>
          </p:nvPr>
        </p:nvSpPr>
        <p:spPr/>
        <p:txBody>
          <a:bodyPr/>
          <a:lstStyle/>
          <a:p>
            <a:r>
              <a:rPr lang="en-US"/>
              <a:t>https://plusforum.in</a:t>
            </a:r>
            <a:endParaRPr lang="en-IN" dirty="0"/>
          </a:p>
        </p:txBody>
      </p:sp>
    </p:spTree>
    <p:extLst>
      <p:ext uri="{BB962C8B-B14F-4D97-AF65-F5344CB8AC3E}">
        <p14:creationId xmlns:p14="http://schemas.microsoft.com/office/powerpoint/2010/main" val="3495133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14800"/>
            <a:ext cx="2221877"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What is Docker ?</a:t>
            </a:r>
            <a:endParaRPr lang="en-IN" sz="40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8922DD62-F335-85D5-CA30-443AA28D627A}"/>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24304" y="838200"/>
            <a:ext cx="7958096" cy="5181600"/>
          </a:xfrm>
          <a:prstGeom prst="rect">
            <a:avLst/>
          </a:prstGeom>
          <a:noFill/>
        </p:spPr>
        <p:txBody>
          <a:bodyPr wrap="square" lIns="91429" tIns="45714" rIns="91429" bIns="45714" rtlCol="0">
            <a:noAutofit/>
          </a:bodyPr>
          <a:lstStyle/>
          <a:p>
            <a:pPr indent="1588" algn="just"/>
            <a:r>
              <a:rPr lang="en-IN" b="1" dirty="0">
                <a:latin typeface="Arial" panose="020B0604020202020204" pitchFamily="34" charset="0"/>
                <a:cs typeface="Arial" panose="020B0604020202020204" pitchFamily="34" charset="0"/>
              </a:rPr>
              <a:t>Docker</a:t>
            </a:r>
            <a:r>
              <a:rPr lang="en-IN" dirty="0">
                <a:latin typeface="Arial" panose="020B0604020202020204" pitchFamily="34" charset="0"/>
                <a:cs typeface="Arial" panose="020B0604020202020204" pitchFamily="34" charset="0"/>
              </a:rPr>
              <a:t> separates applications from infrastructure using the container technology. This is similar to the way VMs separate operating systems from the hardware. Using Docker containers, you can deploy, replicate, move, and back up a workload even more quickly and easily than you can do so using virtual machines. Docker container are highly </a:t>
            </a:r>
            <a:r>
              <a:rPr lang="en-IN" b="1" dirty="0">
                <a:latin typeface="Arial" panose="020B0604020202020204" pitchFamily="34" charset="0"/>
                <a:cs typeface="Arial" panose="020B0604020202020204" pitchFamily="34" charset="0"/>
              </a:rPr>
              <a:t>scalable</a:t>
            </a:r>
            <a:r>
              <a:rPr lang="en-IN" dirty="0">
                <a:latin typeface="Arial" panose="020B0604020202020204" pitchFamily="34" charset="0"/>
                <a:cs typeface="Arial" panose="020B0604020202020204" pitchFamily="34" charset="0"/>
              </a:rPr>
              <a:t> (can be expanded rapidly), </a:t>
            </a:r>
            <a:r>
              <a:rPr lang="en-IN" b="1" dirty="0">
                <a:latin typeface="Arial" panose="020B0604020202020204" pitchFamily="34" charset="0"/>
                <a:cs typeface="Arial" panose="020B0604020202020204" pitchFamily="34" charset="0"/>
              </a:rPr>
              <a:t>portable</a:t>
            </a:r>
            <a:r>
              <a:rPr lang="en-IN" dirty="0">
                <a:latin typeface="Arial" panose="020B0604020202020204" pitchFamily="34" charset="0"/>
                <a:cs typeface="Arial" panose="020B0604020202020204" pitchFamily="34" charset="0"/>
              </a:rPr>
              <a:t> (Dockerized application are extremely portable). </a:t>
            </a:r>
            <a:r>
              <a:rPr lang="en-US" dirty="0">
                <a:latin typeface="Arial" panose="020B0604020202020204" pitchFamily="34" charset="0"/>
                <a:cs typeface="Arial" panose="020B0604020202020204" pitchFamily="34" charset="0"/>
              </a:rPr>
              <a:t>Docker uses </a:t>
            </a:r>
            <a:r>
              <a:rPr lang="en-US" b="1" dirty="0">
                <a:latin typeface="Arial" panose="020B0604020202020204" pitchFamily="34" charset="0"/>
                <a:cs typeface="Arial" panose="020B0604020202020204" pitchFamily="34" charset="0"/>
              </a:rPr>
              <a:t>google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Go</a:t>
            </a:r>
            <a:r>
              <a:rPr lang="en-US" dirty="0">
                <a:latin typeface="Arial" panose="020B0604020202020204" pitchFamily="34" charset="0"/>
                <a:cs typeface="Arial" panose="020B0604020202020204" pitchFamily="34" charset="0"/>
              </a:rPr>
              <a:t>’ programming language for Docker development.</a:t>
            </a:r>
            <a:endParaRPr lang="en-IN" dirty="0">
              <a:latin typeface="Arial" panose="020B0604020202020204" pitchFamily="34" charset="0"/>
              <a:cs typeface="Arial" panose="020B0604020202020204" pitchFamily="34" charset="0"/>
            </a:endParaRPr>
          </a:p>
          <a:p>
            <a:pPr marL="317160" indent="-317160" algn="just">
              <a:spcBef>
                <a:spcPts val="951"/>
              </a:spcBef>
              <a:spcAft>
                <a:spcPts val="951"/>
              </a:spcAft>
              <a:buFont typeface="Arial" panose="020B0604020202020204" pitchFamily="34" charset="0"/>
              <a:buChar char="•"/>
            </a:pPr>
            <a:r>
              <a:rPr lang="en-IN" b="1" dirty="0">
                <a:latin typeface="Arial" panose="020B0604020202020204" pitchFamily="34" charset="0"/>
                <a:cs typeface="Arial" panose="020B0604020202020204" pitchFamily="34" charset="0"/>
              </a:rPr>
              <a:t>Docker Registries:</a:t>
            </a:r>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registry is a storage and content delivery system, holding named Docker images, available in different tagged versions. Users interact with a registry by using Docker push and pull commands.</a:t>
            </a:r>
          </a:p>
          <a:p>
            <a:pPr algn="just"/>
            <a:r>
              <a:rPr lang="en-IN" dirty="0">
                <a:latin typeface="Arial" panose="020B0604020202020204" pitchFamily="34" charset="0"/>
                <a:cs typeface="Arial" panose="020B0604020202020204" pitchFamily="34" charset="0"/>
              </a:rPr>
              <a:t>One can create and share Docker image on ‘Docker hub’  for sharing with co-workers, customers etc.</a:t>
            </a:r>
          </a:p>
          <a:p>
            <a:pPr marL="362468" indent="-90617" algn="just">
              <a:spcBef>
                <a:spcPts val="951"/>
              </a:spcBef>
            </a:pPr>
            <a:r>
              <a:rPr lang="en-US" sz="2000" dirty="0">
                <a:solidFill>
                  <a:srgbClr val="0000FF"/>
                </a:solidFill>
                <a:latin typeface="Consolas" panose="020B0609020204030204" pitchFamily="49" charset="0"/>
                <a:cs typeface="Courier New" panose="02070309020205020404" pitchFamily="49" charset="0"/>
              </a:rPr>
              <a:t>$ docker pull</a:t>
            </a:r>
          </a:p>
          <a:p>
            <a:pPr marL="362468" indent="-90617" algn="just"/>
            <a:r>
              <a:rPr lang="en-US" sz="2000" dirty="0">
                <a:solidFill>
                  <a:srgbClr val="0000FF"/>
                </a:solidFill>
                <a:latin typeface="Consolas" panose="020B0609020204030204" pitchFamily="49" charset="0"/>
                <a:cs typeface="Courier New" panose="02070309020205020404" pitchFamily="49" charset="0"/>
              </a:rPr>
              <a:t>$ docker run &lt;container name&gt;</a:t>
            </a:r>
          </a:p>
          <a:p>
            <a:pPr marL="271851" indent="-271851" algn="just">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Docker formerly known as </a:t>
            </a:r>
            <a:r>
              <a:rPr lang="en-US" b="1" dirty="0" err="1">
                <a:latin typeface="Arial" panose="020B0604020202020204" pitchFamily="34" charset="0"/>
                <a:cs typeface="Arial" panose="020B0604020202020204" pitchFamily="34" charset="0"/>
              </a:rPr>
              <a:t>dotCloud</a:t>
            </a:r>
            <a:endParaRPr lang="en-IN" b="1" dirty="0">
              <a:latin typeface="Arial" panose="020B0604020202020204" pitchFamily="34" charset="0"/>
              <a:cs typeface="Arial" panose="020B0604020202020204" pitchFamily="34" charset="0"/>
            </a:endParaRPr>
          </a:p>
        </p:txBody>
      </p:sp>
      <p:pic>
        <p:nvPicPr>
          <p:cNvPr id="2" name="Graphic 1" descr="Checklist with solid fill">
            <a:extLst>
              <a:ext uri="{FF2B5EF4-FFF2-40B4-BE49-F238E27FC236}">
                <a16:creationId xmlns:a16="http://schemas.microsoft.com/office/drawing/2014/main" id="{68ABAAAD-C1D6-6AAD-3373-78B40D70EB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638" y="1441761"/>
            <a:ext cx="1530039" cy="1530039"/>
          </a:xfrm>
          <a:prstGeom prst="rect">
            <a:avLst/>
          </a:prstGeom>
        </p:spPr>
      </p:pic>
    </p:spTree>
    <p:extLst>
      <p:ext uri="{BB962C8B-B14F-4D97-AF65-F5344CB8AC3E}">
        <p14:creationId xmlns:p14="http://schemas.microsoft.com/office/powerpoint/2010/main" val="18031291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553-CDE1-4E8A-CD9C-9444EF1855BC}"/>
              </a:ext>
            </a:extLst>
          </p:cNvPr>
          <p:cNvSpPr>
            <a:spLocks noGrp="1"/>
          </p:cNvSpPr>
          <p:nvPr>
            <p:ph type="title"/>
          </p:nvPr>
        </p:nvSpPr>
        <p:spPr>
          <a:xfrm>
            <a:off x="381000" y="3911421"/>
            <a:ext cx="2566531" cy="1371600"/>
          </a:xfrm>
        </p:spPr>
        <p:txBody>
          <a:bodyPr>
            <a:noAutofit/>
          </a:bodyPr>
          <a:lstStyle/>
          <a:p>
            <a:r>
              <a:rPr lang="en-US" sz="3500" b="1" dirty="0">
                <a:solidFill>
                  <a:schemeClr val="tx1"/>
                </a:solidFill>
                <a:latin typeface="Arial" panose="020B0604020202020204" pitchFamily="34" charset="0"/>
                <a:cs typeface="Arial" panose="020B0604020202020204" pitchFamily="34" charset="0"/>
              </a:rPr>
              <a:t>Virtual Machine V/S Containers</a:t>
            </a:r>
            <a:endParaRPr lang="en-IN" sz="35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33B228B8-FEE2-76F2-790B-B6480B8D2418}"/>
              </a:ext>
            </a:extLst>
          </p:cNvPr>
          <p:cNvSpPr>
            <a:spLocks noGrp="1"/>
          </p:cNvSpPr>
          <p:nvPr>
            <p:ph type="ftr" sz="quarter" idx="11"/>
          </p:nvPr>
        </p:nvSpPr>
        <p:spPr/>
        <p:txBody>
          <a:bodyPr/>
          <a:lstStyle/>
          <a:p>
            <a:r>
              <a:rPr lang="en-US"/>
              <a:t>https://plusforum.in</a:t>
            </a:r>
            <a:endParaRPr lang="en-IN" dirty="0"/>
          </a:p>
        </p:txBody>
      </p:sp>
      <p:sp>
        <p:nvSpPr>
          <p:cNvPr id="4" name="TextBox 3">
            <a:extLst>
              <a:ext uri="{FF2B5EF4-FFF2-40B4-BE49-F238E27FC236}">
                <a16:creationId xmlns:a16="http://schemas.microsoft.com/office/drawing/2014/main" id="{89697A64-1936-F6DD-EC5D-C084183F113D}"/>
              </a:ext>
            </a:extLst>
          </p:cNvPr>
          <p:cNvSpPr txBox="1"/>
          <p:nvPr/>
        </p:nvSpPr>
        <p:spPr>
          <a:xfrm>
            <a:off x="4121701" y="5071623"/>
            <a:ext cx="1871327" cy="298970"/>
          </a:xfrm>
          <a:prstGeom prst="rect">
            <a:avLst/>
          </a:prstGeom>
          <a:noFill/>
        </p:spPr>
        <p:txBody>
          <a:bodyPr wrap="square" rtlCol="0" anchor="b" anchorCtr="0">
            <a:noAutofit/>
          </a:bodyPr>
          <a:lstStyle/>
          <a:p>
            <a:pPr algn="ctr"/>
            <a:r>
              <a:rPr lang="en-US" sz="1400" b="1" dirty="0"/>
              <a:t>Virtual Machine</a:t>
            </a:r>
            <a:endParaRPr lang="en-IN" sz="1400" b="1" dirty="0"/>
          </a:p>
        </p:txBody>
      </p:sp>
      <p:sp>
        <p:nvSpPr>
          <p:cNvPr id="5" name="TextBox 4">
            <a:extLst>
              <a:ext uri="{FF2B5EF4-FFF2-40B4-BE49-F238E27FC236}">
                <a16:creationId xmlns:a16="http://schemas.microsoft.com/office/drawing/2014/main" id="{E596ADF4-0ADC-9540-3E6A-35A994BAF859}"/>
              </a:ext>
            </a:extLst>
          </p:cNvPr>
          <p:cNvSpPr txBox="1"/>
          <p:nvPr/>
        </p:nvSpPr>
        <p:spPr>
          <a:xfrm>
            <a:off x="9158008" y="5113773"/>
            <a:ext cx="1871327" cy="298970"/>
          </a:xfrm>
          <a:prstGeom prst="rect">
            <a:avLst/>
          </a:prstGeom>
          <a:noFill/>
        </p:spPr>
        <p:txBody>
          <a:bodyPr wrap="square" rtlCol="0" anchor="b" anchorCtr="0">
            <a:noAutofit/>
          </a:bodyPr>
          <a:lstStyle>
            <a:defPPr>
              <a:defRPr lang="en-US"/>
            </a:defPPr>
            <a:lvl1pPr algn="ctr">
              <a:defRPr sz="2000"/>
            </a:lvl1pPr>
          </a:lstStyle>
          <a:p>
            <a:r>
              <a:rPr lang="en-US" sz="1400" b="1" dirty="0"/>
              <a:t>Docker on Non-Linux</a:t>
            </a:r>
            <a:endParaRPr lang="en-IN" sz="1400" b="1" dirty="0"/>
          </a:p>
        </p:txBody>
      </p:sp>
      <p:sp>
        <p:nvSpPr>
          <p:cNvPr id="6" name="TextBox 5">
            <a:extLst>
              <a:ext uri="{FF2B5EF4-FFF2-40B4-BE49-F238E27FC236}">
                <a16:creationId xmlns:a16="http://schemas.microsoft.com/office/drawing/2014/main" id="{0970451C-565A-49E6-4A0E-2140F54F9554}"/>
              </a:ext>
            </a:extLst>
          </p:cNvPr>
          <p:cNvSpPr txBox="1"/>
          <p:nvPr/>
        </p:nvSpPr>
        <p:spPr>
          <a:xfrm>
            <a:off x="6630880" y="5283022"/>
            <a:ext cx="1871327" cy="307359"/>
          </a:xfrm>
          <a:prstGeom prst="rect">
            <a:avLst/>
          </a:prstGeom>
          <a:noFill/>
        </p:spPr>
        <p:txBody>
          <a:bodyPr wrap="square" rtlCol="0" anchor="b" anchorCtr="0">
            <a:noAutofit/>
          </a:bodyPr>
          <a:lstStyle>
            <a:defPPr>
              <a:defRPr lang="en-US"/>
            </a:defPPr>
            <a:lvl1pPr algn="ctr">
              <a:defRPr sz="2000"/>
            </a:lvl1pPr>
          </a:lstStyle>
          <a:p>
            <a:r>
              <a:rPr lang="en-US" sz="1400" b="1" dirty="0"/>
              <a:t>Docker on Linux / Win Server 2019 and later</a:t>
            </a:r>
            <a:endParaRPr lang="en-IN" sz="1400" b="1" dirty="0"/>
          </a:p>
        </p:txBody>
      </p:sp>
      <p:sp>
        <p:nvSpPr>
          <p:cNvPr id="9" name="Rounded Rectangle 5">
            <a:extLst>
              <a:ext uri="{FF2B5EF4-FFF2-40B4-BE49-F238E27FC236}">
                <a16:creationId xmlns:a16="http://schemas.microsoft.com/office/drawing/2014/main" id="{EB780DBC-9F59-2C8D-779D-DD34BF97C50D}"/>
              </a:ext>
            </a:extLst>
          </p:cNvPr>
          <p:cNvSpPr/>
          <p:nvPr/>
        </p:nvSpPr>
        <p:spPr>
          <a:xfrm>
            <a:off x="4158759" y="3039663"/>
            <a:ext cx="868383" cy="36649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Guest OS</a:t>
            </a:r>
            <a:endParaRPr lang="en-IN" sz="1200" dirty="0"/>
          </a:p>
        </p:txBody>
      </p:sp>
      <p:sp>
        <p:nvSpPr>
          <p:cNvPr id="12" name="Rounded Rectangle 8">
            <a:extLst>
              <a:ext uri="{FF2B5EF4-FFF2-40B4-BE49-F238E27FC236}">
                <a16:creationId xmlns:a16="http://schemas.microsoft.com/office/drawing/2014/main" id="{01781AF5-211C-B707-138B-571C330A04BF}"/>
              </a:ext>
            </a:extLst>
          </p:cNvPr>
          <p:cNvSpPr/>
          <p:nvPr/>
        </p:nvSpPr>
        <p:spPr>
          <a:xfrm>
            <a:off x="5200846" y="3039663"/>
            <a:ext cx="868383" cy="36649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Guest OS</a:t>
            </a:r>
            <a:endParaRPr lang="en-IN" sz="1200" dirty="0"/>
          </a:p>
        </p:txBody>
      </p:sp>
      <p:sp>
        <p:nvSpPr>
          <p:cNvPr id="13" name="Rounded Rectangle 9">
            <a:extLst>
              <a:ext uri="{FF2B5EF4-FFF2-40B4-BE49-F238E27FC236}">
                <a16:creationId xmlns:a16="http://schemas.microsoft.com/office/drawing/2014/main" id="{A5C6020E-56F2-8CBB-25B7-12969D5F2DF0}"/>
              </a:ext>
            </a:extLst>
          </p:cNvPr>
          <p:cNvSpPr/>
          <p:nvPr/>
        </p:nvSpPr>
        <p:spPr>
          <a:xfrm>
            <a:off x="4121701" y="3558219"/>
            <a:ext cx="1947528" cy="3761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Hypervisor</a:t>
            </a:r>
            <a:endParaRPr lang="en-IN" sz="1400" b="1" dirty="0">
              <a:solidFill>
                <a:schemeClr val="tx1"/>
              </a:solidFill>
            </a:endParaRPr>
          </a:p>
        </p:txBody>
      </p:sp>
      <p:sp>
        <p:nvSpPr>
          <p:cNvPr id="14" name="Rounded Rectangle 10">
            <a:extLst>
              <a:ext uri="{FF2B5EF4-FFF2-40B4-BE49-F238E27FC236}">
                <a16:creationId xmlns:a16="http://schemas.microsoft.com/office/drawing/2014/main" id="{2615FEFE-12E6-BB44-7477-544901751668}"/>
              </a:ext>
            </a:extLst>
          </p:cNvPr>
          <p:cNvSpPr/>
          <p:nvPr/>
        </p:nvSpPr>
        <p:spPr>
          <a:xfrm>
            <a:off x="4121701" y="4015453"/>
            <a:ext cx="1947528" cy="37612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OS</a:t>
            </a:r>
            <a:endParaRPr lang="en-IN" sz="1400" b="1" dirty="0">
              <a:solidFill>
                <a:schemeClr val="tx1"/>
              </a:solidFill>
            </a:endParaRPr>
          </a:p>
        </p:txBody>
      </p:sp>
      <p:sp>
        <p:nvSpPr>
          <p:cNvPr id="15" name="Rounded Rectangle 11">
            <a:extLst>
              <a:ext uri="{FF2B5EF4-FFF2-40B4-BE49-F238E27FC236}">
                <a16:creationId xmlns:a16="http://schemas.microsoft.com/office/drawing/2014/main" id="{6A322701-F8DD-E686-26FA-44E5BC75F9B7}"/>
              </a:ext>
            </a:extLst>
          </p:cNvPr>
          <p:cNvSpPr/>
          <p:nvPr/>
        </p:nvSpPr>
        <p:spPr>
          <a:xfrm>
            <a:off x="4121701" y="4506668"/>
            <a:ext cx="1947528" cy="3761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20" name="Rounded Rectangle 16">
            <a:extLst>
              <a:ext uri="{FF2B5EF4-FFF2-40B4-BE49-F238E27FC236}">
                <a16:creationId xmlns:a16="http://schemas.microsoft.com/office/drawing/2014/main" id="{F368902D-7FAD-60D2-A8F8-F99F45DBB543}"/>
              </a:ext>
            </a:extLst>
          </p:cNvPr>
          <p:cNvSpPr/>
          <p:nvPr/>
        </p:nvSpPr>
        <p:spPr>
          <a:xfrm>
            <a:off x="9134310" y="15343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21" name="Rounded Rectangle 17">
            <a:extLst>
              <a:ext uri="{FF2B5EF4-FFF2-40B4-BE49-F238E27FC236}">
                <a16:creationId xmlns:a16="http://schemas.microsoft.com/office/drawing/2014/main" id="{9BC04EC0-A846-EB14-99CD-662BFC278D2A}"/>
              </a:ext>
            </a:extLst>
          </p:cNvPr>
          <p:cNvSpPr/>
          <p:nvPr/>
        </p:nvSpPr>
        <p:spPr>
          <a:xfrm>
            <a:off x="9134310" y="18391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22" name="Rounded Rectangle 18">
            <a:extLst>
              <a:ext uri="{FF2B5EF4-FFF2-40B4-BE49-F238E27FC236}">
                <a16:creationId xmlns:a16="http://schemas.microsoft.com/office/drawing/2014/main" id="{EFB61C93-8E67-80F5-15FC-D6243502130A}"/>
              </a:ext>
            </a:extLst>
          </p:cNvPr>
          <p:cNvSpPr/>
          <p:nvPr/>
        </p:nvSpPr>
        <p:spPr>
          <a:xfrm>
            <a:off x="10177750" y="15343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App 1</a:t>
            </a:r>
            <a:endParaRPr lang="en-IN" sz="1200" b="1" dirty="0">
              <a:solidFill>
                <a:schemeClr val="tx1"/>
              </a:solidFill>
            </a:endParaRPr>
          </a:p>
        </p:txBody>
      </p:sp>
      <p:sp>
        <p:nvSpPr>
          <p:cNvPr id="23" name="Rounded Rectangle 19">
            <a:extLst>
              <a:ext uri="{FF2B5EF4-FFF2-40B4-BE49-F238E27FC236}">
                <a16:creationId xmlns:a16="http://schemas.microsoft.com/office/drawing/2014/main" id="{6334A43A-705A-1405-5379-E6BD9A3B41CB}"/>
              </a:ext>
            </a:extLst>
          </p:cNvPr>
          <p:cNvSpPr/>
          <p:nvPr/>
        </p:nvSpPr>
        <p:spPr>
          <a:xfrm>
            <a:off x="10177750" y="18391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24" name="Rounded Rectangle 20">
            <a:extLst>
              <a:ext uri="{FF2B5EF4-FFF2-40B4-BE49-F238E27FC236}">
                <a16:creationId xmlns:a16="http://schemas.microsoft.com/office/drawing/2014/main" id="{BCAF5F60-170E-EB9E-5C08-77CF0A9B6262}"/>
              </a:ext>
            </a:extLst>
          </p:cNvPr>
          <p:cNvSpPr/>
          <p:nvPr/>
        </p:nvSpPr>
        <p:spPr>
          <a:xfrm>
            <a:off x="6639375" y="3054883"/>
            <a:ext cx="1971223" cy="53645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Docker Engine</a:t>
            </a:r>
            <a:endParaRPr lang="en-IN" sz="1400" b="1" dirty="0">
              <a:solidFill>
                <a:schemeClr val="tx1"/>
              </a:solidFill>
            </a:endParaRPr>
          </a:p>
        </p:txBody>
      </p:sp>
      <p:sp>
        <p:nvSpPr>
          <p:cNvPr id="25" name="Rounded Rectangle 21">
            <a:extLst>
              <a:ext uri="{FF2B5EF4-FFF2-40B4-BE49-F238E27FC236}">
                <a16:creationId xmlns:a16="http://schemas.microsoft.com/office/drawing/2014/main" id="{2CA52A60-C924-32A7-679E-FE9A54EC37B5}"/>
              </a:ext>
            </a:extLst>
          </p:cNvPr>
          <p:cNvSpPr/>
          <p:nvPr/>
        </p:nvSpPr>
        <p:spPr>
          <a:xfrm>
            <a:off x="6630880" y="3670080"/>
            <a:ext cx="1967475" cy="48687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Linux</a:t>
            </a:r>
            <a:endParaRPr lang="en-IN" sz="1400" b="1" dirty="0">
              <a:solidFill>
                <a:schemeClr val="tx1"/>
              </a:solidFill>
            </a:endParaRPr>
          </a:p>
        </p:txBody>
      </p:sp>
      <p:sp>
        <p:nvSpPr>
          <p:cNvPr id="26" name="Rounded Rectangle 22">
            <a:extLst>
              <a:ext uri="{FF2B5EF4-FFF2-40B4-BE49-F238E27FC236}">
                <a16:creationId xmlns:a16="http://schemas.microsoft.com/office/drawing/2014/main" id="{F8E65EA0-F93B-1439-68B1-7F93A70906C0}"/>
              </a:ext>
            </a:extLst>
          </p:cNvPr>
          <p:cNvSpPr/>
          <p:nvPr/>
        </p:nvSpPr>
        <p:spPr>
          <a:xfrm>
            <a:off x="6614886" y="4285277"/>
            <a:ext cx="1983468" cy="59751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27" name="Rounded Rectangle 23">
            <a:extLst>
              <a:ext uri="{FF2B5EF4-FFF2-40B4-BE49-F238E27FC236}">
                <a16:creationId xmlns:a16="http://schemas.microsoft.com/office/drawing/2014/main" id="{EBF3AE4D-C503-4959-DE2E-24D1DDFAD899}"/>
              </a:ext>
            </a:extLst>
          </p:cNvPr>
          <p:cNvSpPr/>
          <p:nvPr/>
        </p:nvSpPr>
        <p:spPr>
          <a:xfrm>
            <a:off x="9158008" y="2334144"/>
            <a:ext cx="1871327" cy="3761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Docker Engine</a:t>
            </a:r>
            <a:endParaRPr lang="en-IN" sz="1400" b="1" dirty="0">
              <a:solidFill>
                <a:schemeClr val="tx1"/>
              </a:solidFill>
            </a:endParaRPr>
          </a:p>
        </p:txBody>
      </p:sp>
      <p:sp>
        <p:nvSpPr>
          <p:cNvPr id="28" name="Rounded Rectangle 24">
            <a:extLst>
              <a:ext uri="{FF2B5EF4-FFF2-40B4-BE49-F238E27FC236}">
                <a16:creationId xmlns:a16="http://schemas.microsoft.com/office/drawing/2014/main" id="{F7FE569B-17EE-FBDF-F7D8-6B39325151B2}"/>
              </a:ext>
            </a:extLst>
          </p:cNvPr>
          <p:cNvSpPr/>
          <p:nvPr/>
        </p:nvSpPr>
        <p:spPr>
          <a:xfrm>
            <a:off x="9158008" y="2867235"/>
            <a:ext cx="1871327" cy="45750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Guest Linux</a:t>
            </a:r>
            <a:endParaRPr lang="en-IN" sz="1400" b="1" dirty="0">
              <a:solidFill>
                <a:schemeClr val="tx1"/>
              </a:solidFill>
            </a:endParaRPr>
          </a:p>
        </p:txBody>
      </p:sp>
      <p:sp>
        <p:nvSpPr>
          <p:cNvPr id="29" name="Rounded Rectangle 25">
            <a:extLst>
              <a:ext uri="{FF2B5EF4-FFF2-40B4-BE49-F238E27FC236}">
                <a16:creationId xmlns:a16="http://schemas.microsoft.com/office/drawing/2014/main" id="{0CBC51AE-D0EC-C86E-1C70-2C35D68670C1}"/>
              </a:ext>
            </a:extLst>
          </p:cNvPr>
          <p:cNvSpPr/>
          <p:nvPr/>
        </p:nvSpPr>
        <p:spPr>
          <a:xfrm>
            <a:off x="9158008" y="3482019"/>
            <a:ext cx="1871327" cy="37612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Hypervisor</a:t>
            </a:r>
            <a:endParaRPr lang="en-IN" sz="1400" b="1" dirty="0">
              <a:solidFill>
                <a:schemeClr val="tx1"/>
              </a:solidFill>
            </a:endParaRPr>
          </a:p>
        </p:txBody>
      </p:sp>
      <p:sp>
        <p:nvSpPr>
          <p:cNvPr id="30" name="Rounded Rectangle 26">
            <a:extLst>
              <a:ext uri="{FF2B5EF4-FFF2-40B4-BE49-F238E27FC236}">
                <a16:creationId xmlns:a16="http://schemas.microsoft.com/office/drawing/2014/main" id="{F108FFAE-8DF8-4D90-F6E0-E4DA3ED26DF9}"/>
              </a:ext>
            </a:extLst>
          </p:cNvPr>
          <p:cNvSpPr/>
          <p:nvPr/>
        </p:nvSpPr>
        <p:spPr>
          <a:xfrm>
            <a:off x="9158008" y="3980871"/>
            <a:ext cx="1871327" cy="48687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OS</a:t>
            </a:r>
            <a:endParaRPr lang="en-IN" sz="1400" b="1" dirty="0">
              <a:solidFill>
                <a:schemeClr val="tx1"/>
              </a:solidFill>
            </a:endParaRPr>
          </a:p>
        </p:txBody>
      </p:sp>
      <p:sp>
        <p:nvSpPr>
          <p:cNvPr id="31" name="Rounded Rectangle 27">
            <a:extLst>
              <a:ext uri="{FF2B5EF4-FFF2-40B4-BE49-F238E27FC236}">
                <a16:creationId xmlns:a16="http://schemas.microsoft.com/office/drawing/2014/main" id="{E60F7404-470B-63F0-C918-8F148417E876}"/>
              </a:ext>
            </a:extLst>
          </p:cNvPr>
          <p:cNvSpPr/>
          <p:nvPr/>
        </p:nvSpPr>
        <p:spPr>
          <a:xfrm>
            <a:off x="9158008" y="4569165"/>
            <a:ext cx="1871327" cy="3557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32" name="Rounded Rectangle 33">
            <a:extLst>
              <a:ext uri="{FF2B5EF4-FFF2-40B4-BE49-F238E27FC236}">
                <a16:creationId xmlns:a16="http://schemas.microsoft.com/office/drawing/2014/main" id="{0C23C0F5-07E7-A8F3-24D7-B9BA45BC4602}"/>
              </a:ext>
            </a:extLst>
          </p:cNvPr>
          <p:cNvSpPr/>
          <p:nvPr/>
        </p:nvSpPr>
        <p:spPr>
          <a:xfrm>
            <a:off x="4114800" y="2209801"/>
            <a:ext cx="963828" cy="127389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3" name="Rounded Rectangle 34">
            <a:extLst>
              <a:ext uri="{FF2B5EF4-FFF2-40B4-BE49-F238E27FC236}">
                <a16:creationId xmlns:a16="http://schemas.microsoft.com/office/drawing/2014/main" id="{E36583D4-E32F-D282-CEE7-C50766F9565C}"/>
              </a:ext>
            </a:extLst>
          </p:cNvPr>
          <p:cNvSpPr/>
          <p:nvPr/>
        </p:nvSpPr>
        <p:spPr>
          <a:xfrm>
            <a:off x="5105400" y="2209801"/>
            <a:ext cx="963828" cy="127389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6" name="Rounded Rectangle 37">
            <a:extLst>
              <a:ext uri="{FF2B5EF4-FFF2-40B4-BE49-F238E27FC236}">
                <a16:creationId xmlns:a16="http://schemas.microsoft.com/office/drawing/2014/main" id="{742AD153-2718-7951-40A1-DC08AE350385}"/>
              </a:ext>
            </a:extLst>
          </p:cNvPr>
          <p:cNvSpPr/>
          <p:nvPr/>
        </p:nvSpPr>
        <p:spPr>
          <a:xfrm>
            <a:off x="9077453" y="1471810"/>
            <a:ext cx="963828" cy="737990"/>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7" name="Rounded Rectangle 38">
            <a:extLst>
              <a:ext uri="{FF2B5EF4-FFF2-40B4-BE49-F238E27FC236}">
                <a16:creationId xmlns:a16="http://schemas.microsoft.com/office/drawing/2014/main" id="{F2342BD4-C9DC-259D-F47D-F5598FE110AD}"/>
              </a:ext>
            </a:extLst>
          </p:cNvPr>
          <p:cNvSpPr/>
          <p:nvPr/>
        </p:nvSpPr>
        <p:spPr>
          <a:xfrm>
            <a:off x="10161372" y="1471811"/>
            <a:ext cx="963828" cy="73544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 name="Rounded Rectangle 16">
            <a:extLst>
              <a:ext uri="{FF2B5EF4-FFF2-40B4-BE49-F238E27FC236}">
                <a16:creationId xmlns:a16="http://schemas.microsoft.com/office/drawing/2014/main" id="{CB8362F3-C1AB-5B6B-098F-8E4F369220E1}"/>
              </a:ext>
            </a:extLst>
          </p:cNvPr>
          <p:cNvSpPr/>
          <p:nvPr/>
        </p:nvSpPr>
        <p:spPr>
          <a:xfrm>
            <a:off x="6666147" y="2351773"/>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38" name="Rounded Rectangle 17">
            <a:extLst>
              <a:ext uri="{FF2B5EF4-FFF2-40B4-BE49-F238E27FC236}">
                <a16:creationId xmlns:a16="http://schemas.microsoft.com/office/drawing/2014/main" id="{78103E98-88E6-ECC1-23B1-96F53689ADF6}"/>
              </a:ext>
            </a:extLst>
          </p:cNvPr>
          <p:cNvSpPr/>
          <p:nvPr/>
        </p:nvSpPr>
        <p:spPr>
          <a:xfrm>
            <a:off x="6666147" y="2671047"/>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39" name="Rounded Rectangle 18">
            <a:extLst>
              <a:ext uri="{FF2B5EF4-FFF2-40B4-BE49-F238E27FC236}">
                <a16:creationId xmlns:a16="http://schemas.microsoft.com/office/drawing/2014/main" id="{8CE134F5-672A-E70A-425A-1F573C1A4321}"/>
              </a:ext>
            </a:extLst>
          </p:cNvPr>
          <p:cNvSpPr/>
          <p:nvPr/>
        </p:nvSpPr>
        <p:spPr>
          <a:xfrm>
            <a:off x="7644890" y="2321175"/>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App 1</a:t>
            </a:r>
            <a:endParaRPr lang="en-IN" sz="1200" b="1" dirty="0">
              <a:solidFill>
                <a:schemeClr val="tx1"/>
              </a:solidFill>
            </a:endParaRPr>
          </a:p>
        </p:txBody>
      </p:sp>
      <p:sp>
        <p:nvSpPr>
          <p:cNvPr id="40" name="Rounded Rectangle 19">
            <a:extLst>
              <a:ext uri="{FF2B5EF4-FFF2-40B4-BE49-F238E27FC236}">
                <a16:creationId xmlns:a16="http://schemas.microsoft.com/office/drawing/2014/main" id="{C2618C00-7191-C0F2-61ED-167D76340E8C}"/>
              </a:ext>
            </a:extLst>
          </p:cNvPr>
          <p:cNvSpPr/>
          <p:nvPr/>
        </p:nvSpPr>
        <p:spPr>
          <a:xfrm>
            <a:off x="7644890" y="2625975"/>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41" name="Rounded Rectangle 37">
            <a:extLst>
              <a:ext uri="{FF2B5EF4-FFF2-40B4-BE49-F238E27FC236}">
                <a16:creationId xmlns:a16="http://schemas.microsoft.com/office/drawing/2014/main" id="{3546C8F3-F70B-5EDC-2431-15CDA72E984E}"/>
              </a:ext>
            </a:extLst>
          </p:cNvPr>
          <p:cNvSpPr/>
          <p:nvPr/>
        </p:nvSpPr>
        <p:spPr>
          <a:xfrm>
            <a:off x="6609290" y="2209800"/>
            <a:ext cx="963828" cy="737990"/>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2" name="Rounded Rectangle 38">
            <a:extLst>
              <a:ext uri="{FF2B5EF4-FFF2-40B4-BE49-F238E27FC236}">
                <a16:creationId xmlns:a16="http://schemas.microsoft.com/office/drawing/2014/main" id="{E1EBE194-24E5-7AC1-03D6-12F5AEBEEAC8}"/>
              </a:ext>
            </a:extLst>
          </p:cNvPr>
          <p:cNvSpPr/>
          <p:nvPr/>
        </p:nvSpPr>
        <p:spPr>
          <a:xfrm>
            <a:off x="7646772" y="2209801"/>
            <a:ext cx="963828" cy="73544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p>
        </p:txBody>
      </p:sp>
      <p:sp>
        <p:nvSpPr>
          <p:cNvPr id="43" name="Rounded Rectangle 16">
            <a:extLst>
              <a:ext uri="{FF2B5EF4-FFF2-40B4-BE49-F238E27FC236}">
                <a16:creationId xmlns:a16="http://schemas.microsoft.com/office/drawing/2014/main" id="{07B8F4BB-DFF1-7A98-AFBF-DD5F568A11D1}"/>
              </a:ext>
            </a:extLst>
          </p:cNvPr>
          <p:cNvSpPr/>
          <p:nvPr/>
        </p:nvSpPr>
        <p:spPr>
          <a:xfrm>
            <a:off x="4157405" y="2362200"/>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44" name="Rounded Rectangle 17">
            <a:extLst>
              <a:ext uri="{FF2B5EF4-FFF2-40B4-BE49-F238E27FC236}">
                <a16:creationId xmlns:a16="http://schemas.microsoft.com/office/drawing/2014/main" id="{468E1F96-75D8-517D-37E9-137085162175}"/>
              </a:ext>
            </a:extLst>
          </p:cNvPr>
          <p:cNvSpPr/>
          <p:nvPr/>
        </p:nvSpPr>
        <p:spPr>
          <a:xfrm>
            <a:off x="4157405" y="2667000"/>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45" name="Rounded Rectangle 18">
            <a:extLst>
              <a:ext uri="{FF2B5EF4-FFF2-40B4-BE49-F238E27FC236}">
                <a16:creationId xmlns:a16="http://schemas.microsoft.com/office/drawing/2014/main" id="{788B5693-A91F-839C-29BF-47D2E2C8A180}"/>
              </a:ext>
            </a:extLst>
          </p:cNvPr>
          <p:cNvSpPr/>
          <p:nvPr/>
        </p:nvSpPr>
        <p:spPr>
          <a:xfrm>
            <a:off x="5162920" y="2362200"/>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App 1</a:t>
            </a:r>
            <a:endParaRPr lang="en-IN" sz="1100" b="1" dirty="0">
              <a:solidFill>
                <a:schemeClr val="tx1"/>
              </a:solidFill>
            </a:endParaRPr>
          </a:p>
        </p:txBody>
      </p:sp>
      <p:sp>
        <p:nvSpPr>
          <p:cNvPr id="46" name="Rounded Rectangle 19">
            <a:extLst>
              <a:ext uri="{FF2B5EF4-FFF2-40B4-BE49-F238E27FC236}">
                <a16:creationId xmlns:a16="http://schemas.microsoft.com/office/drawing/2014/main" id="{EB463D0B-CA3A-29EE-275B-F634E18D3F53}"/>
              </a:ext>
            </a:extLst>
          </p:cNvPr>
          <p:cNvSpPr/>
          <p:nvPr/>
        </p:nvSpPr>
        <p:spPr>
          <a:xfrm>
            <a:off x="5162920" y="2667000"/>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Bins/ Libs</a:t>
            </a:r>
            <a:endParaRPr lang="en-IN" sz="1100" b="1" dirty="0">
              <a:solidFill>
                <a:schemeClr val="tx1"/>
              </a:solidFill>
            </a:endParaRPr>
          </a:p>
        </p:txBody>
      </p:sp>
      <p:cxnSp>
        <p:nvCxnSpPr>
          <p:cNvPr id="48" name="Straight Connector 47">
            <a:extLst>
              <a:ext uri="{FF2B5EF4-FFF2-40B4-BE49-F238E27FC236}">
                <a16:creationId xmlns:a16="http://schemas.microsoft.com/office/drawing/2014/main" id="{6F2481AA-E06B-5ADA-D42D-A5E3C74FABA1}"/>
              </a:ext>
            </a:extLst>
          </p:cNvPr>
          <p:cNvCxnSpPr>
            <a:cxnSpLocks/>
          </p:cNvCxnSpPr>
          <p:nvPr/>
        </p:nvCxnSpPr>
        <p:spPr>
          <a:xfrm>
            <a:off x="6324600" y="1488738"/>
            <a:ext cx="0" cy="4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90C7302-3CD0-ED65-13A7-233E09CBC642}"/>
              </a:ext>
            </a:extLst>
          </p:cNvPr>
          <p:cNvCxnSpPr>
            <a:cxnSpLocks/>
          </p:cNvCxnSpPr>
          <p:nvPr/>
        </p:nvCxnSpPr>
        <p:spPr>
          <a:xfrm>
            <a:off x="8839200" y="1524000"/>
            <a:ext cx="0" cy="439559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Graphic 7" descr="List with solid fill">
            <a:extLst>
              <a:ext uri="{FF2B5EF4-FFF2-40B4-BE49-F238E27FC236}">
                <a16:creationId xmlns:a16="http://schemas.microsoft.com/office/drawing/2014/main" id="{6A3B7184-D62F-C51D-5867-002E08E4A4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277" y="1336392"/>
            <a:ext cx="1586322" cy="1586322"/>
          </a:xfrm>
          <a:prstGeom prst="rect">
            <a:avLst/>
          </a:prstGeom>
        </p:spPr>
      </p:pic>
    </p:spTree>
    <p:extLst>
      <p:ext uri="{BB962C8B-B14F-4D97-AF65-F5344CB8AC3E}">
        <p14:creationId xmlns:p14="http://schemas.microsoft.com/office/powerpoint/2010/main" val="268486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134601"/>
            <a:ext cx="2514600"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a:t>
            </a:r>
            <a:r>
              <a:rPr lang="en-US" sz="3200" b="1" dirty="0">
                <a:solidFill>
                  <a:schemeClr val="tx1"/>
                </a:solidFill>
                <a:latin typeface="Arial" panose="020B0604020202020204" pitchFamily="34" charset="0"/>
                <a:cs typeface="Arial" panose="020B0604020202020204" pitchFamily="34" charset="0"/>
              </a:rPr>
              <a:t> Architecture</a:t>
            </a:r>
            <a:endParaRPr lang="en-IN" sz="32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301F7C11-4C35-588B-29D2-53D41530A578}"/>
              </a:ext>
            </a:extLst>
          </p:cNvPr>
          <p:cNvSpPr>
            <a:spLocks noGrp="1"/>
          </p:cNvSpPr>
          <p:nvPr>
            <p:ph type="ftr" sz="quarter" idx="11"/>
          </p:nvPr>
        </p:nvSpPr>
        <p:spPr/>
        <p:txBody>
          <a:bodyPr/>
          <a:lstStyle/>
          <a:p>
            <a:r>
              <a:rPr lang="en-US"/>
              <a:t>https://plusforum.in</a:t>
            </a:r>
            <a:endParaRPr lang="en-IN" dirty="0"/>
          </a:p>
        </p:txBody>
      </p:sp>
      <p:pic>
        <p:nvPicPr>
          <p:cNvPr id="21" name="Picture 20"/>
          <p:cNvPicPr/>
          <p:nvPr/>
        </p:nvPicPr>
        <p:blipFill>
          <a:blip r:embed="rId2">
            <a:extLst>
              <a:ext uri="{28A0092B-C50C-407E-A947-70E740481C1C}">
                <a14:useLocalDpi xmlns:a14="http://schemas.microsoft.com/office/drawing/2010/main" val="0"/>
              </a:ext>
            </a:extLst>
          </a:blip>
          <a:srcRect/>
          <a:stretch>
            <a:fillRect/>
          </a:stretch>
        </p:blipFill>
        <p:spPr bwMode="auto">
          <a:xfrm>
            <a:off x="4038600" y="679121"/>
            <a:ext cx="3212064" cy="3054680"/>
          </a:xfrm>
          <a:prstGeom prst="rect">
            <a:avLst/>
          </a:prstGeom>
          <a:noFill/>
          <a:ln>
            <a:noFill/>
          </a:ln>
        </p:spPr>
      </p:pic>
      <p:grpSp>
        <p:nvGrpSpPr>
          <p:cNvPr id="3" name="Group 2"/>
          <p:cNvGrpSpPr/>
          <p:nvPr/>
        </p:nvGrpSpPr>
        <p:grpSpPr>
          <a:xfrm>
            <a:off x="7781634" y="838200"/>
            <a:ext cx="3038766" cy="2590800"/>
            <a:chOff x="6477000" y="3429000"/>
            <a:chExt cx="2209800" cy="2219325"/>
          </a:xfrm>
        </p:grpSpPr>
        <p:sp>
          <p:nvSpPr>
            <p:cNvPr id="22" name="Rectangle 21"/>
            <p:cNvSpPr/>
            <p:nvPr/>
          </p:nvSpPr>
          <p:spPr>
            <a:xfrm>
              <a:off x="6477000" y="3429000"/>
              <a:ext cx="2209800" cy="2219325"/>
            </a:xfrm>
            <a:prstGeom prst="rect">
              <a:avLst/>
            </a:prstGeom>
            <a:solidFill>
              <a:schemeClr val="accent1">
                <a:alpha val="19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793"/>
                </a:spcAft>
              </a:pPr>
              <a:r>
                <a:rPr lang="en-IN" dirty="0">
                  <a:solidFill>
                    <a:srgbClr val="222222"/>
                  </a:solidFill>
                  <a:latin typeface="Arial" panose="020B0604020202020204" pitchFamily="34" charset="0"/>
                  <a:ea typeface="Calibri"/>
                  <a:cs typeface="Arial" panose="020B0604020202020204" pitchFamily="34" charset="0"/>
                </a:rPr>
                <a:t>Linux Host OS</a:t>
              </a:r>
            </a:p>
          </p:txBody>
        </p:sp>
        <p:sp>
          <p:nvSpPr>
            <p:cNvPr id="23" name="Rectangle 22"/>
            <p:cNvSpPr/>
            <p:nvPr/>
          </p:nvSpPr>
          <p:spPr>
            <a:xfrm>
              <a:off x="6715615" y="3724910"/>
              <a:ext cx="1742585"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Docker client</a:t>
              </a:r>
            </a:p>
          </p:txBody>
        </p:sp>
        <p:sp>
          <p:nvSpPr>
            <p:cNvPr id="26" name="Rectangle 25"/>
            <p:cNvSpPr/>
            <p:nvPr/>
          </p:nvSpPr>
          <p:spPr>
            <a:xfrm>
              <a:off x="6715615" y="4105910"/>
              <a:ext cx="1742585" cy="13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300" dirty="0">
                  <a:solidFill>
                    <a:srgbClr val="222222"/>
                  </a:solidFill>
                  <a:latin typeface="Arial" panose="020B0604020202020204" pitchFamily="34" charset="0"/>
                  <a:ea typeface="Calibri"/>
                  <a:cs typeface="Arial" panose="020B0604020202020204" pitchFamily="34" charset="0"/>
                </a:rPr>
                <a:t>Docker daemon</a:t>
              </a:r>
            </a:p>
          </p:txBody>
        </p:sp>
        <p:sp>
          <p:nvSpPr>
            <p:cNvPr id="27" name="Rectangle 26"/>
            <p:cNvSpPr/>
            <p:nvPr/>
          </p:nvSpPr>
          <p:spPr>
            <a:xfrm>
              <a:off x="6904155" y="4382135"/>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1</a:t>
              </a:r>
            </a:p>
          </p:txBody>
        </p:sp>
        <p:sp>
          <p:nvSpPr>
            <p:cNvPr id="28" name="Rectangle 27"/>
            <p:cNvSpPr/>
            <p:nvPr/>
          </p:nvSpPr>
          <p:spPr>
            <a:xfrm>
              <a:off x="6904155" y="4734560"/>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2</a:t>
              </a:r>
            </a:p>
          </p:txBody>
        </p:sp>
        <p:sp>
          <p:nvSpPr>
            <p:cNvPr id="29" name="Rectangle 28"/>
            <p:cNvSpPr/>
            <p:nvPr/>
          </p:nvSpPr>
          <p:spPr>
            <a:xfrm>
              <a:off x="6904155" y="5096510"/>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3</a:t>
              </a:r>
            </a:p>
          </p:txBody>
        </p:sp>
      </p:grpSp>
      <p:sp>
        <p:nvSpPr>
          <p:cNvPr id="4" name="TextBox 3"/>
          <p:cNvSpPr txBox="1"/>
          <p:nvPr/>
        </p:nvSpPr>
        <p:spPr>
          <a:xfrm>
            <a:off x="3733800" y="3730607"/>
            <a:ext cx="7924800" cy="2289193"/>
          </a:xfrm>
          <a:prstGeom prst="rect">
            <a:avLst/>
          </a:prstGeom>
          <a:noFill/>
        </p:spPr>
        <p:txBody>
          <a:bodyPr wrap="square" lIns="72494" tIns="36247" rIns="72494" bIns="36247" rtlCol="0">
            <a:spAutoFit/>
          </a:bodyPr>
          <a:lstStyle/>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are very light weight that shares same OS kernel, as compared to a VM.</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still provides isolated user space like a VM. This can also be referred as container virtualization or OS level virtualization.</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share Host OS resources like, RAM, CPU, Storage, network, etc.</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Each container has its own set of file system, like /etc, /var, /opt, etc.</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is created from a container image that can be customized. One can create a custom container image using Dockerfile that suits to your application requirements.</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Containerization is based on the Linux Kernel Namespaces.</a:t>
            </a:r>
          </a:p>
        </p:txBody>
      </p:sp>
      <p:pic>
        <p:nvPicPr>
          <p:cNvPr id="6" name="Graphic 5" descr="Bank with solid fill">
            <a:extLst>
              <a:ext uri="{FF2B5EF4-FFF2-40B4-BE49-F238E27FC236}">
                <a16:creationId xmlns:a16="http://schemas.microsoft.com/office/drawing/2014/main" id="{CE770EE2-A45E-BA7F-91B0-3F067C762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293778"/>
            <a:ext cx="1521542" cy="1521542"/>
          </a:xfrm>
          <a:prstGeom prst="rect">
            <a:avLst/>
          </a:prstGeom>
        </p:spPr>
      </p:pic>
    </p:spTree>
    <p:extLst>
      <p:ext uri="{BB962C8B-B14F-4D97-AF65-F5344CB8AC3E}">
        <p14:creationId xmlns:p14="http://schemas.microsoft.com/office/powerpoint/2010/main" val="37133380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6163"/>
            <a:ext cx="2379733" cy="1143000"/>
          </a:xfrm>
        </p:spPr>
        <p:txBody>
          <a:bodyPr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High Level picture</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3B2A3A3A-EA39-E873-1EF3-EDE45E530113}"/>
              </a:ext>
            </a:extLst>
          </p:cNvPr>
          <p:cNvSpPr>
            <a:spLocks noGrp="1"/>
          </p:cNvSpPr>
          <p:nvPr>
            <p:ph type="ftr" sz="quarter" idx="11"/>
          </p:nvPr>
        </p:nvSpPr>
        <p:spPr/>
        <p:txBody>
          <a:bodyPr/>
          <a:lstStyle/>
          <a:p>
            <a:r>
              <a:rPr lang="en-US"/>
              <a:t>https://plusforum.in</a:t>
            </a:r>
            <a:endParaRPr lang="en-IN" dirty="0"/>
          </a:p>
        </p:txBody>
      </p:sp>
      <p:grpSp>
        <p:nvGrpSpPr>
          <p:cNvPr id="6" name="Group 5"/>
          <p:cNvGrpSpPr/>
          <p:nvPr/>
        </p:nvGrpSpPr>
        <p:grpSpPr>
          <a:xfrm>
            <a:off x="4134540" y="830368"/>
            <a:ext cx="6838259" cy="2813497"/>
            <a:chOff x="304800" y="2088022"/>
            <a:chExt cx="8610600" cy="2864978"/>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276600"/>
              <a:ext cx="2819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199" y="2088023"/>
              <a:ext cx="1828800" cy="5954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Docker Engine</a:t>
              </a:r>
              <a:endParaRPr lang="en-IN" sz="1600" dirty="0">
                <a:latin typeface="Arial" panose="020B0604020202020204" pitchFamily="34" charset="0"/>
                <a:cs typeface="Arial" panose="020B0604020202020204" pitchFamily="34" charset="0"/>
              </a:endParaRPr>
            </a:p>
          </p:txBody>
        </p:sp>
        <p:sp>
          <p:nvSpPr>
            <p:cNvPr id="5" name="TextBox 4"/>
            <p:cNvSpPr txBox="1"/>
            <p:nvPr/>
          </p:nvSpPr>
          <p:spPr>
            <a:xfrm>
              <a:off x="881759" y="2641495"/>
              <a:ext cx="1752600"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Yard)</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771900" y="2088022"/>
              <a:ext cx="1828800" cy="5954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Docker Images</a:t>
              </a:r>
              <a:endParaRPr lang="en-IN" sz="16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473" y="3276600"/>
              <a:ext cx="271145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657600" y="2641495"/>
              <a:ext cx="2057401"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Manifests)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276600"/>
              <a:ext cx="2667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553198" y="2088022"/>
              <a:ext cx="2057401" cy="5954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Docker containers</a:t>
              </a:r>
              <a:endParaRPr lang="en-IN" sz="1600" dirty="0">
                <a:latin typeface="Arial" panose="020B0604020202020204" pitchFamily="34" charset="0"/>
                <a:cs typeface="Arial" panose="020B0604020202020204" pitchFamily="34" charset="0"/>
              </a:endParaRPr>
            </a:p>
          </p:txBody>
        </p:sp>
        <p:sp>
          <p:nvSpPr>
            <p:cNvPr id="12" name="TextBox 11"/>
            <p:cNvSpPr txBox="1"/>
            <p:nvPr/>
          </p:nvSpPr>
          <p:spPr>
            <a:xfrm>
              <a:off x="6438897" y="2640780"/>
              <a:ext cx="2286000"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Containers)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8" name="TextBox 7"/>
          <p:cNvSpPr txBox="1"/>
          <p:nvPr/>
        </p:nvSpPr>
        <p:spPr>
          <a:xfrm>
            <a:off x="3810000" y="5681246"/>
            <a:ext cx="7772400" cy="338554"/>
          </a:xfrm>
          <a:prstGeom prst="rect">
            <a:avLst/>
          </a:prstGeom>
          <a:noFill/>
        </p:spPr>
        <p:txBody>
          <a:bodyPr wrap="square" rtlCol="0">
            <a:spAutoFit/>
          </a:bodyPr>
          <a:lstStyle/>
          <a:p>
            <a:r>
              <a:rPr lang="en-US" sz="1600" b="1" dirty="0">
                <a:solidFill>
                  <a:srgbClr val="0000FF"/>
                </a:solidFill>
                <a:latin typeface="Arial" panose="020B0604020202020204" pitchFamily="34" charset="0"/>
                <a:cs typeface="Arial" panose="020B0604020202020204" pitchFamily="34" charset="0"/>
              </a:rPr>
              <a:t>Docker</a:t>
            </a:r>
            <a:r>
              <a:rPr lang="en-US" sz="1600" dirty="0">
                <a:solidFill>
                  <a:srgbClr val="0000FF"/>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engine</a:t>
            </a:r>
            <a:r>
              <a:rPr lang="en-US" sz="1600" dirty="0">
                <a:solidFill>
                  <a:srgbClr val="0000FF"/>
                </a:solidFill>
                <a:latin typeface="Arial" panose="020B0604020202020204" pitchFamily="34" charset="0"/>
                <a:cs typeface="Arial" panose="020B0604020202020204" pitchFamily="34" charset="0"/>
              </a:rPr>
              <a:t> is also known as Docker </a:t>
            </a:r>
            <a:r>
              <a:rPr lang="en-US" sz="1600" b="1" dirty="0">
                <a:solidFill>
                  <a:srgbClr val="0000FF"/>
                </a:solidFill>
                <a:latin typeface="Arial" panose="020B0604020202020204" pitchFamily="34" charset="0"/>
                <a:cs typeface="Arial" panose="020B0604020202020204" pitchFamily="34" charset="0"/>
              </a:rPr>
              <a:t>Daemon</a:t>
            </a:r>
            <a:r>
              <a:rPr lang="en-US" sz="1600" dirty="0">
                <a:solidFill>
                  <a:srgbClr val="0000FF"/>
                </a:solidFill>
                <a:latin typeface="Arial" panose="020B0604020202020204" pitchFamily="34" charset="0"/>
                <a:cs typeface="Arial" panose="020B0604020202020204" pitchFamily="34" charset="0"/>
              </a:rPr>
              <a:t> or Docker </a:t>
            </a:r>
            <a:r>
              <a:rPr lang="en-US" sz="1600" b="1" dirty="0">
                <a:solidFill>
                  <a:srgbClr val="0000FF"/>
                </a:solidFill>
                <a:latin typeface="Arial" panose="020B0604020202020204" pitchFamily="34" charset="0"/>
                <a:cs typeface="Arial" panose="020B0604020202020204" pitchFamily="34" charset="0"/>
              </a:rPr>
              <a:t>Runtime</a:t>
            </a:r>
            <a:r>
              <a:rPr lang="en-US" sz="1600" dirty="0">
                <a:solidFill>
                  <a:srgbClr val="0000FF"/>
                </a:solidFill>
                <a:latin typeface="Arial" panose="020B0604020202020204" pitchFamily="34" charset="0"/>
                <a:cs typeface="Arial" panose="020B0604020202020204" pitchFamily="34" charset="0"/>
              </a:rPr>
              <a:t>…..</a:t>
            </a:r>
            <a:endParaRPr lang="en-IN" sz="1600" dirty="0">
              <a:solidFill>
                <a:srgbClr val="0000FF"/>
              </a:solidFill>
              <a:latin typeface="Arial" panose="020B0604020202020204" pitchFamily="34" charset="0"/>
              <a:cs typeface="Arial" panose="020B0604020202020204" pitchFamily="34" charset="0"/>
            </a:endParaRPr>
          </a:p>
        </p:txBody>
      </p:sp>
      <p:sp>
        <p:nvSpPr>
          <p:cNvPr id="10" name="TextBox 9"/>
          <p:cNvSpPr txBox="1"/>
          <p:nvPr/>
        </p:nvSpPr>
        <p:spPr>
          <a:xfrm>
            <a:off x="3810000" y="3955945"/>
            <a:ext cx="7848600"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While using a container from public repository, utmost care should be taken of using only trusted container as there can be malicious code in the containers.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546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0"/>
            <a:ext cx="2895600" cy="14478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Installing Docker </a:t>
            </a:r>
            <a:r>
              <a:rPr lang="en-US" sz="2800" b="1" dirty="0">
                <a:solidFill>
                  <a:schemeClr val="tx1"/>
                </a:solidFill>
                <a:latin typeface="Arial" panose="020B0604020202020204" pitchFamily="34" charset="0"/>
                <a:cs typeface="Arial" panose="020B0604020202020204" pitchFamily="34" charset="0"/>
              </a:rPr>
              <a:t>on Windows / Mac</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98CC2021-EC4F-6604-1B10-5CD694CB3A44}"/>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733800" y="789709"/>
            <a:ext cx="7696200" cy="2117351"/>
          </a:xfrm>
          <a:prstGeom prst="rect">
            <a:avLst/>
          </a:prstGeom>
          <a:noFill/>
        </p:spPr>
        <p:txBody>
          <a:bodyPr wrap="square" lIns="72494" tIns="36247" rIns="72494" bIns="36247" rtlCol="0">
            <a:spAutoFit/>
          </a:bodyPr>
          <a:lstStyle/>
          <a:p>
            <a:pPr algn="just">
              <a:spcAft>
                <a:spcPts val="476"/>
              </a:spcAft>
            </a:pPr>
            <a:r>
              <a:rPr lang="en-US" sz="1600" b="1" dirty="0">
                <a:latin typeface="Helvetica" panose="020B0604020202020204" pitchFamily="34" charset="0"/>
                <a:cs typeface="Helvetica" panose="020B0604020202020204" pitchFamily="34" charset="0"/>
              </a:rPr>
              <a:t>Docker</a:t>
            </a:r>
            <a:r>
              <a:rPr lang="en-US" sz="1600" dirty="0">
                <a:latin typeface="Helvetica" panose="020B0604020202020204" pitchFamily="34" charset="0"/>
                <a:cs typeface="Helvetica" panose="020B0604020202020204" pitchFamily="34" charset="0"/>
              </a:rPr>
              <a:t> can be installed on </a:t>
            </a:r>
            <a:r>
              <a:rPr lang="en-US" sz="1600" b="1" dirty="0">
                <a:latin typeface="Helvetica" panose="020B0604020202020204" pitchFamily="34" charset="0"/>
                <a:cs typeface="Helvetica" panose="020B0604020202020204" pitchFamily="34" charset="0"/>
              </a:rPr>
              <a:t>Windows</a:t>
            </a:r>
            <a:r>
              <a:rPr lang="en-US" sz="1600" dirty="0">
                <a:latin typeface="Helvetica" panose="020B0604020202020204" pitchFamily="34" charset="0"/>
                <a:cs typeface="Helvetica" panose="020B0604020202020204" pitchFamily="34" charset="0"/>
              </a:rPr>
              <a:t> as well as Linux flavor machine.</a:t>
            </a:r>
          </a:p>
          <a:p>
            <a:pPr marL="226543" indent="-226543" algn="just">
              <a:spcAft>
                <a:spcPts val="476"/>
              </a:spcAft>
              <a:buFont typeface="Arial" panose="020B0604020202020204" pitchFamily="34" charset="0"/>
              <a:buChar char="•"/>
            </a:pPr>
            <a:r>
              <a:rPr lang="en-US" sz="1600" dirty="0">
                <a:latin typeface="Helvetica" panose="020B0604020202020204" pitchFamily="34" charset="0"/>
                <a:cs typeface="Helvetica" panose="020B0604020202020204" pitchFamily="34" charset="0"/>
              </a:rPr>
              <a:t>Docker can be installed on Windows desktop OS or MAC machine using </a:t>
            </a:r>
            <a:r>
              <a:rPr lang="en-US" sz="1600" b="1" dirty="0">
                <a:latin typeface="Helvetica" panose="020B0604020202020204" pitchFamily="34" charset="0"/>
                <a:cs typeface="Helvetica" panose="020B0604020202020204" pitchFamily="34" charset="0"/>
              </a:rPr>
              <a:t>Docker-Desktop</a:t>
            </a:r>
          </a:p>
          <a:p>
            <a:pPr marL="226543" indent="-226543" algn="just">
              <a:spcAft>
                <a:spcPts val="476"/>
              </a:spcAft>
              <a:buFont typeface="Arial" panose="020B0604020202020204" pitchFamily="34" charset="0"/>
              <a:buChar char="•"/>
            </a:pPr>
            <a:r>
              <a:rPr lang="en-US" sz="1600" dirty="0">
                <a:latin typeface="Helvetica" panose="020B0604020202020204" pitchFamily="34" charset="0"/>
                <a:cs typeface="Helvetica" panose="020B0604020202020204" pitchFamily="34" charset="0"/>
              </a:rPr>
              <a:t>Download Docker for windows from the URL,</a:t>
            </a:r>
          </a:p>
          <a:p>
            <a:pPr marL="226543" indent="-226543" algn="just">
              <a:spcAft>
                <a:spcPts val="476"/>
              </a:spcAft>
              <a:buFont typeface="Arial" panose="020B0604020202020204" pitchFamily="34" charset="0"/>
              <a:buChar char="•"/>
            </a:pPr>
            <a:r>
              <a:rPr lang="en-US" sz="1600" dirty="0">
                <a:solidFill>
                  <a:srgbClr val="0000FF"/>
                </a:solidFill>
                <a:latin typeface="Helvetica" panose="020B0604020202020204" pitchFamily="34" charset="0"/>
                <a:cs typeface="Helvetica" panose="020B0604020202020204" pitchFamily="34" charset="0"/>
                <a:hlinkClick r:id="rId2"/>
              </a:rPr>
              <a:t>https://docs.docker.com/docker-for-windows/install</a:t>
            </a:r>
            <a:endParaRPr lang="en-US" sz="1600" dirty="0">
              <a:solidFill>
                <a:srgbClr val="0000FF"/>
              </a:solidFill>
              <a:latin typeface="Helvetica" panose="020B0604020202020204" pitchFamily="34" charset="0"/>
              <a:cs typeface="Helvetica" panose="020B0604020202020204" pitchFamily="34" charset="0"/>
            </a:endParaRPr>
          </a:p>
          <a:p>
            <a:pPr marL="226543" indent="-226543" algn="just">
              <a:spcAft>
                <a:spcPts val="476"/>
              </a:spcAft>
              <a:buFont typeface="Arial" panose="020B0604020202020204" pitchFamily="34" charset="0"/>
              <a:buChar char="•"/>
            </a:pPr>
            <a:r>
              <a:rPr lang="en-US" sz="1600" dirty="0">
                <a:solidFill>
                  <a:srgbClr val="0000FF"/>
                </a:solidFill>
                <a:latin typeface="Helvetica" panose="020B0604020202020204" pitchFamily="34" charset="0"/>
                <a:cs typeface="Helvetica" panose="020B0604020202020204" pitchFamily="34" charset="0"/>
                <a:hlinkClick r:id="rId3"/>
              </a:rPr>
              <a:t>https://docs.docker.com/desktop/install/mac-install/</a:t>
            </a:r>
            <a:endParaRPr lang="en-US" sz="1600" dirty="0">
              <a:solidFill>
                <a:srgbClr val="0000FF"/>
              </a:solidFill>
              <a:latin typeface="Helvetica" panose="020B0604020202020204" pitchFamily="34" charset="0"/>
              <a:cs typeface="Helvetica" panose="020B0604020202020204" pitchFamily="34" charset="0"/>
            </a:endParaRPr>
          </a:p>
          <a:p>
            <a:pPr marL="226543" indent="-226543" algn="just">
              <a:spcAft>
                <a:spcPts val="3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Docker Desktop </a:t>
            </a:r>
            <a:r>
              <a:rPr lang="en-US" sz="1600" dirty="0">
                <a:latin typeface="Helvetica" panose="020B0604020202020204" pitchFamily="34" charset="0"/>
                <a:cs typeface="Helvetica" panose="020B0604020202020204" pitchFamily="34" charset="0"/>
              </a:rPr>
              <a:t>on Windows needs </a:t>
            </a:r>
            <a:r>
              <a:rPr lang="en-US" sz="1600" b="1" dirty="0">
                <a:latin typeface="Helvetica" panose="020B0604020202020204" pitchFamily="34" charset="0"/>
                <a:cs typeface="Helvetica" panose="020B0604020202020204" pitchFamily="34" charset="0"/>
              </a:rPr>
              <a:t>WSL-2</a:t>
            </a:r>
            <a:r>
              <a:rPr lang="en-US" sz="1600" dirty="0">
                <a:latin typeface="Helvetica" panose="020B0604020202020204" pitchFamily="34" charset="0"/>
                <a:cs typeface="Helvetica" panose="020B0604020202020204" pitchFamily="34" charset="0"/>
              </a:rPr>
              <a:t> to be enabled.</a:t>
            </a:r>
          </a:p>
        </p:txBody>
      </p:sp>
      <p:sp>
        <p:nvSpPr>
          <p:cNvPr id="5" name="TextBox 4">
            <a:extLst>
              <a:ext uri="{FF2B5EF4-FFF2-40B4-BE49-F238E27FC236}">
                <a16:creationId xmlns:a16="http://schemas.microsoft.com/office/drawing/2014/main" id="{277120BA-0666-6E0E-2443-B9FA0CF3BD6E}"/>
              </a:ext>
            </a:extLst>
          </p:cNvPr>
          <p:cNvSpPr txBox="1"/>
          <p:nvPr/>
        </p:nvSpPr>
        <p:spPr>
          <a:xfrm>
            <a:off x="3869268" y="3048000"/>
            <a:ext cx="7560732" cy="2893100"/>
          </a:xfrm>
          <a:prstGeom prst="rect">
            <a:avLst/>
          </a:prstGeom>
          <a:noFill/>
        </p:spPr>
        <p:txBody>
          <a:bodyPr wrap="square">
            <a:spAutoFit/>
          </a:bodyPr>
          <a:lstStyle/>
          <a:p>
            <a:r>
              <a:rPr lang="en-IN" sz="1400" dirty="0">
                <a:solidFill>
                  <a:srgbClr val="0000FF"/>
                </a:solidFill>
                <a:latin typeface="Consolas" panose="020B0609020204030204" pitchFamily="49" charset="0"/>
              </a:rPr>
              <a:t>$ docker version</a:t>
            </a:r>
          </a:p>
          <a:p>
            <a:endParaRPr lang="en-IN" sz="1400" dirty="0">
              <a:solidFill>
                <a:srgbClr val="0000FF"/>
              </a:solidFill>
              <a:latin typeface="Consolas" panose="020B0609020204030204" pitchFamily="49" charset="0"/>
            </a:endParaRPr>
          </a:p>
          <a:p>
            <a:r>
              <a:rPr lang="en-IN" sz="1400" dirty="0">
                <a:solidFill>
                  <a:srgbClr val="0000FF"/>
                </a:solidFill>
                <a:latin typeface="Consolas" panose="020B0609020204030204" pitchFamily="49" charset="0"/>
              </a:rPr>
              <a:t>Client: Docker Engine - Community</a:t>
            </a:r>
          </a:p>
          <a:p>
            <a:r>
              <a:rPr lang="en-IN" sz="1400" dirty="0">
                <a:solidFill>
                  <a:srgbClr val="0000FF"/>
                </a:solidFill>
                <a:latin typeface="Consolas" panose="020B0609020204030204" pitchFamily="49" charset="0"/>
              </a:rPr>
              <a:t> Version:           24.0.4</a:t>
            </a:r>
          </a:p>
          <a:p>
            <a:r>
              <a:rPr lang="en-IN" sz="1400" dirty="0">
                <a:solidFill>
                  <a:srgbClr val="0000FF"/>
                </a:solidFill>
                <a:latin typeface="Consolas" panose="020B0609020204030204" pitchFamily="49" charset="0"/>
              </a:rPr>
              <a:t> API version:       1.43</a:t>
            </a:r>
          </a:p>
          <a:p>
            <a:r>
              <a:rPr lang="en-IN" sz="1400" dirty="0">
                <a:solidFill>
                  <a:srgbClr val="0000FF"/>
                </a:solidFill>
                <a:latin typeface="Consolas" panose="020B0609020204030204" pitchFamily="49" charset="0"/>
              </a:rPr>
              <a:t> Go version:        go1.20.5</a:t>
            </a:r>
          </a:p>
          <a:p>
            <a:r>
              <a:rPr lang="en-IN" sz="1400" dirty="0">
                <a:solidFill>
                  <a:srgbClr val="0000FF"/>
                </a:solidFill>
                <a:latin typeface="Consolas" panose="020B0609020204030204" pitchFamily="49" charset="0"/>
              </a:rPr>
              <a:t> Git commit:        3713ee1</a:t>
            </a:r>
          </a:p>
          <a:p>
            <a:r>
              <a:rPr lang="en-IN" sz="1400" dirty="0">
                <a:solidFill>
                  <a:srgbClr val="0000FF"/>
                </a:solidFill>
                <a:latin typeface="Consolas" panose="020B0609020204030204" pitchFamily="49" charset="0"/>
              </a:rPr>
              <a:t> Built:             Fri Jul  7 14:50:57 2023</a:t>
            </a:r>
          </a:p>
          <a:p>
            <a:r>
              <a:rPr lang="en-IN" sz="1400" dirty="0">
                <a:solidFill>
                  <a:srgbClr val="0000FF"/>
                </a:solidFill>
                <a:latin typeface="Consolas" panose="020B0609020204030204" pitchFamily="49" charset="0"/>
              </a:rPr>
              <a:t> OS/Arch:           </a:t>
            </a:r>
            <a:r>
              <a:rPr lang="en-IN" sz="1400" dirty="0" err="1">
                <a:solidFill>
                  <a:srgbClr val="0000FF"/>
                </a:solidFill>
                <a:latin typeface="Consolas" panose="020B0609020204030204" pitchFamily="49" charset="0"/>
              </a:rPr>
              <a:t>linux</a:t>
            </a:r>
            <a:r>
              <a:rPr lang="en-IN" sz="1400" dirty="0">
                <a:solidFill>
                  <a:srgbClr val="0000FF"/>
                </a:solidFill>
                <a:latin typeface="Consolas" panose="020B0609020204030204" pitchFamily="49" charset="0"/>
              </a:rPr>
              <a:t>/amd64</a:t>
            </a:r>
          </a:p>
          <a:p>
            <a:r>
              <a:rPr lang="en-IN" sz="1400" dirty="0">
                <a:solidFill>
                  <a:srgbClr val="0000FF"/>
                </a:solidFill>
                <a:latin typeface="Consolas" panose="020B0609020204030204" pitchFamily="49" charset="0"/>
              </a:rPr>
              <a:t> Context:           default</a:t>
            </a:r>
          </a:p>
          <a:p>
            <a:r>
              <a:rPr lang="en-IN" sz="1400" dirty="0">
                <a:solidFill>
                  <a:srgbClr val="0000FF"/>
                </a:solidFill>
                <a:latin typeface="Consolas" panose="020B0609020204030204" pitchFamily="49" charset="0"/>
              </a:rPr>
              <a:t>Server: Docker Engine - Community</a:t>
            </a:r>
          </a:p>
          <a:p>
            <a:r>
              <a:rPr lang="en-IN" sz="1400" dirty="0">
                <a:solidFill>
                  <a:srgbClr val="0000FF"/>
                </a:solidFill>
                <a:latin typeface="Consolas" panose="020B0609020204030204" pitchFamily="49" charset="0"/>
              </a:rPr>
              <a:t> Engine:</a:t>
            </a:r>
          </a:p>
          <a:p>
            <a:r>
              <a:rPr lang="en-IN" sz="1400" dirty="0">
                <a:solidFill>
                  <a:srgbClr val="0000FF"/>
                </a:solidFill>
                <a:latin typeface="Consolas" panose="020B0609020204030204" pitchFamily="49" charset="0"/>
              </a:rPr>
              <a:t>  Version:          24.0.4</a:t>
            </a:r>
          </a:p>
        </p:txBody>
      </p:sp>
      <p:pic>
        <p:nvPicPr>
          <p:cNvPr id="6" name="Graphic 5" descr="Internet with solid fill">
            <a:extLst>
              <a:ext uri="{FF2B5EF4-FFF2-40B4-BE49-F238E27FC236}">
                <a16:creationId xmlns:a16="http://schemas.microsoft.com/office/drawing/2014/main" id="{E961C24D-4F2D-8882-F2CF-7AEF260BC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3110"/>
            <a:ext cx="1447800" cy="1447800"/>
          </a:xfrm>
          <a:prstGeom prst="rect">
            <a:avLst/>
          </a:prstGeom>
        </p:spPr>
      </p:pic>
    </p:spTree>
    <p:extLst>
      <p:ext uri="{BB962C8B-B14F-4D97-AF65-F5344CB8AC3E}">
        <p14:creationId xmlns:p14="http://schemas.microsoft.com/office/powerpoint/2010/main" val="39627439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0"/>
            <a:ext cx="2743200" cy="1337344"/>
          </a:xfrm>
        </p:spPr>
        <p:txBody>
          <a:bodyPr anchor="t">
            <a:noAutofit/>
          </a:bodyPr>
          <a:lstStyle/>
          <a:p>
            <a:r>
              <a:rPr lang="en-US" sz="4000" b="1" dirty="0">
                <a:solidFill>
                  <a:schemeClr val="tx1"/>
                </a:solidFill>
                <a:latin typeface="Arial" panose="020B0604020202020204" pitchFamily="34" charset="0"/>
                <a:cs typeface="Arial" panose="020B0604020202020204" pitchFamily="34" charset="0"/>
              </a:rPr>
              <a:t>Install Docker-CE </a:t>
            </a:r>
            <a:r>
              <a:rPr lang="en-US" sz="2800" b="1" dirty="0">
                <a:solidFill>
                  <a:schemeClr val="tx1"/>
                </a:solidFill>
                <a:latin typeface="Arial" panose="020B0604020202020204" pitchFamily="34" charset="0"/>
                <a:cs typeface="Arial" panose="020B0604020202020204" pitchFamily="34" charset="0"/>
              </a:rPr>
              <a:t>on Linux</a:t>
            </a:r>
            <a:endParaRPr lang="en-IN" sz="4000" b="1"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9B811EF-EA15-5A33-DB9B-FAFA6D88D2E0}"/>
              </a:ext>
            </a:extLst>
          </p:cNvPr>
          <p:cNvSpPr>
            <a:spLocks noGrp="1"/>
          </p:cNvSpPr>
          <p:nvPr>
            <p:ph idx="1"/>
          </p:nvPr>
        </p:nvSpPr>
        <p:spPr>
          <a:xfrm>
            <a:off x="3810000" y="864108"/>
            <a:ext cx="7772399" cy="5120640"/>
          </a:xfrm>
        </p:spPr>
        <p:txBody>
          <a:bodyPr anchor="t">
            <a:normAutofit/>
          </a:bodyPr>
          <a:lstStyle/>
          <a:p>
            <a:r>
              <a:rPr lang="en-US" sz="2800" dirty="0">
                <a:solidFill>
                  <a:schemeClr val="tx1"/>
                </a:solidFill>
                <a:latin typeface="Arial" panose="020B0604020202020204" pitchFamily="34" charset="0"/>
                <a:cs typeface="Arial" panose="020B0604020202020204" pitchFamily="34" charset="0"/>
              </a:rPr>
              <a:t>To, install Docker on Linux / Ubuntu OS, follow the link mentioned below.</a:t>
            </a:r>
          </a:p>
          <a:p>
            <a:pPr marL="398463" indent="-222250"/>
            <a:r>
              <a:rPr lang="en-IN" sz="2400" u="sng" dirty="0">
                <a:solidFill>
                  <a:srgbClr val="0000FF"/>
                </a:solidFill>
                <a:latin typeface="Consolas" panose="020B0609020204030204" pitchFamily="49" charset="0"/>
                <a:cs typeface="Arial" panose="020B0604020202020204" pitchFamily="34" charset="0"/>
                <a:hlinkClick r:id="rId2"/>
              </a:rPr>
              <a:t>https://docs.docker.com/engine/install/ubuntu/</a:t>
            </a:r>
            <a:endParaRPr lang="en-IN" sz="2400" u="sng" dirty="0">
              <a:solidFill>
                <a:srgbClr val="0000FF"/>
              </a:solidFill>
              <a:latin typeface="Consolas" panose="020B0609020204030204" pitchFamily="49" charset="0"/>
              <a:cs typeface="Arial" panose="020B0604020202020204" pitchFamily="34" charset="0"/>
            </a:endParaRPr>
          </a:p>
          <a:p>
            <a:r>
              <a:rPr lang="en-IN" sz="2800" dirty="0">
                <a:solidFill>
                  <a:schemeClr val="tx1"/>
                </a:solidFill>
                <a:latin typeface="Arial" panose="020B0604020202020204" pitchFamily="34" charset="0"/>
                <a:cs typeface="Arial" panose="020B0604020202020204" pitchFamily="34" charset="0"/>
              </a:rPr>
              <a:t>For other Operating systems, follow the link below,</a:t>
            </a:r>
          </a:p>
          <a:p>
            <a:pPr marL="339725" indent="-182563"/>
            <a:r>
              <a:rPr lang="en-IN" sz="2400" u="sng" dirty="0">
                <a:solidFill>
                  <a:srgbClr val="0000FF"/>
                </a:solidFill>
                <a:latin typeface="Consolas" panose="020B0609020204030204" pitchFamily="49" charset="0"/>
                <a:cs typeface="Arial" panose="020B0604020202020204" pitchFamily="34" charset="0"/>
              </a:rPr>
              <a:t>https://docs.docker.com/engine/install/</a:t>
            </a:r>
          </a:p>
        </p:txBody>
      </p:sp>
      <p:sp>
        <p:nvSpPr>
          <p:cNvPr id="4" name="Footer Placeholder 3">
            <a:extLst>
              <a:ext uri="{FF2B5EF4-FFF2-40B4-BE49-F238E27FC236}">
                <a16:creationId xmlns:a16="http://schemas.microsoft.com/office/drawing/2014/main" id="{C2AFF68D-4A37-B1E3-7FF9-BE94BB0582F4}"/>
              </a:ext>
            </a:extLst>
          </p:cNvPr>
          <p:cNvSpPr>
            <a:spLocks noGrp="1"/>
          </p:cNvSpPr>
          <p:nvPr>
            <p:ph type="ftr" sz="quarter" idx="11"/>
          </p:nvPr>
        </p:nvSpPr>
        <p:spPr/>
        <p:txBody>
          <a:bodyPr/>
          <a:lstStyle/>
          <a:p>
            <a:r>
              <a:rPr lang="en-US"/>
              <a:t>https://plusforum.in</a:t>
            </a:r>
            <a:endParaRPr lang="en-IN" dirty="0"/>
          </a:p>
        </p:txBody>
      </p:sp>
      <p:pic>
        <p:nvPicPr>
          <p:cNvPr id="3" name="Graphic 2" descr="Internet with solid fill">
            <a:extLst>
              <a:ext uri="{FF2B5EF4-FFF2-40B4-BE49-F238E27FC236}">
                <a16:creationId xmlns:a16="http://schemas.microsoft.com/office/drawing/2014/main" id="{57821859-3512-E6C0-3336-31A7925B06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258046"/>
            <a:ext cx="1828800" cy="1828800"/>
          </a:xfrm>
          <a:prstGeom prst="rect">
            <a:avLst/>
          </a:prstGeom>
        </p:spPr>
      </p:pic>
    </p:spTree>
    <p:extLst>
      <p:ext uri="{BB962C8B-B14F-4D97-AF65-F5344CB8AC3E}">
        <p14:creationId xmlns:p14="http://schemas.microsoft.com/office/powerpoint/2010/main" val="5772754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37" y="3987849"/>
            <a:ext cx="2399782"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commands</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FAE2B9E3-283E-82A2-D57B-20195B5A9F37}"/>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733800" y="766311"/>
            <a:ext cx="7772400" cy="1986546"/>
          </a:xfrm>
          <a:prstGeom prst="rect">
            <a:avLst/>
          </a:prstGeom>
          <a:noFill/>
        </p:spPr>
        <p:txBody>
          <a:bodyPr wrap="square" lIns="72494" tIns="36247" rIns="72494" bIns="36247" rtlCol="0">
            <a:spAutoFit/>
          </a:bodyPr>
          <a:lstStyle/>
          <a:p>
            <a:pPr algn="just">
              <a:spcAft>
                <a:spcPts val="476"/>
              </a:spcAft>
            </a:pPr>
            <a:r>
              <a:rPr lang="en-US" sz="2400" b="1" dirty="0">
                <a:latin typeface="Arial" panose="020B0604020202020204" pitchFamily="34" charset="0"/>
                <a:cs typeface="Arial" panose="020B0604020202020204" pitchFamily="34" charset="0"/>
              </a:rPr>
              <a:t>Now</a:t>
            </a:r>
            <a:r>
              <a:rPr lang="en-US" sz="2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use a docker </a:t>
            </a:r>
            <a:r>
              <a:rPr lang="en-US" sz="1600" b="1" dirty="0">
                <a:latin typeface="Arial" panose="020B0604020202020204" pitchFamily="34" charset="0"/>
                <a:cs typeface="Arial" panose="020B0604020202020204" pitchFamily="34" charset="0"/>
              </a:rPr>
              <a:t>image</a:t>
            </a:r>
            <a:r>
              <a:rPr lang="en-US" sz="1600" dirty="0">
                <a:latin typeface="Arial" panose="020B0604020202020204" pitchFamily="34" charset="0"/>
                <a:cs typeface="Arial" panose="020B0604020202020204" pitchFamily="34" charset="0"/>
              </a:rPr>
              <a:t> that is part of the docker repository, use below command,</a:t>
            </a:r>
          </a:p>
          <a:p>
            <a:pPr algn="just">
              <a:spcAft>
                <a:spcPts val="476"/>
              </a:spcAft>
            </a:pPr>
            <a:r>
              <a:rPr lang="en-US" sz="1600" b="1" dirty="0">
                <a:latin typeface="Arial" panose="020B0604020202020204" pitchFamily="34" charset="0"/>
                <a:cs typeface="Arial" panose="020B0604020202020204" pitchFamily="34" charset="0"/>
              </a:rPr>
              <a:t>Docker</a:t>
            </a:r>
            <a:r>
              <a:rPr lang="en-US" sz="1600" dirty="0">
                <a:latin typeface="Arial" panose="020B0604020202020204" pitchFamily="34" charset="0"/>
                <a:cs typeface="Arial" panose="020B0604020202020204" pitchFamily="34" charset="0"/>
              </a:rPr>
              <a:t> promotes the </a:t>
            </a:r>
            <a:r>
              <a:rPr lang="en-US" sz="1600" b="1" dirty="0">
                <a:latin typeface="Arial" panose="020B0604020202020204" pitchFamily="34" charset="0"/>
                <a:cs typeface="Arial" panose="020B0604020202020204" pitchFamily="34" charset="0"/>
              </a:rPr>
              <a:t>standardization</a:t>
            </a:r>
            <a:r>
              <a:rPr lang="en-US" sz="1600" dirty="0">
                <a:latin typeface="Arial" panose="020B0604020202020204" pitchFamily="34" charset="0"/>
                <a:cs typeface="Arial" panose="020B0604020202020204" pitchFamily="34" charset="0"/>
              </a:rPr>
              <a:t> ideology and so that a container created on a local machine can easily be </a:t>
            </a:r>
            <a:r>
              <a:rPr lang="en-US" sz="1600" b="1" dirty="0">
                <a:latin typeface="Arial" panose="020B0604020202020204" pitchFamily="34" charset="0"/>
                <a:cs typeface="Arial" panose="020B0604020202020204" pitchFamily="34" charset="0"/>
              </a:rPr>
              <a:t>ported</a:t>
            </a:r>
            <a:r>
              <a:rPr lang="en-US" sz="1600" dirty="0">
                <a:latin typeface="Arial" panose="020B0604020202020204" pitchFamily="34" charset="0"/>
                <a:cs typeface="Arial" panose="020B0604020202020204" pitchFamily="34" charset="0"/>
              </a:rPr>
              <a:t> to EC2, Azure or any other </a:t>
            </a:r>
            <a:r>
              <a:rPr lang="en-US" sz="1600" b="1" dirty="0">
                <a:latin typeface="Arial" panose="020B0604020202020204" pitchFamily="34" charset="0"/>
                <a:cs typeface="Arial" panose="020B0604020202020204" pitchFamily="34" charset="0"/>
              </a:rPr>
              <a:t>cloud</a:t>
            </a:r>
            <a:r>
              <a:rPr lang="en-US" sz="1600" dirty="0">
                <a:latin typeface="Arial" panose="020B0604020202020204" pitchFamily="34" charset="0"/>
                <a:cs typeface="Arial" panose="020B0604020202020204" pitchFamily="34" charset="0"/>
              </a:rPr>
              <a:t> environment.</a:t>
            </a:r>
          </a:p>
          <a:p>
            <a:pPr algn="just"/>
            <a:r>
              <a:rPr lang="en-US" sz="1600" dirty="0">
                <a:solidFill>
                  <a:srgbClr val="0000FF"/>
                </a:solidFill>
                <a:latin typeface="Consolas" panose="020B0609020204030204" pitchFamily="49" charset="0"/>
                <a:cs typeface="Courier New" panose="02070309020205020404" pitchFamily="49" charset="0"/>
              </a:rPr>
              <a:t>$ docker run –it ubuntu /bin/bash    </a:t>
            </a:r>
            <a:r>
              <a:rPr lang="en-US" sz="1400" dirty="0">
                <a:latin typeface="Arial" panose="020B0604020202020204" pitchFamily="34" charset="0"/>
                <a:cs typeface="Arial" panose="020B0604020202020204" pitchFamily="34" charset="0"/>
              </a:rPr>
              <a:t>---- this tells the docker to run in interactive mode and assign a terminal, use the </a:t>
            </a:r>
            <a:r>
              <a:rPr lang="en-US" sz="1400" b="1" dirty="0">
                <a:latin typeface="Arial" panose="020B0604020202020204" pitchFamily="34" charset="0"/>
                <a:cs typeface="Arial" panose="020B0604020202020204" pitchFamily="34" charset="0"/>
              </a:rPr>
              <a:t>Ubuntu image </a:t>
            </a:r>
            <a:r>
              <a:rPr lang="en-US" sz="1400" dirty="0">
                <a:latin typeface="Arial" panose="020B0604020202020204" pitchFamily="34" charset="0"/>
                <a:cs typeface="Arial" panose="020B0604020202020204" pitchFamily="34" charset="0"/>
              </a:rPr>
              <a:t>for the container to create and then run the /bin/bash command once the container is ready.</a:t>
            </a:r>
            <a:endParaRPr lang="en-IN" sz="1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921" y="2750594"/>
            <a:ext cx="5962990" cy="128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69268" y="4107406"/>
            <a:ext cx="6853084" cy="750310"/>
          </a:xfrm>
          <a:prstGeom prst="rect">
            <a:avLst/>
          </a:prstGeom>
          <a:noFill/>
        </p:spPr>
        <p:txBody>
          <a:bodyPr wrap="square" lIns="72494" tIns="36247" rIns="72494" bIns="36247" rtlCol="0">
            <a:spAutoFit/>
          </a:bodyPr>
          <a:lstStyle/>
          <a:p>
            <a:r>
              <a:rPr lang="en-US" sz="1300" dirty="0">
                <a:solidFill>
                  <a:srgbClr val="0000FF"/>
                </a:solidFill>
                <a:latin typeface="Consolas" panose="020B0609020204030204" pitchFamily="49" charset="0"/>
                <a:cs typeface="Courier New" panose="02070309020205020404" pitchFamily="49" charset="0"/>
              </a:rPr>
              <a:t>$ docker </a:t>
            </a:r>
            <a:r>
              <a:rPr lang="en-US" sz="1300" dirty="0" err="1">
                <a:solidFill>
                  <a:srgbClr val="0000FF"/>
                </a:solidFill>
                <a:latin typeface="Consolas" panose="020B0609020204030204" pitchFamily="49" charset="0"/>
                <a:cs typeface="Courier New" panose="02070309020205020404" pitchFamily="49" charset="0"/>
              </a:rPr>
              <a:t>ps</a:t>
            </a:r>
            <a:r>
              <a:rPr lang="en-US" sz="1300" dirty="0">
                <a:solidFill>
                  <a:srgbClr val="0000FF"/>
                </a:solidFill>
                <a:latin typeface="Consolas" panose="020B0609020204030204" pitchFamily="49" charset="0"/>
                <a:cs typeface="Courier New" panose="02070309020205020404" pitchFamily="49" charset="0"/>
              </a:rPr>
              <a:t> –a   </a:t>
            </a:r>
            <a:r>
              <a:rPr lang="en-US"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this will show all processes running on the host.</a:t>
            </a:r>
            <a:endParaRPr lang="en-US" dirty="0">
              <a:latin typeface="Arial" panose="020B0604020202020204" pitchFamily="34" charset="0"/>
              <a:cs typeface="Arial" panose="020B0604020202020204" pitchFamily="34" charset="0"/>
            </a:endParaRPr>
          </a:p>
          <a:p>
            <a:r>
              <a:rPr lang="en-US" sz="1300" dirty="0">
                <a:solidFill>
                  <a:srgbClr val="0000FF"/>
                </a:solidFill>
                <a:latin typeface="Consolas" panose="020B0609020204030204" pitchFamily="49" charset="0"/>
                <a:cs typeface="Courier New" panose="02070309020205020404" pitchFamily="49" charset="0"/>
              </a:rPr>
              <a:t>$ docker start &lt;container code&gt;  </a:t>
            </a:r>
            <a:r>
              <a:rPr lang="en-US" sz="1100" dirty="0">
                <a:latin typeface="Arial" panose="020B0604020202020204" pitchFamily="34" charset="0"/>
                <a:cs typeface="Arial" panose="020B0604020202020204" pitchFamily="34" charset="0"/>
              </a:rPr>
              <a:t>--- start the container</a:t>
            </a:r>
          </a:p>
          <a:p>
            <a:r>
              <a:rPr lang="en-US" sz="1300" dirty="0">
                <a:solidFill>
                  <a:srgbClr val="0000FF"/>
                </a:solidFill>
                <a:latin typeface="Consolas" panose="020B0609020204030204" pitchFamily="49" charset="0"/>
                <a:cs typeface="Courier New" panose="02070309020205020404" pitchFamily="49" charset="0"/>
              </a:rPr>
              <a:t>$ docker attach &lt;container code&gt;  </a:t>
            </a:r>
            <a:r>
              <a:rPr lang="en-US" sz="1100" dirty="0">
                <a:latin typeface="Arial" panose="020B0604020202020204" pitchFamily="34" charset="0"/>
                <a:cs typeface="Arial" panose="020B0604020202020204" pitchFamily="34" charset="0"/>
              </a:rPr>
              <a:t>--- attach to running container</a:t>
            </a:r>
          </a:p>
        </p:txBody>
      </p:sp>
      <p:sp>
        <p:nvSpPr>
          <p:cNvPr id="6" name="Rectangle 5"/>
          <p:cNvSpPr/>
          <p:nvPr/>
        </p:nvSpPr>
        <p:spPr bwMode="auto">
          <a:xfrm>
            <a:off x="7924800" y="5031451"/>
            <a:ext cx="3505200" cy="989644"/>
          </a:xfrm>
          <a:prstGeom prst="rect">
            <a:avLst/>
          </a:prstGeom>
          <a:noFill/>
          <a:ln w="38100" cap="flat" cmpd="sng" algn="ctr">
            <a:solidFill>
              <a:schemeClr val="tx1"/>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cs typeface="Arial" panose="020B0604020202020204" pitchFamily="34" charset="0"/>
            </a:endParaRPr>
          </a:p>
        </p:txBody>
      </p:sp>
      <p:sp>
        <p:nvSpPr>
          <p:cNvPr id="7" name="Rectangle 6"/>
          <p:cNvSpPr/>
          <p:nvPr/>
        </p:nvSpPr>
        <p:spPr bwMode="auto">
          <a:xfrm>
            <a:off x="8800708" y="4970698"/>
            <a:ext cx="1643062" cy="364258"/>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Registry</a:t>
            </a:r>
          </a:p>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(hub.docker.com)</a:t>
            </a:r>
            <a:endParaRPr lang="en-IN" sz="1100" b="1" dirty="0">
              <a:latin typeface="Arial" panose="020B0604020202020204" pitchFamily="34" charset="0"/>
              <a:cs typeface="Arial" panose="020B0604020202020204" pitchFamily="34" charset="0"/>
            </a:endParaRPr>
          </a:p>
        </p:txBody>
      </p:sp>
      <p:sp>
        <p:nvSpPr>
          <p:cNvPr id="8" name="TextBox 7"/>
          <p:cNvSpPr txBox="1"/>
          <p:nvPr/>
        </p:nvSpPr>
        <p:spPr>
          <a:xfrm>
            <a:off x="8203044"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13" name="TextBox 12"/>
          <p:cNvSpPr txBox="1"/>
          <p:nvPr/>
        </p:nvSpPr>
        <p:spPr>
          <a:xfrm>
            <a:off x="9329375"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14" name="TextBox 13"/>
          <p:cNvSpPr txBox="1"/>
          <p:nvPr/>
        </p:nvSpPr>
        <p:spPr>
          <a:xfrm>
            <a:off x="10489044"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E266130-6781-95E1-ADD5-93C0502F2EA9}"/>
              </a:ext>
            </a:extLst>
          </p:cNvPr>
          <p:cNvSpPr txBox="1"/>
          <p:nvPr/>
        </p:nvSpPr>
        <p:spPr>
          <a:xfrm>
            <a:off x="4728173" y="5665503"/>
            <a:ext cx="3077202" cy="523220"/>
          </a:xfrm>
          <a:prstGeom prst="rect">
            <a:avLst/>
          </a:prstGeom>
          <a:noFill/>
        </p:spPr>
        <p:txBody>
          <a:bodyPr wrap="square">
            <a:spAutoFit/>
          </a:bodyPr>
          <a:lstStyle/>
          <a:p>
            <a:pPr>
              <a:spcBef>
                <a:spcPts val="1427"/>
              </a:spcBef>
            </a:pPr>
            <a:r>
              <a:rPr lang="en-US" sz="1400" b="1" dirty="0">
                <a:latin typeface="Arial" panose="020B0604020202020204" pitchFamily="34" charset="0"/>
                <a:cs typeface="Arial" panose="020B0604020202020204" pitchFamily="34" charset="0"/>
              </a:rPr>
              <a:t>Docker HUB: Registries and Repository:</a:t>
            </a:r>
          </a:p>
        </p:txBody>
      </p:sp>
      <p:pic>
        <p:nvPicPr>
          <p:cNvPr id="10" name="Graphic 9" descr="Classroom with solid fill">
            <a:extLst>
              <a:ext uri="{FF2B5EF4-FFF2-40B4-BE49-F238E27FC236}">
                <a16:creationId xmlns:a16="http://schemas.microsoft.com/office/drawing/2014/main" id="{316E1FEF-5BFE-541F-B6C8-15FBB11271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 y="1346151"/>
            <a:ext cx="1524000" cy="1524000"/>
          </a:xfrm>
          <a:prstGeom prst="rect">
            <a:avLst/>
          </a:prstGeom>
        </p:spPr>
      </p:pic>
    </p:spTree>
    <p:extLst>
      <p:ext uri="{BB962C8B-B14F-4D97-AF65-F5344CB8AC3E}">
        <p14:creationId xmlns:p14="http://schemas.microsoft.com/office/powerpoint/2010/main" val="2223943251"/>
      </p:ext>
    </p:extLst>
  </p:cSld>
  <p:clrMapOvr>
    <a:masterClrMapping/>
  </p:clrMapOvr>
  <p:transition spd="slow">
    <p:wipe/>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6579</TotalTime>
  <Words>1823</Words>
  <Application>Microsoft Office PowerPoint</Application>
  <PresentationFormat>Widescreen</PresentationFormat>
  <Paragraphs>237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Corbel</vt:lpstr>
      <vt:lpstr>Courier New</vt:lpstr>
      <vt:lpstr>Helvetica</vt:lpstr>
      <vt:lpstr>Wingdings</vt:lpstr>
      <vt:lpstr>Wingdings 2</vt:lpstr>
      <vt:lpstr>Frame</vt:lpstr>
      <vt:lpstr>Docker:  Application Containerization</vt:lpstr>
      <vt:lpstr>Agenda</vt:lpstr>
      <vt:lpstr>What is Docker ?</vt:lpstr>
      <vt:lpstr>Virtual Machine V/S Containers</vt:lpstr>
      <vt:lpstr>Docker Architecture</vt:lpstr>
      <vt:lpstr>Docker High Level picture</vt:lpstr>
      <vt:lpstr>Installing Docker on Windows / Mac</vt:lpstr>
      <vt:lpstr>Install Docker-CE on Linux</vt:lpstr>
      <vt:lpstr>Docker commands</vt:lpstr>
      <vt:lpstr>Docker Commands</vt:lpstr>
      <vt:lpstr>Docker Images</vt:lpstr>
      <vt:lpstr>Docker Images</vt:lpstr>
      <vt:lpstr>Docker Containers</vt:lpstr>
      <vt:lpstr>Docker Containers</vt:lpstr>
      <vt:lpstr>Networking containers</vt:lpstr>
      <vt:lpstr>Application Containerization</vt:lpstr>
      <vt:lpstr>DockerFile</vt:lpstr>
      <vt:lpstr>Docker registries and repos</vt:lpstr>
      <vt:lpstr>Docker and Microservices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Containerization</dc:title>
  <dc:creator>ganesh</dc:creator>
  <cp:lastModifiedBy>Ganesh palnitkar</cp:lastModifiedBy>
  <cp:revision>57</cp:revision>
  <dcterms:created xsi:type="dcterms:W3CDTF">2017-02-21T10:29:24Z</dcterms:created>
  <dcterms:modified xsi:type="dcterms:W3CDTF">2024-08-03T05:39:49Z</dcterms:modified>
</cp:coreProperties>
</file>