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7" r:id="rId4"/>
    <p:sldId id="270" r:id="rId5"/>
    <p:sldId id="278" r:id="rId6"/>
    <p:sldId id="276" r:id="rId7"/>
    <p:sldId id="279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A7345-988D-47D8-B9DA-68495951ACBD}" v="1" dt="2024-08-03T05:40:2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7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990D7B8C-6702-4767-A347-A46D68C39E7A}"/>
    <pc:docChg chg="custSel modSld sldOrd">
      <pc:chgData name="Ganesh palnitkar" userId="2227903441cbdba4" providerId="LiveId" clId="{990D7B8C-6702-4767-A347-A46D68C39E7A}" dt="2023-07-15T05:57:47.981" v="301" actId="20577"/>
      <pc:docMkLst>
        <pc:docMk/>
      </pc:docMkLst>
      <pc:sldChg chg="addSp delSp modSp mod">
        <pc:chgData name="Ganesh palnitkar" userId="2227903441cbdba4" providerId="LiveId" clId="{990D7B8C-6702-4767-A347-A46D68C39E7A}" dt="2023-07-15T04:44:08.216" v="8" actId="20577"/>
        <pc:sldMkLst>
          <pc:docMk/>
          <pc:sldMk cId="4258727453" sldId="256"/>
        </pc:sldMkLst>
        <pc:spChg chg="mod">
          <ac:chgData name="Ganesh palnitkar" userId="2227903441cbdba4" providerId="LiveId" clId="{990D7B8C-6702-4767-A347-A46D68C39E7A}" dt="2023-07-15T04:44:08.216" v="8" actId="20577"/>
          <ac:spMkLst>
            <pc:docMk/>
            <pc:sldMk cId="4258727453" sldId="256"/>
            <ac:spMk id="2" creationId="{00000000-0000-0000-0000-000000000000}"/>
          </ac:spMkLst>
        </pc:spChg>
        <pc:spChg chg="del mod">
          <ac:chgData name="Ganesh palnitkar" userId="2227903441cbdba4" providerId="LiveId" clId="{990D7B8C-6702-4767-A347-A46D68C39E7A}" dt="2023-07-15T04:43:47.715" v="1" actId="478"/>
          <ac:spMkLst>
            <pc:docMk/>
            <pc:sldMk cId="4258727453" sldId="256"/>
            <ac:spMk id="3" creationId="{00000000-0000-0000-0000-000000000000}"/>
          </ac:spMkLst>
        </pc:spChg>
        <pc:spChg chg="add del mod">
          <ac:chgData name="Ganesh palnitkar" userId="2227903441cbdba4" providerId="LiveId" clId="{990D7B8C-6702-4767-A347-A46D68C39E7A}" dt="2023-07-15T04:43:49.656" v="2" actId="478"/>
          <ac:spMkLst>
            <pc:docMk/>
            <pc:sldMk cId="4258727453" sldId="256"/>
            <ac:spMk id="5" creationId="{497C08FA-13D8-4FC7-50FF-AF5432580A9A}"/>
          </ac:spMkLst>
        </pc:spChg>
      </pc:sldChg>
      <pc:sldChg chg="addSp modSp mod">
        <pc:chgData name="Ganesh palnitkar" userId="2227903441cbdba4" providerId="LiveId" clId="{990D7B8C-6702-4767-A347-A46D68C39E7A}" dt="2023-07-15T05:52:01.433" v="269" actId="1038"/>
        <pc:sldMkLst>
          <pc:docMk/>
          <pc:sldMk cId="3713338066" sldId="259"/>
        </pc:sldMkLst>
        <pc:spChg chg="mod">
          <ac:chgData name="Ganesh palnitkar" userId="2227903441cbdba4" providerId="LiveId" clId="{990D7B8C-6702-4767-A347-A46D68C39E7A}" dt="2023-07-15T05:52:01.433" v="269" actId="1038"/>
          <ac:spMkLst>
            <pc:docMk/>
            <pc:sldMk cId="3713338066" sldId="259"/>
            <ac:spMk id="2" creationId="{00000000-0000-0000-0000-000000000000}"/>
          </ac:spMkLst>
        </pc:spChg>
        <pc:spChg chg="mod">
          <ac:chgData name="Ganesh palnitkar" userId="2227903441cbdba4" providerId="LiveId" clId="{990D7B8C-6702-4767-A347-A46D68C39E7A}" dt="2023-07-15T05:34:07.458" v="226" actId="1038"/>
          <ac:spMkLst>
            <pc:docMk/>
            <pc:sldMk cId="3713338066" sldId="259"/>
            <ac:spMk id="6" creationId="{024637A7-F566-09EF-AF52-59D336A66C62}"/>
          </ac:spMkLst>
        </pc:spChg>
        <pc:picChg chg="add mod">
          <ac:chgData name="Ganesh palnitkar" userId="2227903441cbdba4" providerId="LiveId" clId="{990D7B8C-6702-4767-A347-A46D68C39E7A}" dt="2023-07-15T05:51:29.386" v="261" actId="1038"/>
          <ac:picMkLst>
            <pc:docMk/>
            <pc:sldMk cId="3713338066" sldId="259"/>
            <ac:picMk id="4" creationId="{E3C3A686-3EEA-A737-03FE-FBCFEA3A54D1}"/>
          </ac:picMkLst>
        </pc:picChg>
      </pc:sldChg>
      <pc:sldChg chg="modSp mod">
        <pc:chgData name="Ganesh palnitkar" userId="2227903441cbdba4" providerId="LiveId" clId="{990D7B8C-6702-4767-A347-A46D68C39E7A}" dt="2023-07-15T05:18:16.318" v="223" actId="6549"/>
        <pc:sldMkLst>
          <pc:docMk/>
          <pc:sldMk cId="3495133665" sldId="269"/>
        </pc:sldMkLst>
        <pc:spChg chg="mod">
          <ac:chgData name="Ganesh palnitkar" userId="2227903441cbdba4" providerId="LiveId" clId="{990D7B8C-6702-4767-A347-A46D68C39E7A}" dt="2023-07-15T05:18:16.318" v="223" actId="6549"/>
          <ac:spMkLst>
            <pc:docMk/>
            <pc:sldMk cId="3495133665" sldId="269"/>
            <ac:spMk id="2" creationId="{00000000-0000-0000-0000-000000000000}"/>
          </ac:spMkLst>
        </pc:spChg>
      </pc:sldChg>
      <pc:sldChg chg="addSp modSp mod modShow">
        <pc:chgData name="Ganesh palnitkar" userId="2227903441cbdba4" providerId="LiveId" clId="{990D7B8C-6702-4767-A347-A46D68C39E7A}" dt="2023-07-15T05:54:50.528" v="271"/>
        <pc:sldMkLst>
          <pc:docMk/>
          <pc:sldMk cId="1049954655" sldId="270"/>
        </pc:sldMkLst>
        <pc:spChg chg="mod">
          <ac:chgData name="Ganesh palnitkar" userId="2227903441cbdba4" providerId="LiveId" clId="{990D7B8C-6702-4767-A347-A46D68C39E7A}" dt="2023-07-15T05:48:02.919" v="239" actId="404"/>
          <ac:spMkLst>
            <pc:docMk/>
            <pc:sldMk cId="1049954655" sldId="270"/>
            <ac:spMk id="2" creationId="{00000000-0000-0000-0000-000000000000}"/>
          </ac:spMkLst>
        </pc:spChg>
        <pc:picChg chg="add mod">
          <ac:chgData name="Ganesh palnitkar" userId="2227903441cbdba4" providerId="LiveId" clId="{990D7B8C-6702-4767-A347-A46D68C39E7A}" dt="2023-07-15T05:54:50.528" v="271"/>
          <ac:picMkLst>
            <pc:docMk/>
            <pc:sldMk cId="1049954655" sldId="270"/>
            <ac:picMk id="3" creationId="{26C596EB-D60C-0F59-B11F-237CD1E94CD0}"/>
          </ac:picMkLst>
        </pc:picChg>
        <pc:picChg chg="mod">
          <ac:chgData name="Ganesh palnitkar" userId="2227903441cbdba4" providerId="LiveId" clId="{990D7B8C-6702-4767-A347-A46D68C39E7A}" dt="2023-07-15T05:47:38.310" v="227" actId="14100"/>
          <ac:picMkLst>
            <pc:docMk/>
            <pc:sldMk cId="1049954655" sldId="270"/>
            <ac:picMk id="13" creationId="{D91160D3-F419-85CE-2B96-DE34A316C4CC}"/>
          </ac:picMkLst>
        </pc:picChg>
      </pc:sldChg>
      <pc:sldChg chg="addSp modSp mod setBg">
        <pc:chgData name="Ganesh palnitkar" userId="2227903441cbdba4" providerId="LiveId" clId="{990D7B8C-6702-4767-A347-A46D68C39E7A}" dt="2023-07-15T05:56:31.631" v="275"/>
        <pc:sldMkLst>
          <pc:docMk/>
          <pc:sldMk cId="2684864093" sldId="276"/>
        </pc:sldMkLst>
        <pc:spChg chg="mod">
          <ac:chgData name="Ganesh palnitkar" userId="2227903441cbdba4" providerId="LiveId" clId="{990D7B8C-6702-4767-A347-A46D68C39E7A}" dt="2023-07-15T05:07:16.829" v="164" actId="404"/>
          <ac:spMkLst>
            <pc:docMk/>
            <pc:sldMk cId="2684864093" sldId="276"/>
            <ac:spMk id="2" creationId="{32338553-CDE1-4E8A-CD9C-9444EF1855BC}"/>
          </ac:spMkLst>
        </pc:spChg>
        <pc:picChg chg="mod">
          <ac:chgData name="Ganesh palnitkar" userId="2227903441cbdba4" providerId="LiveId" clId="{990D7B8C-6702-4767-A347-A46D68C39E7A}" dt="2023-07-15T05:14:30.838" v="174" actId="14861"/>
          <ac:picMkLst>
            <pc:docMk/>
            <pc:sldMk cId="2684864093" sldId="276"/>
            <ac:picMk id="3" creationId="{3CCF4185-722F-22C4-7FC3-9DDBB49E1383}"/>
          </ac:picMkLst>
        </pc:picChg>
        <pc:picChg chg="add mod">
          <ac:chgData name="Ganesh palnitkar" userId="2227903441cbdba4" providerId="LiveId" clId="{990D7B8C-6702-4767-A347-A46D68C39E7A}" dt="2023-07-15T05:56:31.631" v="275"/>
          <ac:picMkLst>
            <pc:docMk/>
            <pc:sldMk cId="2684864093" sldId="276"/>
            <ac:picMk id="4" creationId="{F22D83F1-62A8-8C5B-CF41-4F8907BC4C3A}"/>
          </ac:picMkLst>
        </pc:picChg>
      </pc:sldChg>
      <pc:sldChg chg="addSp modSp mod ord">
        <pc:chgData name="Ganesh palnitkar" userId="2227903441cbdba4" providerId="LiveId" clId="{990D7B8C-6702-4767-A347-A46D68C39E7A}" dt="2023-07-15T05:52:11.862" v="270"/>
        <pc:sldMkLst>
          <pc:docMk/>
          <pc:sldMk cId="4211348123" sldId="277"/>
        </pc:sldMkLst>
        <pc:spChg chg="mod">
          <ac:chgData name="Ganesh palnitkar" userId="2227903441cbdba4" providerId="LiveId" clId="{990D7B8C-6702-4767-A347-A46D68C39E7A}" dt="2023-07-15T04:47:35.298" v="49" actId="1037"/>
          <ac:spMkLst>
            <pc:docMk/>
            <pc:sldMk cId="4211348123" sldId="277"/>
            <ac:spMk id="2" creationId="{00000000-0000-0000-0000-000000000000}"/>
          </ac:spMkLst>
        </pc:spChg>
        <pc:spChg chg="mod">
          <ac:chgData name="Ganesh palnitkar" userId="2227903441cbdba4" providerId="LiveId" clId="{990D7B8C-6702-4767-A347-A46D68C39E7A}" dt="2023-07-15T04:47:18.366" v="43" actId="1035"/>
          <ac:spMkLst>
            <pc:docMk/>
            <pc:sldMk cId="4211348123" sldId="277"/>
            <ac:spMk id="6" creationId="{024637A7-F566-09EF-AF52-59D336A66C62}"/>
          </ac:spMkLst>
        </pc:spChg>
        <pc:picChg chg="add mod">
          <ac:chgData name="Ganesh palnitkar" userId="2227903441cbdba4" providerId="LiveId" clId="{990D7B8C-6702-4767-A347-A46D68C39E7A}" dt="2023-07-15T05:52:11.862" v="270"/>
          <ac:picMkLst>
            <pc:docMk/>
            <pc:sldMk cId="4211348123" sldId="277"/>
            <ac:picMk id="3" creationId="{F750EBF0-874D-1102-43E1-7B33AABC7A2F}"/>
          </ac:picMkLst>
        </pc:picChg>
      </pc:sldChg>
      <pc:sldChg chg="addSp modSp mod">
        <pc:chgData name="Ganesh palnitkar" userId="2227903441cbdba4" providerId="LiveId" clId="{990D7B8C-6702-4767-A347-A46D68C39E7A}" dt="2023-07-15T05:55:08.507" v="274" actId="14100"/>
        <pc:sldMkLst>
          <pc:docMk/>
          <pc:sldMk cId="3865178978" sldId="278"/>
        </pc:sldMkLst>
        <pc:spChg chg="mod">
          <ac:chgData name="Ganesh palnitkar" userId="2227903441cbdba4" providerId="LiveId" clId="{990D7B8C-6702-4767-A347-A46D68C39E7A}" dt="2023-07-15T04:51:13.747" v="137" actId="14100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990D7B8C-6702-4767-A347-A46D68C39E7A}" dt="2023-07-15T05:49:36.359" v="255" actId="108"/>
          <ac:spMkLst>
            <pc:docMk/>
            <pc:sldMk cId="3865178978" sldId="278"/>
            <ac:spMk id="3" creationId="{CA401190-DA19-2A1E-B946-B02AF9E04566}"/>
          </ac:spMkLst>
        </pc:spChg>
        <pc:picChg chg="add mod">
          <ac:chgData name="Ganesh palnitkar" userId="2227903441cbdba4" providerId="LiveId" clId="{990D7B8C-6702-4767-A347-A46D68C39E7A}" dt="2023-07-15T05:55:08.507" v="274" actId="14100"/>
          <ac:picMkLst>
            <pc:docMk/>
            <pc:sldMk cId="3865178978" sldId="278"/>
            <ac:picMk id="5" creationId="{3FF83AA4-5188-2340-A45C-4E28FD03F70D}"/>
          </ac:picMkLst>
        </pc:picChg>
      </pc:sldChg>
      <pc:sldChg chg="addSp delSp modSp mod">
        <pc:chgData name="Ganesh palnitkar" userId="2227903441cbdba4" providerId="LiveId" clId="{990D7B8C-6702-4767-A347-A46D68C39E7A}" dt="2023-07-15T05:57:47.981" v="301" actId="20577"/>
        <pc:sldMkLst>
          <pc:docMk/>
          <pc:sldMk cId="0" sldId="279"/>
        </pc:sldMkLst>
        <pc:spChg chg="add mod">
          <ac:chgData name="Ganesh palnitkar" userId="2227903441cbdba4" providerId="LiveId" clId="{990D7B8C-6702-4767-A347-A46D68C39E7A}" dt="2023-07-15T05:15:27.409" v="184" actId="6549"/>
          <ac:spMkLst>
            <pc:docMk/>
            <pc:sldMk cId="0" sldId="279"/>
            <ac:spMk id="2" creationId="{AECB2329-BEE2-175B-AFA1-C817418A845B}"/>
          </ac:spMkLst>
        </pc:spChg>
        <pc:spChg chg="mod">
          <ac:chgData name="Ganesh palnitkar" userId="2227903441cbdba4" providerId="LiveId" clId="{990D7B8C-6702-4767-A347-A46D68C39E7A}" dt="2023-07-15T05:57:47.981" v="301" actId="20577"/>
          <ac:spMkLst>
            <pc:docMk/>
            <pc:sldMk cId="0" sldId="279"/>
            <ac:spMk id="3" creationId="{00000000-0000-0000-0000-000000000000}"/>
          </ac:spMkLst>
        </pc:spChg>
        <pc:spChg chg="del mod">
          <ac:chgData name="Ganesh palnitkar" userId="2227903441cbdba4" providerId="LiveId" clId="{990D7B8C-6702-4767-A347-A46D68C39E7A}" dt="2023-07-15T05:15:22.593" v="182" actId="478"/>
          <ac:spMkLst>
            <pc:docMk/>
            <pc:sldMk cId="0" sldId="279"/>
            <ac:spMk id="4" creationId="{32338553-CDE1-4E8A-CD9C-9444EF1855BC}"/>
          </ac:spMkLst>
        </pc:spChg>
        <pc:picChg chg="add mod">
          <ac:chgData name="Ganesh palnitkar" userId="2227903441cbdba4" providerId="LiveId" clId="{990D7B8C-6702-4767-A347-A46D68C39E7A}" dt="2023-07-15T05:56:56.901" v="279" actId="14100"/>
          <ac:picMkLst>
            <pc:docMk/>
            <pc:sldMk cId="0" sldId="279"/>
            <ac:picMk id="6" creationId="{44C0A626-FA01-1C55-0616-DEC29DEECF0F}"/>
          </ac:picMkLst>
        </pc:picChg>
      </pc:sldChg>
    </pc:docChg>
  </pc:docChgLst>
  <pc:docChgLst>
    <pc:chgData name="Ganesh palnitkar" userId="2227903441cbdba4" providerId="LiveId" clId="{047D17BD-A4C4-4EB7-BFD4-F002F94572A9}"/>
    <pc:docChg chg="undo custSel addSld modSld sldOrd">
      <pc:chgData name="Ganesh palnitkar" userId="2227903441cbdba4" providerId="LiveId" clId="{047D17BD-A4C4-4EB7-BFD4-F002F94572A9}" dt="2023-06-30T05:55:17.172" v="321" actId="27636"/>
      <pc:docMkLst>
        <pc:docMk/>
      </pc:docMkLst>
      <pc:sldChg chg="modSp mod">
        <pc:chgData name="Ganesh palnitkar" userId="2227903441cbdba4" providerId="LiveId" clId="{047D17BD-A4C4-4EB7-BFD4-F002F94572A9}" dt="2023-06-30T05:55:17.172" v="321" actId="27636"/>
        <pc:sldMkLst>
          <pc:docMk/>
          <pc:sldMk cId="1803129185" sldId="258"/>
        </pc:sldMkLst>
        <pc:spChg chg="mod">
          <ac:chgData name="Ganesh palnitkar" userId="2227903441cbdba4" providerId="LiveId" clId="{047D17BD-A4C4-4EB7-BFD4-F002F94572A9}" dt="2023-06-30T05:55:17.172" v="321" actId="27636"/>
          <ac:spMkLst>
            <pc:docMk/>
            <pc:sldMk cId="1803129185" sldId="258"/>
            <ac:spMk id="3" creationId="{00000000-0000-0000-0000-000000000000}"/>
          </ac:spMkLst>
        </pc:spChg>
      </pc:sldChg>
      <pc:sldChg chg="mod modShow">
        <pc:chgData name="Ganesh palnitkar" userId="2227903441cbdba4" providerId="LiveId" clId="{047D17BD-A4C4-4EB7-BFD4-F002F94572A9}" dt="2023-06-30T05:54:18.747" v="213" actId="729"/>
        <pc:sldMkLst>
          <pc:docMk/>
          <pc:sldMk cId="1049954655" sldId="270"/>
        </pc:sldMkLst>
      </pc:sldChg>
      <pc:sldChg chg="modSp mod">
        <pc:chgData name="Ganesh palnitkar" userId="2227903441cbdba4" providerId="LiveId" clId="{047D17BD-A4C4-4EB7-BFD4-F002F94572A9}" dt="2023-06-30T05:51:03.068" v="174" actId="207"/>
        <pc:sldMkLst>
          <pc:docMk/>
          <pc:sldMk cId="577275435" sldId="274"/>
        </pc:sldMkLst>
        <pc:spChg chg="mod">
          <ac:chgData name="Ganesh palnitkar" userId="2227903441cbdba4" providerId="LiveId" clId="{047D17BD-A4C4-4EB7-BFD4-F002F94572A9}" dt="2023-06-30T04:57:53.652" v="102" actId="108"/>
          <ac:spMkLst>
            <pc:docMk/>
            <pc:sldMk cId="577275435" sldId="274"/>
            <ac:spMk id="2" creationId="{00000000-0000-0000-0000-000000000000}"/>
          </ac:spMkLst>
        </pc:spChg>
        <pc:spChg chg="mod">
          <ac:chgData name="Ganesh palnitkar" userId="2227903441cbdba4" providerId="LiveId" clId="{047D17BD-A4C4-4EB7-BFD4-F002F94572A9}" dt="2023-06-30T05:51:03.068" v="174" actId="207"/>
          <ac:spMkLst>
            <pc:docMk/>
            <pc:sldMk cId="577275435" sldId="274"/>
            <ac:spMk id="3" creationId="{00000000-0000-0000-0000-000000000000}"/>
          </ac:spMkLst>
        </pc:spChg>
      </pc:sldChg>
      <pc:sldChg chg="modSp mod">
        <pc:chgData name="Ganesh palnitkar" userId="2227903441cbdba4" providerId="LiveId" clId="{047D17BD-A4C4-4EB7-BFD4-F002F94572A9}" dt="2023-06-30T05:53:35.063" v="212" actId="20577"/>
        <pc:sldMkLst>
          <pc:docMk/>
          <pc:sldMk cId="636887051" sldId="275"/>
        </pc:sldMkLst>
        <pc:spChg chg="mod">
          <ac:chgData name="Ganesh palnitkar" userId="2227903441cbdba4" providerId="LiveId" clId="{047D17BD-A4C4-4EB7-BFD4-F002F94572A9}" dt="2023-06-30T04:57:57.970" v="103" actId="108"/>
          <ac:spMkLst>
            <pc:docMk/>
            <pc:sldMk cId="636887051" sldId="275"/>
            <ac:spMk id="2" creationId="{00000000-0000-0000-0000-000000000000}"/>
          </ac:spMkLst>
        </pc:spChg>
        <pc:spChg chg="mod">
          <ac:chgData name="Ganesh palnitkar" userId="2227903441cbdba4" providerId="LiveId" clId="{047D17BD-A4C4-4EB7-BFD4-F002F94572A9}" dt="2023-06-30T05:53:35.063" v="212" actId="20577"/>
          <ac:spMkLst>
            <pc:docMk/>
            <pc:sldMk cId="636887051" sldId="275"/>
            <ac:spMk id="3" creationId="{00000000-0000-0000-0000-000000000000}"/>
          </ac:spMkLst>
        </pc:spChg>
      </pc:sldChg>
      <pc:sldChg chg="addSp delSp modSp new mod ord">
        <pc:chgData name="Ganesh palnitkar" userId="2227903441cbdba4" providerId="LiveId" clId="{047D17BD-A4C4-4EB7-BFD4-F002F94572A9}" dt="2023-06-30T05:54:40.659" v="215"/>
        <pc:sldMkLst>
          <pc:docMk/>
          <pc:sldMk cId="2684864093" sldId="276"/>
        </pc:sldMkLst>
        <pc:spChg chg="mod">
          <ac:chgData name="Ganesh palnitkar" userId="2227903441cbdba4" providerId="LiveId" clId="{047D17BD-A4C4-4EB7-BFD4-F002F94572A9}" dt="2023-06-30T04:57:29.896" v="101" actId="108"/>
          <ac:spMkLst>
            <pc:docMk/>
            <pc:sldMk cId="2684864093" sldId="276"/>
            <ac:spMk id="2" creationId="{32338553-CDE1-4E8A-CD9C-9444EF1855BC}"/>
          </ac:spMkLst>
        </pc:spChg>
        <pc:spChg chg="del">
          <ac:chgData name="Ganesh palnitkar" userId="2227903441cbdba4" providerId="LiveId" clId="{047D17BD-A4C4-4EB7-BFD4-F002F94572A9}" dt="2023-06-30T04:49:27.364" v="20" actId="478"/>
          <ac:spMkLst>
            <pc:docMk/>
            <pc:sldMk cId="2684864093" sldId="276"/>
            <ac:spMk id="3" creationId="{CC96C452-D4C4-E2D7-B038-28E54A1EEB93}"/>
          </ac:spMkLst>
        </pc:spChg>
        <pc:spChg chg="add mod">
          <ac:chgData name="Ganesh palnitkar" userId="2227903441cbdba4" providerId="LiveId" clId="{047D17BD-A4C4-4EB7-BFD4-F002F94572A9}" dt="2023-06-30T04:49:53.444" v="31" actId="404"/>
          <ac:spMkLst>
            <pc:docMk/>
            <pc:sldMk cId="2684864093" sldId="276"/>
            <ac:spMk id="4" creationId="{89697A64-1936-F6DD-EC5D-C084183F113D}"/>
          </ac:spMkLst>
        </pc:spChg>
        <pc:spChg chg="add mod">
          <ac:chgData name="Ganesh palnitkar" userId="2227903441cbdba4" providerId="LiveId" clId="{047D17BD-A4C4-4EB7-BFD4-F002F94572A9}" dt="2023-06-30T04:50:03.792" v="41" actId="1035"/>
          <ac:spMkLst>
            <pc:docMk/>
            <pc:sldMk cId="2684864093" sldId="276"/>
            <ac:spMk id="5" creationId="{E596ADF4-0ADC-9540-3E6A-35A994BAF859}"/>
          </ac:spMkLst>
        </pc:spChg>
        <pc:spChg chg="add mod">
          <ac:chgData name="Ganesh palnitkar" userId="2227903441cbdba4" providerId="LiveId" clId="{047D17BD-A4C4-4EB7-BFD4-F002F94572A9}" dt="2023-06-30T04:49:49.799" v="30" actId="1035"/>
          <ac:spMkLst>
            <pc:docMk/>
            <pc:sldMk cId="2684864093" sldId="276"/>
            <ac:spMk id="6" creationId="{0970451C-565A-49E6-4A0E-2140F54F9554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7" creationId="{C6320D01-ED48-DC31-F0A8-E833279580D7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8" creationId="{5ACFBB22-1ACF-5069-8A63-3EA88E6BB44F}"/>
          </ac:spMkLst>
        </pc:spChg>
        <pc:spChg chg="add mod">
          <ac:chgData name="Ganesh palnitkar" userId="2227903441cbdba4" providerId="LiveId" clId="{047D17BD-A4C4-4EB7-BFD4-F002F94572A9}" dt="2023-06-30T04:56:45.717" v="68" actId="1036"/>
          <ac:spMkLst>
            <pc:docMk/>
            <pc:sldMk cId="2684864093" sldId="276"/>
            <ac:spMk id="9" creationId="{EB780DBC-9F59-2C8D-779D-DD34BF97C50D}"/>
          </ac:spMkLst>
        </pc:spChg>
        <pc:spChg chg="add mod">
          <ac:chgData name="Ganesh palnitkar" userId="2227903441cbdba4" providerId="LiveId" clId="{047D17BD-A4C4-4EB7-BFD4-F002F94572A9}" dt="2023-06-30T04:53:17.356" v="51" actId="108"/>
          <ac:spMkLst>
            <pc:docMk/>
            <pc:sldMk cId="2684864093" sldId="276"/>
            <ac:spMk id="10" creationId="{078C38E6-51A4-7428-2FBB-C60238E13FE4}"/>
          </ac:spMkLst>
        </pc:spChg>
        <pc:spChg chg="add mod">
          <ac:chgData name="Ganesh palnitkar" userId="2227903441cbdba4" providerId="LiveId" clId="{047D17BD-A4C4-4EB7-BFD4-F002F94572A9}" dt="2023-06-30T04:53:20.657" v="52" actId="108"/>
          <ac:spMkLst>
            <pc:docMk/>
            <pc:sldMk cId="2684864093" sldId="276"/>
            <ac:spMk id="11" creationId="{F3623666-0BB1-F397-E91B-CC63FC3FB11D}"/>
          </ac:spMkLst>
        </pc:spChg>
        <pc:spChg chg="add mod">
          <ac:chgData name="Ganesh palnitkar" userId="2227903441cbdba4" providerId="LiveId" clId="{047D17BD-A4C4-4EB7-BFD4-F002F94572A9}" dt="2023-06-30T04:56:44.615" v="66" actId="1036"/>
          <ac:spMkLst>
            <pc:docMk/>
            <pc:sldMk cId="2684864093" sldId="276"/>
            <ac:spMk id="12" creationId="{01781AF5-211C-B707-138B-571C330A04BF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13" creationId="{A5C6020E-56F2-8CBB-25B7-12969D5F2DF0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14" creationId="{2615FEFE-12E6-BB44-7477-544901751668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15" creationId="{6A322701-F8DD-E686-26FA-44E5BC75F9B7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16" creationId="{703AC825-FA74-7763-215D-FF68E6633C42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17" creationId="{86569DD4-E0CD-21D0-2328-F49ECAB4602A}"/>
          </ac:spMkLst>
        </pc:spChg>
        <pc:spChg chg="add mod">
          <ac:chgData name="Ganesh palnitkar" userId="2227903441cbdba4" providerId="LiveId" clId="{047D17BD-A4C4-4EB7-BFD4-F002F94572A9}" dt="2023-06-30T04:53:46.455" v="55" actId="108"/>
          <ac:spMkLst>
            <pc:docMk/>
            <pc:sldMk cId="2684864093" sldId="276"/>
            <ac:spMk id="18" creationId="{4F3E3001-2692-9C5C-B5B1-85997A8F1DBF}"/>
          </ac:spMkLst>
        </pc:spChg>
        <pc:spChg chg="add mod">
          <ac:chgData name="Ganesh palnitkar" userId="2227903441cbdba4" providerId="LiveId" clId="{047D17BD-A4C4-4EB7-BFD4-F002F94572A9}" dt="2023-06-30T04:53:47.286" v="56" actId="108"/>
          <ac:spMkLst>
            <pc:docMk/>
            <pc:sldMk cId="2684864093" sldId="276"/>
            <ac:spMk id="19" creationId="{DFEB43E4-C0AD-D140-E0BB-AA05F4ACB079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20" creationId="{F368902D-7FAD-60D2-A8F8-F99F45DBB543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21" creationId="{9BC04EC0-A846-EB14-99CD-662BFC278D2A}"/>
          </ac:spMkLst>
        </pc:spChg>
        <pc:spChg chg="add mod">
          <ac:chgData name="Ganesh palnitkar" userId="2227903441cbdba4" providerId="LiveId" clId="{047D17BD-A4C4-4EB7-BFD4-F002F94572A9}" dt="2023-06-30T04:53:29.019" v="54" actId="108"/>
          <ac:spMkLst>
            <pc:docMk/>
            <pc:sldMk cId="2684864093" sldId="276"/>
            <ac:spMk id="22" creationId="{EFB61C93-8E67-80F5-15FC-D6243502130A}"/>
          </ac:spMkLst>
        </pc:spChg>
        <pc:spChg chg="add mod">
          <ac:chgData name="Ganesh palnitkar" userId="2227903441cbdba4" providerId="LiveId" clId="{047D17BD-A4C4-4EB7-BFD4-F002F94572A9}" dt="2023-06-30T04:53:28.116" v="53" actId="108"/>
          <ac:spMkLst>
            <pc:docMk/>
            <pc:sldMk cId="2684864093" sldId="276"/>
            <ac:spMk id="23" creationId="{6334A43A-705A-1405-5379-E6BD9A3B41CB}"/>
          </ac:spMkLst>
        </pc:spChg>
        <pc:spChg chg="add mod">
          <ac:chgData name="Ganesh palnitkar" userId="2227903441cbdba4" providerId="LiveId" clId="{047D17BD-A4C4-4EB7-BFD4-F002F94572A9}" dt="2023-06-30T04:52:07.098" v="47" actId="207"/>
          <ac:spMkLst>
            <pc:docMk/>
            <pc:sldMk cId="2684864093" sldId="276"/>
            <ac:spMk id="24" creationId="{BCAF5F60-170E-EB9E-5C08-77CF0A9B6262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25" creationId="{2CA52A60-C924-32A7-679E-FE9A54EC37B5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26" creationId="{F8E65EA0-F93B-1439-68B1-7F93A70906C0}"/>
          </ac:spMkLst>
        </pc:spChg>
        <pc:spChg chg="add mod">
          <ac:chgData name="Ganesh palnitkar" userId="2227903441cbdba4" providerId="LiveId" clId="{047D17BD-A4C4-4EB7-BFD4-F002F94572A9}" dt="2023-06-30T04:52:07.098" v="47" actId="207"/>
          <ac:spMkLst>
            <pc:docMk/>
            <pc:sldMk cId="2684864093" sldId="276"/>
            <ac:spMk id="27" creationId="{EBF3AE4D-C503-4959-DE2E-24D1DDFAD899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28" creationId="{F7FE569B-17EE-FBDF-F7D8-6B39325151B2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29" creationId="{0CBC51AE-D0EC-C86E-1C70-2C35D68670C1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30" creationId="{F108FFAE-8DF8-4D90-F6E0-E4DA3ED26DF9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31" creationId="{E60F7404-470B-63F0-C918-8F148417E876}"/>
          </ac:spMkLst>
        </pc:spChg>
        <pc:spChg chg="add mod">
          <ac:chgData name="Ganesh palnitkar" userId="2227903441cbdba4" providerId="LiveId" clId="{047D17BD-A4C4-4EB7-BFD4-F002F94572A9}" dt="2023-06-30T04:56:46.331" v="69" actId="14100"/>
          <ac:spMkLst>
            <pc:docMk/>
            <pc:sldMk cId="2684864093" sldId="276"/>
            <ac:spMk id="32" creationId="{0C23C0F5-07E7-A8F3-24D7-B9BA45BC4602}"/>
          </ac:spMkLst>
        </pc:spChg>
        <pc:spChg chg="add mod">
          <ac:chgData name="Ganesh palnitkar" userId="2227903441cbdba4" providerId="LiveId" clId="{047D17BD-A4C4-4EB7-BFD4-F002F94572A9}" dt="2023-06-30T04:56:45.167" v="67" actId="14100"/>
          <ac:spMkLst>
            <pc:docMk/>
            <pc:sldMk cId="2684864093" sldId="276"/>
            <ac:spMk id="33" creationId="{E36583D4-E32F-D282-CEE7-C50766F9565C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4" creationId="{6973FF86-2D63-57D6-497C-C67A9CE5C407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5" creationId="{D08BC7F0-62C3-6692-3824-D0C9BB5C5003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6" creationId="{742AD153-2718-7951-40A1-DC08AE350385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7" creationId="{F2342BD4-C9DC-259D-F47D-F5598FE110AD}"/>
          </ac:spMkLst>
        </pc:spChg>
      </pc:sldChg>
    </pc:docChg>
  </pc:docChgLst>
  <pc:docChgLst>
    <pc:chgData name="Ganesh palnitkar" userId="2227903441cbdba4" providerId="LiveId" clId="{BEC1D428-A22F-4A18-A180-72F4AB694DD1}"/>
    <pc:docChg chg="custSel addSld delSld modSld sldOrd">
      <pc:chgData name="Ganesh palnitkar" userId="2227903441cbdba4" providerId="LiveId" clId="{BEC1D428-A22F-4A18-A180-72F4AB694DD1}" dt="2023-07-04T04:56:57.769" v="138" actId="47"/>
      <pc:docMkLst>
        <pc:docMk/>
      </pc:docMkLst>
      <pc:sldChg chg="del">
        <pc:chgData name="Ganesh palnitkar" userId="2227903441cbdba4" providerId="LiveId" clId="{BEC1D428-A22F-4A18-A180-72F4AB694DD1}" dt="2023-07-04T04:44:19.766" v="0" actId="47"/>
        <pc:sldMkLst>
          <pc:docMk/>
          <pc:sldMk cId="716965178" sldId="257"/>
        </pc:sldMkLst>
      </pc:sldChg>
      <pc:sldChg chg="del">
        <pc:chgData name="Ganesh palnitkar" userId="2227903441cbdba4" providerId="LiveId" clId="{BEC1D428-A22F-4A18-A180-72F4AB694DD1}" dt="2023-07-04T04:44:21.009" v="1" actId="47"/>
        <pc:sldMkLst>
          <pc:docMk/>
          <pc:sldMk cId="1803129185" sldId="258"/>
        </pc:sldMkLst>
      </pc:sldChg>
      <pc:sldChg chg="addSp delSp modSp mod ord">
        <pc:chgData name="Ganesh palnitkar" userId="2227903441cbdba4" providerId="LiveId" clId="{BEC1D428-A22F-4A18-A180-72F4AB694DD1}" dt="2023-07-04T04:51:01.818" v="62" actId="20577"/>
        <pc:sldMkLst>
          <pc:docMk/>
          <pc:sldMk cId="3713338066" sldId="259"/>
        </pc:sldMkLst>
        <pc:spChg chg="mod">
          <ac:chgData name="Ganesh palnitkar" userId="2227903441cbdba4" providerId="LiveId" clId="{BEC1D428-A22F-4A18-A180-72F4AB694DD1}" dt="2023-07-04T04:51:01.818" v="62" actId="20577"/>
          <ac:spMkLst>
            <pc:docMk/>
            <pc:sldMk cId="3713338066" sldId="259"/>
            <ac:spMk id="2" creationId="{00000000-0000-0000-0000-000000000000}"/>
          </ac:spMkLst>
        </pc:spChg>
        <pc:spChg chg="del">
          <ac:chgData name="Ganesh palnitkar" userId="2227903441cbdba4" providerId="LiveId" clId="{BEC1D428-A22F-4A18-A180-72F4AB694DD1}" dt="2023-07-04T04:45:05.881" v="19" actId="478"/>
          <ac:spMkLst>
            <pc:docMk/>
            <pc:sldMk cId="3713338066" sldId="259"/>
            <ac:spMk id="4" creationId="{00000000-0000-0000-0000-000000000000}"/>
          </ac:spMkLst>
        </pc:spChg>
        <pc:spChg chg="add mod">
          <ac:chgData name="Ganesh palnitkar" userId="2227903441cbdba4" providerId="LiveId" clId="{BEC1D428-A22F-4A18-A180-72F4AB694DD1}" dt="2023-07-04T04:50:46.156" v="55" actId="948"/>
          <ac:spMkLst>
            <pc:docMk/>
            <pc:sldMk cId="3713338066" sldId="259"/>
            <ac:spMk id="6" creationId="{024637A7-F566-09EF-AF52-59D336A66C62}"/>
          </ac:spMkLst>
        </pc:spChg>
        <pc:grpChg chg="del">
          <ac:chgData name="Ganesh palnitkar" userId="2227903441cbdba4" providerId="LiveId" clId="{BEC1D428-A22F-4A18-A180-72F4AB694DD1}" dt="2023-07-04T04:45:05.881" v="19" actId="478"/>
          <ac:grpSpMkLst>
            <pc:docMk/>
            <pc:sldMk cId="3713338066" sldId="259"/>
            <ac:grpSpMk id="3" creationId="{00000000-0000-0000-0000-000000000000}"/>
          </ac:grpSpMkLst>
        </pc:grpChg>
        <pc:picChg chg="del">
          <ac:chgData name="Ganesh palnitkar" userId="2227903441cbdba4" providerId="LiveId" clId="{BEC1D428-A22F-4A18-A180-72F4AB694DD1}" dt="2023-07-04T04:45:09.228" v="20" actId="478"/>
          <ac:picMkLst>
            <pc:docMk/>
            <pc:sldMk cId="3713338066" sldId="259"/>
            <ac:picMk id="21" creationId="{00000000-0000-0000-0000-000000000000}"/>
          </ac:picMkLst>
        </pc:picChg>
      </pc:sldChg>
      <pc:sldChg chg="del">
        <pc:chgData name="Ganesh palnitkar" userId="2227903441cbdba4" providerId="LiveId" clId="{BEC1D428-A22F-4A18-A180-72F4AB694DD1}" dt="2023-07-04T04:56:48.690" v="126" actId="47"/>
        <pc:sldMkLst>
          <pc:docMk/>
          <pc:sldMk cId="3962743940" sldId="260"/>
        </pc:sldMkLst>
      </pc:sldChg>
      <pc:sldChg chg="del">
        <pc:chgData name="Ganesh palnitkar" userId="2227903441cbdba4" providerId="LiveId" clId="{BEC1D428-A22F-4A18-A180-72F4AB694DD1}" dt="2023-07-04T04:56:51.234" v="129" actId="47"/>
        <pc:sldMkLst>
          <pc:docMk/>
          <pc:sldMk cId="2223943251" sldId="261"/>
        </pc:sldMkLst>
      </pc:sldChg>
      <pc:sldChg chg="del">
        <pc:chgData name="Ganesh palnitkar" userId="2227903441cbdba4" providerId="LiveId" clId="{BEC1D428-A22F-4A18-A180-72F4AB694DD1}" dt="2023-07-04T04:56:51.767" v="130" actId="47"/>
        <pc:sldMkLst>
          <pc:docMk/>
          <pc:sldMk cId="843751742" sldId="262"/>
        </pc:sldMkLst>
      </pc:sldChg>
      <pc:sldChg chg="del">
        <pc:chgData name="Ganesh palnitkar" userId="2227903441cbdba4" providerId="LiveId" clId="{BEC1D428-A22F-4A18-A180-72F4AB694DD1}" dt="2023-07-04T04:56:56.061" v="136" actId="47"/>
        <pc:sldMkLst>
          <pc:docMk/>
          <pc:sldMk cId="3924226963" sldId="263"/>
        </pc:sldMkLst>
      </pc:sldChg>
      <pc:sldChg chg="del">
        <pc:chgData name="Ganesh palnitkar" userId="2227903441cbdba4" providerId="LiveId" clId="{BEC1D428-A22F-4A18-A180-72F4AB694DD1}" dt="2023-07-04T04:56:52.344" v="131" actId="47"/>
        <pc:sldMkLst>
          <pc:docMk/>
          <pc:sldMk cId="2410143692" sldId="264"/>
        </pc:sldMkLst>
      </pc:sldChg>
      <pc:sldChg chg="del">
        <pc:chgData name="Ganesh palnitkar" userId="2227903441cbdba4" providerId="LiveId" clId="{BEC1D428-A22F-4A18-A180-72F4AB694DD1}" dt="2023-07-04T04:56:53.156" v="132" actId="47"/>
        <pc:sldMkLst>
          <pc:docMk/>
          <pc:sldMk cId="1873429592" sldId="265"/>
        </pc:sldMkLst>
      </pc:sldChg>
      <pc:sldChg chg="del">
        <pc:chgData name="Ganesh palnitkar" userId="2227903441cbdba4" providerId="LiveId" clId="{BEC1D428-A22F-4A18-A180-72F4AB694DD1}" dt="2023-07-04T04:56:54.670" v="134" actId="47"/>
        <pc:sldMkLst>
          <pc:docMk/>
          <pc:sldMk cId="2364175679" sldId="266"/>
        </pc:sldMkLst>
      </pc:sldChg>
      <pc:sldChg chg="del">
        <pc:chgData name="Ganesh palnitkar" userId="2227903441cbdba4" providerId="LiveId" clId="{BEC1D428-A22F-4A18-A180-72F4AB694DD1}" dt="2023-07-04T04:56:53.901" v="133" actId="47"/>
        <pc:sldMkLst>
          <pc:docMk/>
          <pc:sldMk cId="3526733635" sldId="267"/>
        </pc:sldMkLst>
      </pc:sldChg>
      <pc:sldChg chg="del">
        <pc:chgData name="Ganesh palnitkar" userId="2227903441cbdba4" providerId="LiveId" clId="{BEC1D428-A22F-4A18-A180-72F4AB694DD1}" dt="2023-07-04T04:56:57.769" v="138" actId="47"/>
        <pc:sldMkLst>
          <pc:docMk/>
          <pc:sldMk cId="1057175726" sldId="268"/>
        </pc:sldMkLst>
      </pc:sldChg>
      <pc:sldChg chg="addSp delSp modSp mod ord">
        <pc:chgData name="Ganesh palnitkar" userId="2227903441cbdba4" providerId="LiveId" clId="{BEC1D428-A22F-4A18-A180-72F4AB694DD1}" dt="2023-07-04T04:54:07.503" v="84"/>
        <pc:sldMkLst>
          <pc:docMk/>
          <pc:sldMk cId="1049954655" sldId="270"/>
        </pc:sldMkLst>
        <pc:spChg chg="del">
          <ac:chgData name="Ganesh palnitkar" userId="2227903441cbdba4" providerId="LiveId" clId="{BEC1D428-A22F-4A18-A180-72F4AB694DD1}" dt="2023-07-04T04:53:43.828" v="70" actId="478"/>
          <ac:spMkLst>
            <pc:docMk/>
            <pc:sldMk cId="1049954655" sldId="270"/>
            <ac:spMk id="8" creationId="{00000000-0000-0000-0000-000000000000}"/>
          </ac:spMkLst>
        </pc:spChg>
        <pc:spChg chg="del">
          <ac:chgData name="Ganesh palnitkar" userId="2227903441cbdba4" providerId="LiveId" clId="{BEC1D428-A22F-4A18-A180-72F4AB694DD1}" dt="2023-07-04T04:53:43.828" v="70" actId="478"/>
          <ac:spMkLst>
            <pc:docMk/>
            <pc:sldMk cId="1049954655" sldId="270"/>
            <ac:spMk id="10" creationId="{00000000-0000-0000-0000-000000000000}"/>
          </ac:spMkLst>
        </pc:spChg>
        <pc:grpChg chg="del">
          <ac:chgData name="Ganesh palnitkar" userId="2227903441cbdba4" providerId="LiveId" clId="{BEC1D428-A22F-4A18-A180-72F4AB694DD1}" dt="2023-07-04T04:53:43.828" v="70" actId="478"/>
          <ac:grpSpMkLst>
            <pc:docMk/>
            <pc:sldMk cId="1049954655" sldId="270"/>
            <ac:grpSpMk id="6" creationId="{00000000-0000-0000-0000-000000000000}"/>
          </ac:grpSpMkLst>
        </pc:grpChg>
        <pc:picChg chg="add mod">
          <ac:chgData name="Ganesh palnitkar" userId="2227903441cbdba4" providerId="LiveId" clId="{BEC1D428-A22F-4A18-A180-72F4AB694DD1}" dt="2023-07-04T04:53:59.253" v="82" actId="1036"/>
          <ac:picMkLst>
            <pc:docMk/>
            <pc:sldMk cId="1049954655" sldId="270"/>
            <ac:picMk id="13" creationId="{D91160D3-F419-85CE-2B96-DE34A316C4CC}"/>
          </ac:picMkLst>
        </pc:picChg>
      </pc:sldChg>
      <pc:sldChg chg="del">
        <pc:chgData name="Ganesh palnitkar" userId="2227903441cbdba4" providerId="LiveId" clId="{BEC1D428-A22F-4A18-A180-72F4AB694DD1}" dt="2023-07-04T04:56:55.457" v="135" actId="47"/>
        <pc:sldMkLst>
          <pc:docMk/>
          <pc:sldMk cId="1786367963" sldId="271"/>
        </pc:sldMkLst>
      </pc:sldChg>
      <pc:sldChg chg="del">
        <pc:chgData name="Ganesh palnitkar" userId="2227903441cbdba4" providerId="LiveId" clId="{BEC1D428-A22F-4A18-A180-72F4AB694DD1}" dt="2023-07-04T04:56:56.813" v="137" actId="47"/>
        <pc:sldMkLst>
          <pc:docMk/>
          <pc:sldMk cId="3755925185" sldId="272"/>
        </pc:sldMkLst>
      </pc:sldChg>
      <pc:sldChg chg="del">
        <pc:chgData name="Ganesh palnitkar" userId="2227903441cbdba4" providerId="LiveId" clId="{BEC1D428-A22F-4A18-A180-72F4AB694DD1}" dt="2023-07-04T04:56:49.618" v="127" actId="47"/>
        <pc:sldMkLst>
          <pc:docMk/>
          <pc:sldMk cId="577275435" sldId="274"/>
        </pc:sldMkLst>
      </pc:sldChg>
      <pc:sldChg chg="del">
        <pc:chgData name="Ganesh palnitkar" userId="2227903441cbdba4" providerId="LiveId" clId="{BEC1D428-A22F-4A18-A180-72F4AB694DD1}" dt="2023-07-04T04:56:50.626" v="128" actId="47"/>
        <pc:sldMkLst>
          <pc:docMk/>
          <pc:sldMk cId="636887051" sldId="275"/>
        </pc:sldMkLst>
      </pc:sldChg>
      <pc:sldChg chg="addSp delSp modSp mod">
        <pc:chgData name="Ganesh palnitkar" userId="2227903441cbdba4" providerId="LiveId" clId="{BEC1D428-A22F-4A18-A180-72F4AB694DD1}" dt="2023-07-04T04:44:55.401" v="18" actId="242"/>
        <pc:sldMkLst>
          <pc:docMk/>
          <pc:sldMk cId="2684864093" sldId="276"/>
        </pc:sldMkLst>
        <pc:spChg chg="mod">
          <ac:chgData name="Ganesh palnitkar" userId="2227903441cbdba4" providerId="LiveId" clId="{BEC1D428-A22F-4A18-A180-72F4AB694DD1}" dt="2023-07-04T04:44:55.401" v="18" actId="242"/>
          <ac:spMkLst>
            <pc:docMk/>
            <pc:sldMk cId="2684864093" sldId="276"/>
            <ac:spMk id="2" creationId="{32338553-CDE1-4E8A-CD9C-9444EF1855BC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4" creationId="{89697A64-1936-F6DD-EC5D-C084183F113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5" creationId="{E596ADF4-0ADC-9540-3E6A-35A994BAF85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6" creationId="{0970451C-565A-49E6-4A0E-2140F54F9554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7" creationId="{C6320D01-ED48-DC31-F0A8-E833279580D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8" creationId="{5ACFBB22-1ACF-5069-8A63-3EA88E6BB44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9" creationId="{EB780DBC-9F59-2C8D-779D-DD34BF97C50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0" creationId="{078C38E6-51A4-7428-2FBB-C60238E13FE4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1" creationId="{F3623666-0BB1-F397-E91B-CC63FC3FB11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2" creationId="{01781AF5-211C-B707-138B-571C330A04B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3" creationId="{A5C6020E-56F2-8CBB-25B7-12969D5F2DF0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4" creationId="{2615FEFE-12E6-BB44-7477-544901751668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5" creationId="{6A322701-F8DD-E686-26FA-44E5BC75F9B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6" creationId="{703AC825-FA74-7763-215D-FF68E6633C4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7" creationId="{86569DD4-E0CD-21D0-2328-F49ECAB4602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8" creationId="{4F3E3001-2692-9C5C-B5B1-85997A8F1DB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9" creationId="{DFEB43E4-C0AD-D140-E0BB-AA05F4ACB07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0" creationId="{F368902D-7FAD-60D2-A8F8-F99F45DBB543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1" creationId="{9BC04EC0-A846-EB14-99CD-662BFC278D2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2" creationId="{EFB61C93-8E67-80F5-15FC-D6243502130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3" creationId="{6334A43A-705A-1405-5379-E6BD9A3B41CB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4" creationId="{BCAF5F60-170E-EB9E-5C08-77CF0A9B626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5" creationId="{2CA52A60-C924-32A7-679E-FE9A54EC37B5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6" creationId="{F8E65EA0-F93B-1439-68B1-7F93A70906C0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7" creationId="{EBF3AE4D-C503-4959-DE2E-24D1DDFAD89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8" creationId="{F7FE569B-17EE-FBDF-F7D8-6B39325151B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9" creationId="{0CBC51AE-D0EC-C86E-1C70-2C35D68670C1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0" creationId="{F108FFAE-8DF8-4D90-F6E0-E4DA3ED26DF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1" creationId="{E60F7404-470B-63F0-C918-8F148417E876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2" creationId="{0C23C0F5-07E7-A8F3-24D7-B9BA45BC460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3" creationId="{E36583D4-E32F-D282-CEE7-C50766F9565C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4" creationId="{6973FF86-2D63-57D6-497C-C67A9CE5C40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5" creationId="{D08BC7F0-62C3-6692-3824-D0C9BB5C5003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6" creationId="{742AD153-2718-7951-40A1-DC08AE350385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7" creationId="{F2342BD4-C9DC-259D-F47D-F5598FE110AD}"/>
          </ac:spMkLst>
        </pc:spChg>
        <pc:picChg chg="add mod">
          <ac:chgData name="Ganesh palnitkar" userId="2227903441cbdba4" providerId="LiveId" clId="{BEC1D428-A22F-4A18-A180-72F4AB694DD1}" dt="2023-07-04T04:44:38.489" v="5" actId="14100"/>
          <ac:picMkLst>
            <pc:docMk/>
            <pc:sldMk cId="2684864093" sldId="276"/>
            <ac:picMk id="3" creationId="{3CCF4185-722F-22C4-7FC3-9DDBB49E1383}"/>
          </ac:picMkLst>
        </pc:picChg>
      </pc:sldChg>
      <pc:sldChg chg="modSp add mod">
        <pc:chgData name="Ganesh palnitkar" userId="2227903441cbdba4" providerId="LiveId" clId="{BEC1D428-A22F-4A18-A180-72F4AB694DD1}" dt="2023-07-04T04:51:10.217" v="69" actId="20577"/>
        <pc:sldMkLst>
          <pc:docMk/>
          <pc:sldMk cId="4211348123" sldId="277"/>
        </pc:sldMkLst>
        <pc:spChg chg="mod">
          <ac:chgData name="Ganesh palnitkar" userId="2227903441cbdba4" providerId="LiveId" clId="{BEC1D428-A22F-4A18-A180-72F4AB694DD1}" dt="2023-07-04T04:51:10.217" v="69" actId="20577"/>
          <ac:spMkLst>
            <pc:docMk/>
            <pc:sldMk cId="4211348123" sldId="277"/>
            <ac:spMk id="2" creationId="{00000000-0000-0000-0000-000000000000}"/>
          </ac:spMkLst>
        </pc:spChg>
      </pc:sldChg>
      <pc:sldChg chg="add del">
        <pc:chgData name="Ganesh palnitkar" userId="2227903441cbdba4" providerId="LiveId" clId="{BEC1D428-A22F-4A18-A180-72F4AB694DD1}" dt="2023-07-04T04:49:04.707" v="44"/>
        <pc:sldMkLst>
          <pc:docMk/>
          <pc:sldMk cId="1155628845" sldId="278"/>
        </pc:sldMkLst>
      </pc:sldChg>
      <pc:sldChg chg="modSp new mod">
        <pc:chgData name="Ganesh palnitkar" userId="2227903441cbdba4" providerId="LiveId" clId="{BEC1D428-A22F-4A18-A180-72F4AB694DD1}" dt="2023-07-04T04:56:38.516" v="125" actId="242"/>
        <pc:sldMkLst>
          <pc:docMk/>
          <pc:sldMk cId="3865178978" sldId="278"/>
        </pc:sldMkLst>
        <pc:spChg chg="mod">
          <ac:chgData name="Ganesh palnitkar" userId="2227903441cbdba4" providerId="LiveId" clId="{BEC1D428-A22F-4A18-A180-72F4AB694DD1}" dt="2023-07-04T04:56:38.516" v="125" actId="242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BEC1D428-A22F-4A18-A180-72F4AB694DD1}" dt="2023-07-04T04:55:38.436" v="89" actId="113"/>
          <ac:spMkLst>
            <pc:docMk/>
            <pc:sldMk cId="3865178978" sldId="278"/>
            <ac:spMk id="3" creationId="{CA401190-DA19-2A1E-B946-B02AF9E04566}"/>
          </ac:spMkLst>
        </pc:spChg>
      </pc:sldChg>
    </pc:docChg>
  </pc:docChgLst>
  <pc:docChgLst>
    <pc:chgData name="Ganesh palnitkar" userId="2227903441cbdba4" providerId="LiveId" clId="{5DAA7345-988D-47D8-B9DA-68495951ACBD}"/>
    <pc:docChg chg="custSel modSld modMainMaster">
      <pc:chgData name="Ganesh palnitkar" userId="2227903441cbdba4" providerId="LiveId" clId="{5DAA7345-988D-47D8-B9DA-68495951ACBD}" dt="2024-08-03T05:43:50.529" v="157" actId="20577"/>
      <pc:docMkLst>
        <pc:docMk/>
      </pc:docMkLst>
      <pc:sldChg chg="modSp mod">
        <pc:chgData name="Ganesh palnitkar" userId="2227903441cbdba4" providerId="LiveId" clId="{5DAA7345-988D-47D8-B9DA-68495951ACBD}" dt="2024-08-03T05:43:50.529" v="157" actId="20577"/>
        <pc:sldMkLst>
          <pc:docMk/>
          <pc:sldMk cId="4258727453" sldId="256"/>
        </pc:sldMkLst>
        <pc:spChg chg="mod">
          <ac:chgData name="Ganesh palnitkar" userId="2227903441cbdba4" providerId="LiveId" clId="{5DAA7345-988D-47D8-B9DA-68495951ACBD}" dt="2024-08-03T05:43:50.529" v="157" actId="20577"/>
          <ac:spMkLst>
            <pc:docMk/>
            <pc:sldMk cId="4258727453" sldId="256"/>
            <ac:spMk id="2" creationId="{00000000-0000-0000-0000-000000000000}"/>
          </ac:spMkLst>
        </pc:spChg>
      </pc:sldChg>
      <pc:sldChg chg="modSp mod">
        <pc:chgData name="Ganesh palnitkar" userId="2227903441cbdba4" providerId="LiveId" clId="{5DAA7345-988D-47D8-B9DA-68495951ACBD}" dt="2024-08-03T05:40:43.552" v="23" actId="1036"/>
        <pc:sldMkLst>
          <pc:docMk/>
          <pc:sldMk cId="3713338066" sldId="259"/>
        </pc:sldMkLst>
        <pc:spChg chg="mod">
          <ac:chgData name="Ganesh palnitkar" userId="2227903441cbdba4" providerId="LiveId" clId="{5DAA7345-988D-47D8-B9DA-68495951ACBD}" dt="2024-08-03T05:40:32.270" v="16" actId="1037"/>
          <ac:spMkLst>
            <pc:docMk/>
            <pc:sldMk cId="3713338066" sldId="259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43.552" v="23" actId="1036"/>
          <ac:spMkLst>
            <pc:docMk/>
            <pc:sldMk cId="3713338066" sldId="259"/>
            <ac:spMk id="6" creationId="{024637A7-F566-09EF-AF52-59D336A66C62}"/>
          </ac:spMkLst>
        </pc:spChg>
        <pc:picChg chg="mod">
          <ac:chgData name="Ganesh palnitkar" userId="2227903441cbdba4" providerId="LiveId" clId="{5DAA7345-988D-47D8-B9DA-68495951ACBD}" dt="2024-08-03T05:40:32.270" v="16" actId="1037"/>
          <ac:picMkLst>
            <pc:docMk/>
            <pc:sldMk cId="3713338066" sldId="259"/>
            <ac:picMk id="4" creationId="{E3C3A686-3EEA-A737-03FE-FBCFEA3A54D1}"/>
          </ac:picMkLst>
        </pc:picChg>
      </pc:sldChg>
      <pc:sldChg chg="modSp">
        <pc:chgData name="Ganesh palnitkar" userId="2227903441cbdba4" providerId="LiveId" clId="{5DAA7345-988D-47D8-B9DA-68495951ACBD}" dt="2024-08-03T05:40:24.495" v="0"/>
        <pc:sldMkLst>
          <pc:docMk/>
          <pc:sldMk cId="3495133665" sldId="269"/>
        </pc:sldMkLst>
        <pc:spChg chg="mod">
          <ac:chgData name="Ganesh palnitkar" userId="2227903441cbdba4" providerId="LiveId" clId="{5DAA7345-988D-47D8-B9DA-68495951ACBD}" dt="2024-08-03T05:40:24.495" v="0"/>
          <ac:spMkLst>
            <pc:docMk/>
            <pc:sldMk cId="3495133665" sldId="269"/>
            <ac:spMk id="2" creationId="{00000000-0000-0000-0000-000000000000}"/>
          </ac:spMkLst>
        </pc:spChg>
      </pc:sldChg>
      <pc:sldChg chg="modSp mod">
        <pc:chgData name="Ganesh palnitkar" userId="2227903441cbdba4" providerId="LiveId" clId="{5DAA7345-988D-47D8-B9DA-68495951ACBD}" dt="2024-08-03T05:41:50.356" v="62" actId="14100"/>
        <pc:sldMkLst>
          <pc:docMk/>
          <pc:sldMk cId="1049954655" sldId="270"/>
        </pc:sldMkLst>
        <pc:spChg chg="mod">
          <ac:chgData name="Ganesh palnitkar" userId="2227903441cbdba4" providerId="LiveId" clId="{5DAA7345-988D-47D8-B9DA-68495951ACBD}" dt="2024-08-03T05:41:36.218" v="59" actId="1037"/>
          <ac:spMkLst>
            <pc:docMk/>
            <pc:sldMk cId="1049954655" sldId="270"/>
            <ac:spMk id="2" creationId="{00000000-0000-0000-0000-000000000000}"/>
          </ac:spMkLst>
        </pc:spChg>
        <pc:picChg chg="mod">
          <ac:chgData name="Ganesh palnitkar" userId="2227903441cbdba4" providerId="LiveId" clId="{5DAA7345-988D-47D8-B9DA-68495951ACBD}" dt="2024-08-03T05:41:36.218" v="59" actId="1037"/>
          <ac:picMkLst>
            <pc:docMk/>
            <pc:sldMk cId="1049954655" sldId="270"/>
            <ac:picMk id="3" creationId="{26C596EB-D60C-0F59-B11F-237CD1E94CD0}"/>
          </ac:picMkLst>
        </pc:picChg>
        <pc:picChg chg="mod">
          <ac:chgData name="Ganesh palnitkar" userId="2227903441cbdba4" providerId="LiveId" clId="{5DAA7345-988D-47D8-B9DA-68495951ACBD}" dt="2024-08-03T05:41:50.356" v="62" actId="14100"/>
          <ac:picMkLst>
            <pc:docMk/>
            <pc:sldMk cId="1049954655" sldId="270"/>
            <ac:picMk id="13" creationId="{D91160D3-F419-85CE-2B96-DE34A316C4CC}"/>
          </ac:picMkLst>
        </pc:picChg>
      </pc:sldChg>
      <pc:sldChg chg="modSp mod">
        <pc:chgData name="Ganesh palnitkar" userId="2227903441cbdba4" providerId="LiveId" clId="{5DAA7345-988D-47D8-B9DA-68495951ACBD}" dt="2024-08-03T05:42:31.691" v="98" actId="1035"/>
        <pc:sldMkLst>
          <pc:docMk/>
          <pc:sldMk cId="2684864093" sldId="276"/>
        </pc:sldMkLst>
        <pc:spChg chg="mod">
          <ac:chgData name="Ganesh palnitkar" userId="2227903441cbdba4" providerId="LiveId" clId="{5DAA7345-988D-47D8-B9DA-68495951ACBD}" dt="2024-08-03T05:42:17.259" v="94" actId="1037"/>
          <ac:spMkLst>
            <pc:docMk/>
            <pc:sldMk cId="2684864093" sldId="276"/>
            <ac:spMk id="2" creationId="{32338553-CDE1-4E8A-CD9C-9444EF1855BC}"/>
          </ac:spMkLst>
        </pc:spChg>
        <pc:picChg chg="mod">
          <ac:chgData name="Ganesh palnitkar" userId="2227903441cbdba4" providerId="LiveId" clId="{5DAA7345-988D-47D8-B9DA-68495951ACBD}" dt="2024-08-03T05:42:31.691" v="98" actId="1035"/>
          <ac:picMkLst>
            <pc:docMk/>
            <pc:sldMk cId="2684864093" sldId="276"/>
            <ac:picMk id="3" creationId="{3CCF4185-722F-22C4-7FC3-9DDBB49E1383}"/>
          </ac:picMkLst>
        </pc:picChg>
        <pc:picChg chg="mod">
          <ac:chgData name="Ganesh palnitkar" userId="2227903441cbdba4" providerId="LiveId" clId="{5DAA7345-988D-47D8-B9DA-68495951ACBD}" dt="2024-08-03T05:42:17.259" v="94" actId="1037"/>
          <ac:picMkLst>
            <pc:docMk/>
            <pc:sldMk cId="2684864093" sldId="276"/>
            <ac:picMk id="4" creationId="{F22D83F1-62A8-8C5B-CF41-4F8907BC4C3A}"/>
          </ac:picMkLst>
        </pc:picChg>
      </pc:sldChg>
      <pc:sldChg chg="modSp mod">
        <pc:chgData name="Ganesh palnitkar" userId="2227903441cbdba4" providerId="LiveId" clId="{5DAA7345-988D-47D8-B9DA-68495951ACBD}" dt="2024-08-03T05:41:27.165" v="45" actId="14100"/>
        <pc:sldMkLst>
          <pc:docMk/>
          <pc:sldMk cId="4211348123" sldId="277"/>
        </pc:sldMkLst>
        <pc:spChg chg="mod">
          <ac:chgData name="Ganesh palnitkar" userId="2227903441cbdba4" providerId="LiveId" clId="{5DAA7345-988D-47D8-B9DA-68495951ACBD}" dt="2024-08-03T05:41:19.366" v="43" actId="1037"/>
          <ac:spMkLst>
            <pc:docMk/>
            <pc:sldMk cId="4211348123" sldId="277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1:27.165" v="45" actId="14100"/>
          <ac:spMkLst>
            <pc:docMk/>
            <pc:sldMk cId="4211348123" sldId="277"/>
            <ac:spMk id="6" creationId="{024637A7-F566-09EF-AF52-59D336A66C62}"/>
          </ac:spMkLst>
        </pc:spChg>
        <pc:picChg chg="mod">
          <ac:chgData name="Ganesh palnitkar" userId="2227903441cbdba4" providerId="LiveId" clId="{5DAA7345-988D-47D8-B9DA-68495951ACBD}" dt="2024-08-03T05:41:19.366" v="43" actId="1037"/>
          <ac:picMkLst>
            <pc:docMk/>
            <pc:sldMk cId="4211348123" sldId="277"/>
            <ac:picMk id="3" creationId="{F750EBF0-874D-1102-43E1-7B33AABC7A2F}"/>
          </ac:picMkLst>
        </pc:picChg>
      </pc:sldChg>
      <pc:sldChg chg="modSp mod">
        <pc:chgData name="Ganesh palnitkar" userId="2227903441cbdba4" providerId="LiveId" clId="{5DAA7345-988D-47D8-B9DA-68495951ACBD}" dt="2024-08-03T05:42:06.027" v="79" actId="14100"/>
        <pc:sldMkLst>
          <pc:docMk/>
          <pc:sldMk cId="3865178978" sldId="278"/>
        </pc:sldMkLst>
        <pc:spChg chg="mod">
          <ac:chgData name="Ganesh palnitkar" userId="2227903441cbdba4" providerId="LiveId" clId="{5DAA7345-988D-47D8-B9DA-68495951ACBD}" dt="2024-08-03T05:41:59.427" v="77" actId="1037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5DAA7345-988D-47D8-B9DA-68495951ACBD}" dt="2024-08-03T05:42:06.027" v="79" actId="14100"/>
          <ac:spMkLst>
            <pc:docMk/>
            <pc:sldMk cId="3865178978" sldId="278"/>
            <ac:spMk id="3" creationId="{CA401190-DA19-2A1E-B946-B02AF9E04566}"/>
          </ac:spMkLst>
        </pc:spChg>
        <pc:picChg chg="mod">
          <ac:chgData name="Ganesh palnitkar" userId="2227903441cbdba4" providerId="LiveId" clId="{5DAA7345-988D-47D8-B9DA-68495951ACBD}" dt="2024-08-03T05:41:59.427" v="77" actId="1037"/>
          <ac:picMkLst>
            <pc:docMk/>
            <pc:sldMk cId="3865178978" sldId="278"/>
            <ac:picMk id="5" creationId="{3FF83AA4-5188-2340-A45C-4E28FD03F70D}"/>
          </ac:picMkLst>
        </pc:picChg>
      </pc:sldChg>
      <pc:sldChg chg="modSp mod">
        <pc:chgData name="Ganesh palnitkar" userId="2227903441cbdba4" providerId="LiveId" clId="{5DAA7345-988D-47D8-B9DA-68495951ACBD}" dt="2024-08-03T05:43:20.060" v="124" actId="14100"/>
        <pc:sldMkLst>
          <pc:docMk/>
          <pc:sldMk cId="0" sldId="279"/>
        </pc:sldMkLst>
        <pc:spChg chg="mod">
          <ac:chgData name="Ganesh palnitkar" userId="2227903441cbdba4" providerId="LiveId" clId="{5DAA7345-988D-47D8-B9DA-68495951ACBD}" dt="2024-08-03T05:43:20.060" v="124" actId="14100"/>
          <ac:spMkLst>
            <pc:docMk/>
            <pc:sldMk cId="0" sldId="279"/>
            <ac:spMk id="2" creationId="{AECB2329-BEE2-175B-AFA1-C817418A845B}"/>
          </ac:spMkLst>
        </pc:spChg>
        <pc:spChg chg="mod">
          <ac:chgData name="Ganesh palnitkar" userId="2227903441cbdba4" providerId="LiveId" clId="{5DAA7345-988D-47D8-B9DA-68495951ACBD}" dt="2024-08-03T05:43:12.822" v="122" actId="1035"/>
          <ac:spMkLst>
            <pc:docMk/>
            <pc:sldMk cId="0" sldId="279"/>
            <ac:spMk id="3" creationId="{00000000-0000-0000-0000-000000000000}"/>
          </ac:spMkLst>
        </pc:spChg>
        <pc:picChg chg="mod">
          <ac:chgData name="Ganesh palnitkar" userId="2227903441cbdba4" providerId="LiveId" clId="{5DAA7345-988D-47D8-B9DA-68495951ACBD}" dt="2024-08-03T05:42:54.356" v="117" actId="1037"/>
          <ac:picMkLst>
            <pc:docMk/>
            <pc:sldMk cId="0" sldId="279"/>
            <ac:picMk id="6" creationId="{44C0A626-FA01-1C55-0616-DEC29DEECF0F}"/>
          </ac:picMkLst>
        </pc:picChg>
      </pc:sldChg>
      <pc:sldMasterChg chg="modSp modSldLayout">
        <pc:chgData name="Ganesh palnitkar" userId="2227903441cbdba4" providerId="LiveId" clId="{5DAA7345-988D-47D8-B9DA-68495951ACBD}" dt="2024-08-03T05:40:24.495" v="0"/>
        <pc:sldMasterMkLst>
          <pc:docMk/>
          <pc:sldMasterMk cId="4000828011" sldId="2147483708"/>
        </pc:sldMasterMkLst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3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4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5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6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7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38" creationId="{00000000-0000-0000-0000-000000000000}"/>
          </ac:spMkLst>
        </pc:sp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909210743" sldId="2147483709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7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8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197860528" sldId="2147483711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7860528" sldId="2147483711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7860528" sldId="2147483711"/>
              <ac:spMk id="3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1698255394" sldId="2147483712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698255394" sldId="2147483712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698255394" sldId="2147483712"/>
              <ac:spMk id="4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1311407343" sldId="2147483713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4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5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6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191393609" sldId="2147483716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4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921589444" sldId="2147483717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4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9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664122730" sldId="2147483719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664122730" sldId="2147483719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664122730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Ganesh palnitkar" userId="2227903441cbdba4" providerId="LiveId" clId="{8A197AFF-94F1-43E6-BCB0-7EAD1F079206}"/>
    <pc:docChg chg="custSel modSld">
      <pc:chgData name="Ganesh palnitkar" userId="2227903441cbdba4" providerId="LiveId" clId="{8A197AFF-94F1-43E6-BCB0-7EAD1F079206}" dt="2023-07-03T03:10:07.533" v="1" actId="478"/>
      <pc:docMkLst>
        <pc:docMk/>
      </pc:docMkLst>
      <pc:sldChg chg="mod modShow">
        <pc:chgData name="Ganesh palnitkar" userId="2227903441cbdba4" providerId="LiveId" clId="{8A197AFF-94F1-43E6-BCB0-7EAD1F079206}" dt="2023-07-03T03:07:59.461" v="0" actId="729"/>
        <pc:sldMkLst>
          <pc:docMk/>
          <pc:sldMk cId="716965178" sldId="257"/>
        </pc:sldMkLst>
      </pc:sldChg>
      <pc:sldChg chg="delSp mod">
        <pc:chgData name="Ganesh palnitkar" userId="2227903441cbdba4" providerId="LiveId" clId="{8A197AFF-94F1-43E6-BCB0-7EAD1F079206}" dt="2023-07-03T03:10:07.533" v="1" actId="478"/>
        <pc:sldMkLst>
          <pc:docMk/>
          <pc:sldMk cId="1803129185" sldId="258"/>
        </pc:sldMkLst>
        <pc:grpChg chg="del">
          <ac:chgData name="Ganesh palnitkar" userId="2227903441cbdba4" providerId="LiveId" clId="{8A197AFF-94F1-43E6-BCB0-7EAD1F079206}" dt="2023-07-03T03:10:07.533" v="1" actId="478"/>
          <ac:grpSpMkLst>
            <pc:docMk/>
            <pc:sldMk cId="1803129185" sldId="258"/>
            <ac:grpSpMk id="8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4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2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888F29-4AC5-48A5-B6EF-13B824871BDE}" type="datetimeFigureOut">
              <a:rPr lang="en-IN" smtClean="0"/>
              <a:pPr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Orchestration</a:t>
            </a:r>
            <a:endParaRPr lang="en-IN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74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14800"/>
            <a:ext cx="2410746" cy="1143000"/>
          </a:xfrm>
        </p:spPr>
        <p:txBody>
          <a:bodyPr vert="horz" lIns="0" tIns="45720" rIns="0" bIns="0" rtlCol="0" anchor="ctr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37A7-F566-09EF-AF52-59D336A66C62}"/>
              </a:ext>
            </a:extLst>
          </p:cNvPr>
          <p:cNvSpPr txBox="1"/>
          <p:nvPr/>
        </p:nvSpPr>
        <p:spPr>
          <a:xfrm>
            <a:off x="3810000" y="1171180"/>
            <a:ext cx="7620000" cy="431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spcAft>
                <a:spcPts val="1800"/>
              </a:spcAft>
            </a:pPr>
            <a:r>
              <a:rPr lang="en-IN" sz="2800" b="1" dirty="0">
                <a:solidFill>
                  <a:srgbClr val="254356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</a:t>
            </a:r>
            <a:endParaRPr lang="en-IN" sz="2800" b="1" dirty="0">
              <a:solidFill>
                <a:srgbClr val="254356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</a:rPr>
              <a:t>The key features of Compose that make it effective are:</a:t>
            </a: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Have multiple isolated environments on a single host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Preserves volume data when containers are created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Only recreate containers that have changed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Supports variables and moving a composition between environments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1800"/>
              </a:spcAft>
            </a:pPr>
            <a:endParaRPr lang="en-IN" sz="2400" dirty="0">
              <a:solidFill>
                <a:srgbClr val="254356"/>
              </a:solidFill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uzzle pieces with solid fill">
            <a:extLst>
              <a:ext uri="{FF2B5EF4-FFF2-40B4-BE49-F238E27FC236}">
                <a16:creationId xmlns:a16="http://schemas.microsoft.com/office/drawing/2014/main" id="{E3C3A686-3EEA-A737-03FE-FBCFEA3A5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852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80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14800"/>
            <a:ext cx="2286000" cy="1143000"/>
          </a:xfrm>
        </p:spPr>
        <p:txBody>
          <a:bodyPr vert="horz" lIns="0" tIns="45720" rIns="0" bIns="0" rtlCol="0" anchor="ctr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37A7-F566-09EF-AF52-59D336A66C62}"/>
              </a:ext>
            </a:extLst>
          </p:cNvPr>
          <p:cNvSpPr txBox="1"/>
          <p:nvPr/>
        </p:nvSpPr>
        <p:spPr>
          <a:xfrm>
            <a:off x="3733800" y="863806"/>
            <a:ext cx="7924800" cy="439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sz="2800" b="1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Compose is a three-step process.</a:t>
            </a:r>
            <a:endParaRPr lang="en-IN" sz="2800" b="1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your app’s environment with a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Dockerfile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it can be reproduced anywhere.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Great for running / Testing application in Dev / staging / QA and CI environments.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the services that make up your app in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docker-</a:t>
            </a:r>
            <a:r>
              <a:rPr lang="en-IN" sz="24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compose.yml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they can be run together in an isolated environment.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Lastly, run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docker-compose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Compose will start and run your entire app.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F750EBF0-874D-1102-43E1-7B33AABC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06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481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2600738" cy="114300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Docker-compose </a:t>
            </a:r>
            <a:r>
              <a:rPr lang="en-US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picture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160D3-F419-85CE-2B96-DE34A316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03" y="1371599"/>
            <a:ext cx="7833297" cy="3963145"/>
          </a:xfrm>
          <a:prstGeom prst="rect">
            <a:avLst/>
          </a:prstGeom>
        </p:spPr>
      </p:pic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26C596EB-D60C-0F59-B11F-237CD1E94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05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46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7EDA-F27B-ADE3-78D0-48C1A83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23622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Docker-compose YAML file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1190-DA19-2A1E-B946-B02AF9E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864108"/>
            <a:ext cx="7848599" cy="5120640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sample Docker-compose YAML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version: ‘3’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wordpress: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wordpress:latest</a:t>
            </a:r>
            <a:endParaRPr lang="en-IN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ports: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lvl="2" indent="3603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- 8080:80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WORDPRESS_DB_PASSWORD: abc123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mysql:latest</a:t>
            </a:r>
            <a:endParaRPr lang="en-IN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MYSQL_ROOT_PASSWORD: abd123$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0" dirty="0"/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FF83AA4-5188-2340-A45C-4E28FD03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13" y="1371600"/>
            <a:ext cx="1375287" cy="13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8553-CDE1-4E8A-CD9C-9444EF1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86200"/>
            <a:ext cx="20574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 Swarm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F4185-722F-22C4-7FC3-9DDBB49E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24" y="990600"/>
            <a:ext cx="7942276" cy="48224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F22D83F1-62A8-8C5B-CF41-4F8907BC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293778"/>
            <a:ext cx="1521542" cy="1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2329-BEE2-175B-AFA1-C817418A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6200"/>
            <a:ext cx="26670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 Swarm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762000"/>
            <a:ext cx="7924800" cy="495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initiate the cluster use below command,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docker swarm init --listen-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addr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192.168.33.10:2377 --advertise-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addr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192.168.33.10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a worked node to the cluster, we can use below command.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docker swarm join –token &lt;autogenerated-token&gt; 192.168.33.10:2377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nodes in the swarm cluster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docker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node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ls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multiple containers in the swarm cluster.</a:t>
            </a:r>
          </a:p>
          <a:p>
            <a:pPr marL="236538" indent="0">
              <a:buNone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$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docker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service create --replicas=4 --name=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webapp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ganeshhp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/apache2:latest</a:t>
            </a:r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44C0A626-FA01-1C55-0616-DEC29DEE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2954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5146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336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4481</TotalTime>
  <Words>285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Corbel</vt:lpstr>
      <vt:lpstr>Helvetica</vt:lpstr>
      <vt:lpstr>Open Sans</vt:lpstr>
      <vt:lpstr>Roboto</vt:lpstr>
      <vt:lpstr>Wingdings</vt:lpstr>
      <vt:lpstr>Wingdings 2</vt:lpstr>
      <vt:lpstr>Frame</vt:lpstr>
      <vt:lpstr>Docker Container Orchestration</vt:lpstr>
      <vt:lpstr>Docker Compose</vt:lpstr>
      <vt:lpstr>Docker Compose</vt:lpstr>
      <vt:lpstr>Docker-compose High Level picture</vt:lpstr>
      <vt:lpstr>Docker-compose YAML file</vt:lpstr>
      <vt:lpstr>Docker- Swarm Architecture</vt:lpstr>
      <vt:lpstr>Docker- Swarm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Docker: Containerization</dc:title>
  <dc:creator>ganesh</dc:creator>
  <cp:lastModifiedBy>Ganesh palnitkar</cp:lastModifiedBy>
  <cp:revision>58</cp:revision>
  <dcterms:created xsi:type="dcterms:W3CDTF">2017-02-21T10:29:24Z</dcterms:created>
  <dcterms:modified xsi:type="dcterms:W3CDTF">2024-08-03T05:43:56Z</dcterms:modified>
</cp:coreProperties>
</file>