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FBDE61-DBF9-4625-BEBE-44B175EA3D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4A242-A6B7-E045-C7B5-599685D8D46E}"/>
              </a:ext>
            </a:extLst>
          </p:cNvPr>
          <p:cNvSpPr txBox="1"/>
          <p:nvPr/>
        </p:nvSpPr>
        <p:spPr>
          <a:xfrm>
            <a:off x="381000" y="22860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Kube configuration and RBAC in Kubernetes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3241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RoleBinding and ClusterRoleBinding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2120C-D192-FD54-08C8-4181BC84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58808"/>
            <a:ext cx="8047770" cy="5092170"/>
          </a:xfrm>
        </p:spPr>
      </p:pic>
    </p:spTree>
    <p:extLst>
      <p:ext uri="{BB962C8B-B14F-4D97-AF65-F5344CB8AC3E}">
        <p14:creationId xmlns:p14="http://schemas.microsoft.com/office/powerpoint/2010/main" val="32042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6D47-CA1F-C668-995C-F374D1D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When to use what?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BB98D-6884-DB41-F3DB-ACC83943FF49}"/>
              </a:ext>
            </a:extLst>
          </p:cNvPr>
          <p:cNvSpPr txBox="1"/>
          <p:nvPr/>
        </p:nvSpPr>
        <p:spPr>
          <a:xfrm>
            <a:off x="3453319" y="762000"/>
            <a:ext cx="85100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a single a namespace.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want a group or a developer to get access to resources within a specific namespace.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several or all namespaces. Example, Architects who would like to get access to multiple services in multiple apps.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all namespaces or cluster-scope resources.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 admins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8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RBAC in the Cluster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C9F51-AE57-779F-60F4-26E1C7EF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261863"/>
            <a:ext cx="7696199" cy="41389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5DBBF-2477-3892-AC8D-7033E41F23AF}"/>
              </a:ext>
            </a:extLst>
          </p:cNvPr>
          <p:cNvSpPr txBox="1"/>
          <p:nvPr/>
        </p:nvSpPr>
        <p:spPr>
          <a:xfrm>
            <a:off x="3429000" y="685800"/>
            <a:ext cx="8305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defined with Rules stated using verbs, Nouns. Defines access for action that can be performed on which resources.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defines  who (subject) will get access to perform what action.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ClusterRoleBinding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who (Subject) will get access to perform what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clusterwide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resources.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4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Default </a:t>
            </a:r>
            <a:r>
              <a:rPr lang="en-US" sz="4000" b="1" dirty="0">
                <a:solidFill>
                  <a:schemeClr val="tx1"/>
                </a:solidFill>
              </a:rPr>
              <a:t>ClusterRole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5FAF8-70E9-5610-F452-581B6D62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194210"/>
            <a:ext cx="8235704" cy="4063590"/>
          </a:xfrm>
        </p:spPr>
      </p:pic>
    </p:spTree>
    <p:extLst>
      <p:ext uri="{BB962C8B-B14F-4D97-AF65-F5344CB8AC3E}">
        <p14:creationId xmlns:p14="http://schemas.microsoft.com/office/powerpoint/2010/main" val="169587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Rules </a:t>
            </a:r>
            <a:r>
              <a:rPr lang="en-US" sz="4000" b="1" dirty="0">
                <a:solidFill>
                  <a:schemeClr val="tx1"/>
                </a:solidFill>
              </a:rPr>
              <a:t>Declaration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20FD6-28DE-B223-2E3F-0C954E64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996" y="2065055"/>
            <a:ext cx="7848600" cy="4079689"/>
          </a:xfrm>
          <a:ln w="127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6EF77-CD63-5BD1-296D-658E6C1C35BF}"/>
              </a:ext>
            </a:extLst>
          </p:cNvPr>
          <p:cNvSpPr txBox="1"/>
          <p:nvPr/>
        </p:nvSpPr>
        <p:spPr>
          <a:xfrm>
            <a:off x="3429000" y="685800"/>
            <a:ext cx="84136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in a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the definition consists of below elements as part of rule declaration.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can have several rules defined.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7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Defining </a:t>
            </a:r>
            <a:r>
              <a:rPr lang="en-US" b="1" dirty="0">
                <a:solidFill>
                  <a:schemeClr val="tx1"/>
                </a:solidFill>
              </a:rPr>
              <a:t>RoleBinding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and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ClusterRoleBinding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596D1-AE86-E8F8-3D72-EDF4A641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914211"/>
            <a:ext cx="8315806" cy="4953189"/>
          </a:xfrm>
        </p:spPr>
      </p:pic>
    </p:spTree>
    <p:extLst>
      <p:ext uri="{BB962C8B-B14F-4D97-AF65-F5344CB8AC3E}">
        <p14:creationId xmlns:p14="http://schemas.microsoft.com/office/powerpoint/2010/main" val="86252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Role</a:t>
            </a:r>
            <a:r>
              <a:rPr lang="en-US" b="1" dirty="0">
                <a:solidFill>
                  <a:schemeClr val="tx1"/>
                </a:solidFill>
              </a:rPr>
              <a:t> Declaratively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A681F6-9B10-51C3-0211-391F6CEF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219200"/>
            <a:ext cx="7543800" cy="4348657"/>
          </a:xfrm>
        </p:spPr>
      </p:pic>
    </p:spTree>
    <p:extLst>
      <p:ext uri="{BB962C8B-B14F-4D97-AF65-F5344CB8AC3E}">
        <p14:creationId xmlns:p14="http://schemas.microsoft.com/office/powerpoint/2010/main" val="118822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</a:t>
            </a:r>
            <a:r>
              <a:rPr lang="en-US" sz="4400" b="1" dirty="0">
                <a:solidFill>
                  <a:schemeClr val="tx1"/>
                </a:solidFill>
              </a:rPr>
              <a:t> RoleBinding </a:t>
            </a:r>
            <a:r>
              <a:rPr lang="en-US" sz="3200" b="1" dirty="0">
                <a:solidFill>
                  <a:schemeClr val="tx1"/>
                </a:solidFill>
              </a:rPr>
              <a:t>Declaratively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9D8A77-9B10-2606-ECEE-8AD89F29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898955"/>
            <a:ext cx="7239000" cy="5060090"/>
          </a:xfrm>
        </p:spPr>
      </p:pic>
    </p:spTree>
    <p:extLst>
      <p:ext uri="{BB962C8B-B14F-4D97-AF65-F5344CB8AC3E}">
        <p14:creationId xmlns:p14="http://schemas.microsoft.com/office/powerpoint/2010/main" val="101524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Defining</a:t>
            </a:r>
            <a:r>
              <a:rPr lang="en-US" sz="4000" b="1" dirty="0">
                <a:solidFill>
                  <a:schemeClr val="tx1"/>
                </a:solidFill>
              </a:rPr>
              <a:t> Role</a:t>
            </a:r>
            <a:r>
              <a:rPr lang="en-US" sz="3200" b="1" dirty="0">
                <a:solidFill>
                  <a:schemeClr val="tx1"/>
                </a:solidFill>
              </a:rPr>
              <a:t> and </a:t>
            </a:r>
            <a:r>
              <a:rPr lang="en-US" sz="4000" b="1" dirty="0">
                <a:solidFill>
                  <a:schemeClr val="tx1"/>
                </a:solidFill>
              </a:rPr>
              <a:t>RoleBinding </a:t>
            </a:r>
            <a:r>
              <a:rPr lang="en-US" sz="2800" b="1" dirty="0">
                <a:solidFill>
                  <a:schemeClr val="tx1"/>
                </a:solidFill>
              </a:rPr>
              <a:t>Imperatively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8301F-EAAB-D78D-7846-149A68AA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338" y="1363334"/>
            <a:ext cx="7784062" cy="4046866"/>
          </a:xfrm>
        </p:spPr>
      </p:pic>
    </p:spTree>
    <p:extLst>
      <p:ext uri="{BB962C8B-B14F-4D97-AF65-F5344CB8AC3E}">
        <p14:creationId xmlns:p14="http://schemas.microsoft.com/office/powerpoint/2010/main" val="27280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797D-52AB-F552-31BA-64283D50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64108"/>
            <a:ext cx="8229600" cy="5120640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Account: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 accounts are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identities that are intended for use by applications instead of people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 create a Kubernetes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a namespace and then assign that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 a Pod by using the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serviceAccountName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field in the Pod manifest.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 accounts have the following properties:</a:t>
            </a:r>
          </a:p>
          <a:p>
            <a:pPr lvl="1"/>
            <a:r>
              <a:rPr lang="en-US" sz="2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Namespaced: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Each service account is bound to a Kubernetes Namespace. </a:t>
            </a:r>
          </a:p>
          <a:p>
            <a:pPr lvl="1"/>
            <a:r>
              <a:rPr lang="en-US" sz="2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Lightweight: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Service accounts exist in the cluster and are defined in the Kubernetes API. </a:t>
            </a:r>
          </a:p>
          <a:p>
            <a:pPr lvl="1"/>
            <a:r>
              <a:rPr lang="en-US" sz="22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Portable: </a:t>
            </a:r>
            <a:r>
              <a:rPr lang="en-US" sz="22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configuration bundle for a complex containerized workload might include service account definitions for the system's components.</a:t>
            </a:r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A5226-7881-152B-A4A5-519E07D2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34198"/>
            <a:ext cx="3200400" cy="1311128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Service accounts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B52DC0-5E0F-593C-A70E-7E709B7B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14001"/>
            <a:ext cx="3200400" cy="2031325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Cluster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Authentication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using PKI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9BB8-4F28-28F3-E7A7-F40E43EF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762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Kubernetes requires PKI certificates for authentication over TLS. If you install Kubernetes with kubeadm, the certificates that your cluster requires are automatically generated. 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-173038">
              <a:spcAft>
                <a:spcPts val="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Kubernetes requires PKI for the following operations: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the kubelet to authenticate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Kubelet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 certificates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the API server to talk to the kubelet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 certificate for the API server endpoint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administrators of the cluster to authenticate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the API server to talk to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kubelets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 for the API server to talk to etcd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certificate/kubeconfig for the controller manager to talk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certificate/kubeconfig for the scheduler to talk to the API server.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and server certificates for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front-proxy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F1F319-CF3C-E844-97BC-49E87854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87201"/>
            <a:ext cx="2971800" cy="1920526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Kubeconfig file overview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2F74-F96D-8B20-7933-835CFB40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38200"/>
            <a:ext cx="8077200" cy="5257800"/>
          </a:xfrm>
        </p:spPr>
        <p:txBody>
          <a:bodyPr anchor="t"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how to access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is defined in kubeconfig file, which has cluster’s location and credentials information.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Kubeconfig file can store multiple configuration contexts. Allows to switch between contexts.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have multiple kubeconfig files.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Kubeconfig is referred by both users and system components to locate and connect with cluster components.</a:t>
            </a:r>
          </a:p>
        </p:txBody>
      </p:sp>
    </p:spTree>
    <p:extLst>
      <p:ext uri="{BB962C8B-B14F-4D97-AF65-F5344CB8AC3E}">
        <p14:creationId xmlns:p14="http://schemas.microsoft.com/office/powerpoint/2010/main" val="15432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48EE-3B53-B70C-AB07-21B5DFF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9274"/>
            <a:ext cx="3200400" cy="1754326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Kubeconfig file components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39469-4A63-68B4-2AFF-B58373B76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340" y="884030"/>
            <a:ext cx="8276460" cy="4907170"/>
          </a:xfrm>
        </p:spPr>
      </p:pic>
    </p:spTree>
    <p:extLst>
      <p:ext uri="{BB962C8B-B14F-4D97-AF65-F5344CB8AC3E}">
        <p14:creationId xmlns:p14="http://schemas.microsoft.com/office/powerpoint/2010/main" val="28569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B23F-7677-5300-CB74-BE0CE6A5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26601"/>
            <a:ext cx="29718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What’s RBAC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36C2-D894-4664-1527-A11E9C8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30580"/>
            <a:ext cx="8001000" cy="5196840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4000" dirty="0">
                <a:solidFill>
                  <a:srgbClr val="1B53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Based Access Control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Plugin enabled on API server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 a requester to perform action on resources in cluster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semantics,</a:t>
            </a:r>
          </a:p>
          <a:p>
            <a:pPr marL="396875" lvl="1" indent="-182563"/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 or Noun</a:t>
            </a:r>
          </a:p>
          <a:p>
            <a:pPr marL="396875" lvl="1" indent="-182563">
              <a:spcBef>
                <a:spcPts val="1200"/>
              </a:spcBef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Deny, Rules are written to allow access on resources.</a:t>
            </a:r>
          </a:p>
          <a:p>
            <a:pPr marL="396875" lvl="1" indent="-182563">
              <a:spcBef>
                <a:spcPts val="1200"/>
              </a:spcBef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is subjected to Users, Groups or Service accounts</a:t>
            </a:r>
          </a:p>
        </p:txBody>
      </p:sp>
    </p:spTree>
    <p:extLst>
      <p:ext uri="{BB962C8B-B14F-4D97-AF65-F5344CB8AC3E}">
        <p14:creationId xmlns:p14="http://schemas.microsoft.com/office/powerpoint/2010/main" val="31199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3EB67-FF3F-68CC-CDCB-6A4BE8997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067794"/>
            <a:ext cx="3124200" cy="374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allows to implement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5ABF8C-4390-935E-138D-6B32ECB28AF3}"/>
              </a:ext>
            </a:extLst>
          </p:cNvPr>
          <p:cNvSpPr/>
          <p:nvPr/>
        </p:nvSpPr>
        <p:spPr>
          <a:xfrm>
            <a:off x="4038601" y="1592318"/>
            <a:ext cx="2450058" cy="1379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Role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69631B-CC72-C8AB-D001-67868E815CB8}"/>
              </a:ext>
            </a:extLst>
          </p:cNvPr>
          <p:cNvSpPr/>
          <p:nvPr/>
        </p:nvSpPr>
        <p:spPr>
          <a:xfrm>
            <a:off x="6705599" y="1592318"/>
            <a:ext cx="2545081" cy="1349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ClusterRole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52F7CB-EC7D-E9C7-EA6A-1D61A45DE134}"/>
              </a:ext>
            </a:extLst>
          </p:cNvPr>
          <p:cNvSpPr/>
          <p:nvPr/>
        </p:nvSpPr>
        <p:spPr>
          <a:xfrm>
            <a:off x="4038601" y="3466314"/>
            <a:ext cx="2450058" cy="1349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RoleBinding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73A3F-A485-B8ED-2A79-2F52CABD1613}"/>
              </a:ext>
            </a:extLst>
          </p:cNvPr>
          <p:cNvSpPr/>
          <p:nvPr/>
        </p:nvSpPr>
        <p:spPr>
          <a:xfrm>
            <a:off x="6705599" y="3466314"/>
            <a:ext cx="2545081" cy="1349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ClusterRoleBinding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D032E79-11A7-E368-2285-2AB791CD1878}"/>
              </a:ext>
            </a:extLst>
          </p:cNvPr>
          <p:cNvSpPr/>
          <p:nvPr/>
        </p:nvSpPr>
        <p:spPr>
          <a:xfrm>
            <a:off x="9564594" y="1393293"/>
            <a:ext cx="570005" cy="138631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38560-50CB-FFDC-5205-B7AB83FA3899}"/>
              </a:ext>
            </a:extLst>
          </p:cNvPr>
          <p:cNvSpPr txBox="1"/>
          <p:nvPr/>
        </p:nvSpPr>
        <p:spPr>
          <a:xfrm>
            <a:off x="10311028" y="1715150"/>
            <a:ext cx="13475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Rule definition</a:t>
            </a:r>
            <a:endParaRPr lang="en-IN" sz="2000" b="1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84F0B79-3E16-7725-5A52-E670F3BA670B}"/>
              </a:ext>
            </a:extLst>
          </p:cNvPr>
          <p:cNvSpPr/>
          <p:nvPr/>
        </p:nvSpPr>
        <p:spPr>
          <a:xfrm>
            <a:off x="9564594" y="3429000"/>
            <a:ext cx="570005" cy="138631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CEB45-D65E-2650-19B2-8F10CDC6ADEB}"/>
              </a:ext>
            </a:extLst>
          </p:cNvPr>
          <p:cNvSpPr txBox="1"/>
          <p:nvPr/>
        </p:nvSpPr>
        <p:spPr>
          <a:xfrm>
            <a:off x="10311028" y="3540650"/>
            <a:ext cx="1441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whom the rules gets implement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907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C312329-8FAC-55B1-8B8D-1549A86D2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495598"/>
            <a:ext cx="2973387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Roles - What’s in it</a:t>
            </a:r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186D89-56A2-9CCC-0F12-63C04BC7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38200"/>
            <a:ext cx="8001000" cy="5016795"/>
          </a:xfrm>
        </p:spPr>
      </p:pic>
    </p:spTree>
    <p:extLst>
      <p:ext uri="{BB962C8B-B14F-4D97-AF65-F5344CB8AC3E}">
        <p14:creationId xmlns:p14="http://schemas.microsoft.com/office/powerpoint/2010/main" val="39187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ClusterRole 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88AC73-6865-864E-0754-0D7E817BE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838200"/>
            <a:ext cx="7969100" cy="4702815"/>
          </a:xfrm>
        </p:spPr>
      </p:pic>
    </p:spTree>
    <p:extLst>
      <p:ext uri="{BB962C8B-B14F-4D97-AF65-F5344CB8AC3E}">
        <p14:creationId xmlns:p14="http://schemas.microsoft.com/office/powerpoint/2010/main" val="5823201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660</TotalTime>
  <Words>576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PowerPoint Presentation</vt:lpstr>
      <vt:lpstr>Service accounts</vt:lpstr>
      <vt:lpstr>Cluster Authentication using PKI</vt:lpstr>
      <vt:lpstr>Kubeconfig file overview</vt:lpstr>
      <vt:lpstr>Kubeconfig file components</vt:lpstr>
      <vt:lpstr>What’s RBAC</vt:lpstr>
      <vt:lpstr>    What allows to implement RBAC</vt:lpstr>
      <vt:lpstr>Roles - What’s in it</vt:lpstr>
      <vt:lpstr>ClusterRole </vt:lpstr>
      <vt:lpstr>RoleBinding and ClusterRoleBinding </vt:lpstr>
      <vt:lpstr>When to use what?</vt:lpstr>
      <vt:lpstr>RBAC in the Cluster</vt:lpstr>
      <vt:lpstr>Default ClusterRole</vt:lpstr>
      <vt:lpstr>Rules Declaration</vt:lpstr>
      <vt:lpstr>Defining RoleBinding and ClusterRoleBinding</vt:lpstr>
      <vt:lpstr>Defining Role Declaratively</vt:lpstr>
      <vt:lpstr>Defining RoleBinding Declaratively</vt:lpstr>
      <vt:lpstr>Defining Role and RoleBinding Imperatively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Ganesh palnitkar</cp:lastModifiedBy>
  <cp:revision>3</cp:revision>
  <dcterms:created xsi:type="dcterms:W3CDTF">2021-03-09T05:35:21Z</dcterms:created>
  <dcterms:modified xsi:type="dcterms:W3CDTF">2024-06-24T19:45:36Z</dcterms:modified>
</cp:coreProperties>
</file>