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9" r:id="rId3"/>
    <p:sldId id="257" r:id="rId4"/>
    <p:sldId id="265" r:id="rId5"/>
    <p:sldId id="261" r:id="rId6"/>
    <p:sldId id="260" r:id="rId7"/>
    <p:sldId id="262" r:id="rId8"/>
    <p:sldId id="268" r:id="rId9"/>
    <p:sldId id="269" r:id="rId10"/>
    <p:sldId id="270" r:id="rId11"/>
    <p:sldId id="267" r:id="rId12"/>
    <p:sldId id="266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A408A-5BC7-4745-980C-C1579F4790F9}" v="3" dt="2024-06-17T09:43:27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palnitkar" userId="2227903441cbdba4" providerId="LiveId" clId="{E64693CE-FE4A-4BBB-B965-2EE96171C70E}"/>
    <pc:docChg chg="modSld">
      <pc:chgData name="Ganesh palnitkar" userId="2227903441cbdba4" providerId="LiveId" clId="{E64693CE-FE4A-4BBB-B965-2EE96171C70E}" dt="2023-07-15T06:00:39.849" v="53" actId="1038"/>
      <pc:docMkLst>
        <pc:docMk/>
      </pc:docMkLst>
      <pc:sldChg chg="modSp mod">
        <pc:chgData name="Ganesh palnitkar" userId="2227903441cbdba4" providerId="LiveId" clId="{E64693CE-FE4A-4BBB-B965-2EE96171C70E}" dt="2023-07-15T06:00:16.292" v="50" actId="113"/>
        <pc:sldMkLst>
          <pc:docMk/>
          <pc:sldMk cId="4114677953" sldId="261"/>
        </pc:sldMkLst>
        <pc:spChg chg="mod">
          <ac:chgData name="Ganesh palnitkar" userId="2227903441cbdba4" providerId="LiveId" clId="{E64693CE-FE4A-4BBB-B965-2EE96171C70E}" dt="2023-07-15T06:00:16.292" v="50" actId="113"/>
          <ac:spMkLst>
            <pc:docMk/>
            <pc:sldMk cId="4114677953" sldId="261"/>
            <ac:spMk id="8" creationId="{CFAA2091-F589-A89C-5673-B14B6F7266F0}"/>
          </ac:spMkLst>
        </pc:spChg>
        <pc:spChg chg="mod">
          <ac:chgData name="Ganesh palnitkar" userId="2227903441cbdba4" providerId="LiveId" clId="{E64693CE-FE4A-4BBB-B965-2EE96171C70E}" dt="2023-07-15T05:59:48.072" v="47" actId="207"/>
          <ac:spMkLst>
            <pc:docMk/>
            <pc:sldMk cId="4114677953" sldId="261"/>
            <ac:spMk id="13" creationId="{B2CC6A59-26BC-33AD-51AC-F51135ADB048}"/>
          </ac:spMkLst>
        </pc:spChg>
        <pc:picChg chg="mod">
          <ac:chgData name="Ganesh palnitkar" userId="2227903441cbdba4" providerId="LiveId" clId="{E64693CE-FE4A-4BBB-B965-2EE96171C70E}" dt="2023-07-15T05:59:21.092" v="45"/>
          <ac:picMkLst>
            <pc:docMk/>
            <pc:sldMk cId="4114677953" sldId="261"/>
            <ac:picMk id="16" creationId="{DA1A1682-F425-BA84-57C8-61F91FCD0EAF}"/>
          </ac:picMkLst>
        </pc:picChg>
        <pc:cxnChg chg="mod">
          <ac:chgData name="Ganesh palnitkar" userId="2227903441cbdba4" providerId="LiveId" clId="{E64693CE-FE4A-4BBB-B965-2EE96171C70E}" dt="2023-07-15T05:58:53.329" v="43" actId="1037"/>
          <ac:cxnSpMkLst>
            <pc:docMk/>
            <pc:sldMk cId="4114677953" sldId="261"/>
            <ac:cxnSpMk id="9" creationId="{08E7F4FC-EB8A-C82C-1B49-A2C8BBFE74F9}"/>
          </ac:cxnSpMkLst>
        </pc:cxnChg>
        <pc:cxnChg chg="mod">
          <ac:chgData name="Ganesh palnitkar" userId="2227903441cbdba4" providerId="LiveId" clId="{E64693CE-FE4A-4BBB-B965-2EE96171C70E}" dt="2023-07-15T05:58:42.526" v="26" actId="1037"/>
          <ac:cxnSpMkLst>
            <pc:docMk/>
            <pc:sldMk cId="4114677953" sldId="261"/>
            <ac:cxnSpMk id="11" creationId="{DA6EC2ED-473D-A561-CE45-000C6F65B9E6}"/>
          </ac:cxnSpMkLst>
        </pc:cxnChg>
      </pc:sldChg>
      <pc:sldChg chg="modSp mod">
        <pc:chgData name="Ganesh palnitkar" userId="2227903441cbdba4" providerId="LiveId" clId="{E64693CE-FE4A-4BBB-B965-2EE96171C70E}" dt="2023-07-15T06:00:39.849" v="53" actId="1038"/>
        <pc:sldMkLst>
          <pc:docMk/>
          <pc:sldMk cId="3760432985" sldId="263"/>
        </pc:sldMkLst>
        <pc:spChg chg="mod">
          <ac:chgData name="Ganesh palnitkar" userId="2227903441cbdba4" providerId="LiveId" clId="{E64693CE-FE4A-4BBB-B965-2EE96171C70E}" dt="2023-07-15T06:00:39.849" v="53" actId="1038"/>
          <ac:spMkLst>
            <pc:docMk/>
            <pc:sldMk cId="3760432985" sldId="263"/>
            <ac:spMk id="7" creationId="{0D0A8E5B-9AF7-869F-4B16-3745ED47EECE}"/>
          </ac:spMkLst>
        </pc:spChg>
      </pc:sldChg>
    </pc:docChg>
  </pc:docChgLst>
  <pc:docChgLst>
    <pc:chgData name="Ganesh palnitkar" userId="2227903441cbdba4" providerId="LiveId" clId="{16ED2CC1-F28F-4F68-B683-C92CE65A2AB6}"/>
    <pc:docChg chg="undo custSel addSld modSld sldOrd">
      <pc:chgData name="Ganesh palnitkar" userId="2227903441cbdba4" providerId="LiveId" clId="{16ED2CC1-F28F-4F68-B683-C92CE65A2AB6}" dt="2023-07-05T06:09:45.556" v="10" actId="729"/>
      <pc:docMkLst>
        <pc:docMk/>
      </pc:docMkLst>
      <pc:sldChg chg="mod modShow">
        <pc:chgData name="Ganesh palnitkar" userId="2227903441cbdba4" providerId="LiveId" clId="{16ED2CC1-F28F-4F68-B683-C92CE65A2AB6}" dt="2023-07-05T06:09:45.556" v="10" actId="729"/>
        <pc:sldMkLst>
          <pc:docMk/>
          <pc:sldMk cId="4114677953" sldId="261"/>
        </pc:sldMkLst>
      </pc:sldChg>
      <pc:sldChg chg="addSp delSp modSp new mod ord">
        <pc:chgData name="Ganesh palnitkar" userId="2227903441cbdba4" providerId="LiveId" clId="{16ED2CC1-F28F-4F68-B683-C92CE65A2AB6}" dt="2023-07-05T06:09:37.959" v="9"/>
        <pc:sldMkLst>
          <pc:docMk/>
          <pc:sldMk cId="857861490" sldId="265"/>
        </pc:sldMkLst>
        <pc:spChg chg="del">
          <ac:chgData name="Ganesh palnitkar" userId="2227903441cbdba4" providerId="LiveId" clId="{16ED2CC1-F28F-4F68-B683-C92CE65A2AB6}" dt="2023-07-05T06:08:53.170" v="7" actId="478"/>
          <ac:spMkLst>
            <pc:docMk/>
            <pc:sldMk cId="857861490" sldId="265"/>
            <ac:spMk id="2" creationId="{53400349-4721-4410-CEAE-A28339C5DCA3}"/>
          </ac:spMkLst>
        </pc:spChg>
        <pc:spChg chg="del">
          <ac:chgData name="Ganesh palnitkar" userId="2227903441cbdba4" providerId="LiveId" clId="{16ED2CC1-F28F-4F68-B683-C92CE65A2AB6}" dt="2023-07-05T06:08:01.525" v="1" actId="22"/>
          <ac:spMkLst>
            <pc:docMk/>
            <pc:sldMk cId="857861490" sldId="265"/>
            <ac:spMk id="3" creationId="{96408203-6E69-B5EC-F559-DFE618921DA7}"/>
          </ac:spMkLst>
        </pc:spChg>
        <pc:spChg chg="add mod">
          <ac:chgData name="Ganesh palnitkar" userId="2227903441cbdba4" providerId="LiveId" clId="{16ED2CC1-F28F-4F68-B683-C92CE65A2AB6}" dt="2023-07-05T06:08:48.746" v="6"/>
          <ac:spMkLst>
            <pc:docMk/>
            <pc:sldMk cId="857861490" sldId="265"/>
            <ac:spMk id="8" creationId="{CA2347F6-37F8-49D3-EBF4-7CAE1D826584}"/>
          </ac:spMkLst>
        </pc:spChg>
        <pc:picChg chg="add mod ord">
          <ac:chgData name="Ganesh palnitkar" userId="2227903441cbdba4" providerId="LiveId" clId="{16ED2CC1-F28F-4F68-B683-C92CE65A2AB6}" dt="2023-07-05T06:08:12.808" v="3" actId="14100"/>
          <ac:picMkLst>
            <pc:docMk/>
            <pc:sldMk cId="857861490" sldId="265"/>
            <ac:picMk id="5" creationId="{8980FBEE-E4BC-EF82-AF67-B5A3BAA7284F}"/>
          </ac:picMkLst>
        </pc:picChg>
        <pc:picChg chg="add del">
          <ac:chgData name="Ganesh palnitkar" userId="2227903441cbdba4" providerId="LiveId" clId="{16ED2CC1-F28F-4F68-B683-C92CE65A2AB6}" dt="2023-07-05T06:08:30.931" v="5" actId="22"/>
          <ac:picMkLst>
            <pc:docMk/>
            <pc:sldMk cId="857861490" sldId="265"/>
            <ac:picMk id="7" creationId="{A430BA1C-26E7-C091-1CEA-B9373BC83CB1}"/>
          </ac:picMkLst>
        </pc:picChg>
        <pc:picChg chg="add mod">
          <ac:chgData name="Ganesh palnitkar" userId="2227903441cbdba4" providerId="LiveId" clId="{16ED2CC1-F28F-4F68-B683-C92CE65A2AB6}" dt="2023-07-05T06:08:48.746" v="6"/>
          <ac:picMkLst>
            <pc:docMk/>
            <pc:sldMk cId="857861490" sldId="265"/>
            <ac:picMk id="9" creationId="{2D36B9E9-91E1-B685-BCAA-01BF1DF8ACE4}"/>
          </ac:picMkLst>
        </pc:picChg>
      </pc:sldChg>
    </pc:docChg>
  </pc:docChgLst>
  <pc:docChgLst>
    <pc:chgData name="Ganesh palnitkar" userId="2227903441cbdba4" providerId="LiveId" clId="{D6BA408A-5BC7-4745-980C-C1579F4790F9}"/>
    <pc:docChg chg="undo custSel addSld modSld sldOrd modMainMaster">
      <pc:chgData name="Ganesh palnitkar" userId="2227903441cbdba4" providerId="LiveId" clId="{D6BA408A-5BC7-4745-980C-C1579F4790F9}" dt="2024-06-17T09:43:27.524" v="62"/>
      <pc:docMkLst>
        <pc:docMk/>
      </pc:docMkLst>
      <pc:sldChg chg="mod ord modShow">
        <pc:chgData name="Ganesh palnitkar" userId="2227903441cbdba4" providerId="LiveId" clId="{D6BA408A-5BC7-4745-980C-C1579F4790F9}" dt="2023-07-15T14:44:54.516" v="54"/>
        <pc:sldMkLst>
          <pc:docMk/>
          <pc:sldMk cId="4114677953" sldId="261"/>
        </pc:sldMkLst>
      </pc:sldChg>
      <pc:sldChg chg="addSp delSp mod">
        <pc:chgData name="Ganesh palnitkar" userId="2227903441cbdba4" providerId="LiveId" clId="{D6BA408A-5BC7-4745-980C-C1579F4790F9}" dt="2023-07-15T10:43:37.487" v="1" actId="22"/>
        <pc:sldMkLst>
          <pc:docMk/>
          <pc:sldMk cId="3378702504" sldId="262"/>
        </pc:sldMkLst>
        <pc:spChg chg="add del">
          <ac:chgData name="Ganesh palnitkar" userId="2227903441cbdba4" providerId="LiveId" clId="{D6BA408A-5BC7-4745-980C-C1579F4790F9}" dt="2023-07-15T10:43:37.487" v="1" actId="22"/>
          <ac:spMkLst>
            <pc:docMk/>
            <pc:sldMk cId="3378702504" sldId="262"/>
            <ac:spMk id="7" creationId="{4E4777FD-7480-42DF-418F-74BC9CDA57F5}"/>
          </ac:spMkLst>
        </pc:spChg>
      </pc:sldChg>
      <pc:sldChg chg="delSp mod ord">
        <pc:chgData name="Ganesh palnitkar" userId="2227903441cbdba4" providerId="LiveId" clId="{D6BA408A-5BC7-4745-980C-C1579F4790F9}" dt="2023-07-15T14:45:11.916" v="55" actId="478"/>
        <pc:sldMkLst>
          <pc:docMk/>
          <pc:sldMk cId="857861490" sldId="265"/>
        </pc:sldMkLst>
        <pc:picChg chg="del">
          <ac:chgData name="Ganesh palnitkar" userId="2227903441cbdba4" providerId="LiveId" clId="{D6BA408A-5BC7-4745-980C-C1579F4790F9}" dt="2023-07-15T14:45:11.916" v="55" actId="478"/>
          <ac:picMkLst>
            <pc:docMk/>
            <pc:sldMk cId="857861490" sldId="265"/>
            <ac:picMk id="9" creationId="{2D36B9E9-91E1-B685-BCAA-01BF1DF8ACE4}"/>
          </ac:picMkLst>
        </pc:picChg>
      </pc:sldChg>
      <pc:sldChg chg="delSp modSp add mod">
        <pc:chgData name="Ganesh palnitkar" userId="2227903441cbdba4" providerId="LiveId" clId="{D6BA408A-5BC7-4745-980C-C1579F4790F9}" dt="2023-07-15T14:41:43.103" v="49" actId="404"/>
        <pc:sldMkLst>
          <pc:docMk/>
          <pc:sldMk cId="3096062852" sldId="266"/>
        </pc:sldMkLst>
        <pc:spChg chg="mod">
          <ac:chgData name="Ganesh palnitkar" userId="2227903441cbdba4" providerId="LiveId" clId="{D6BA408A-5BC7-4745-980C-C1579F4790F9}" dt="2023-07-15T10:44:07.113" v="32" actId="20577"/>
          <ac:spMkLst>
            <pc:docMk/>
            <pc:sldMk cId="3096062852" sldId="266"/>
            <ac:spMk id="2" creationId="{EBE626AF-0D20-2924-0EB7-2011975BAEFB}"/>
          </ac:spMkLst>
        </pc:spChg>
        <pc:spChg chg="mod">
          <ac:chgData name="Ganesh palnitkar" userId="2227903441cbdba4" providerId="LiveId" clId="{D6BA408A-5BC7-4745-980C-C1579F4790F9}" dt="2023-07-15T14:41:43.103" v="49" actId="404"/>
          <ac:spMkLst>
            <pc:docMk/>
            <pc:sldMk cId="3096062852" sldId="266"/>
            <ac:spMk id="5" creationId="{BF195AE1-D552-268F-1CC0-F7B79A30A01E}"/>
          </ac:spMkLst>
        </pc:spChg>
        <pc:picChg chg="del">
          <ac:chgData name="Ganesh palnitkar" userId="2227903441cbdba4" providerId="LiveId" clId="{D6BA408A-5BC7-4745-980C-C1579F4790F9}" dt="2023-07-15T10:43:46.165" v="3" actId="478"/>
          <ac:picMkLst>
            <pc:docMk/>
            <pc:sldMk cId="3096062852" sldId="266"/>
            <ac:picMk id="4" creationId="{36E22203-7D41-F828-5BDD-7189BA939125}"/>
          </ac:picMkLst>
        </pc:picChg>
      </pc:sldChg>
      <pc:sldMasterChg chg="addSp delSp modSp mod modSldLayout">
        <pc:chgData name="Ganesh palnitkar" userId="2227903441cbdba4" providerId="LiveId" clId="{D6BA408A-5BC7-4745-980C-C1579F4790F9}" dt="2024-06-17T09:43:27.524" v="62"/>
        <pc:sldMasterMkLst>
          <pc:docMk/>
          <pc:sldMasterMk cId="742619050" sldId="2147483660"/>
        </pc:sldMasterMkLst>
        <pc:spChg chg="del">
          <ac:chgData name="Ganesh palnitkar" userId="2227903441cbdba4" providerId="LiveId" clId="{D6BA408A-5BC7-4745-980C-C1579F4790F9}" dt="2024-06-17T09:43:16.609" v="61" actId="478"/>
          <ac:spMkLst>
            <pc:docMk/>
            <pc:sldMasterMk cId="742619050" sldId="2147483660"/>
            <ac:spMk id="8" creationId="{D455C0EA-403F-041C-FCDF-83FB5265D50C}"/>
          </ac:spMkLst>
        </pc:spChg>
        <pc:picChg chg="add mod">
          <ac:chgData name="Ganesh palnitkar" userId="2227903441cbdba4" providerId="LiveId" clId="{D6BA408A-5BC7-4745-980C-C1579F4790F9}" dt="2024-06-17T09:43:27.524" v="62"/>
          <ac:picMkLst>
            <pc:docMk/>
            <pc:sldMasterMk cId="742619050" sldId="2147483660"/>
            <ac:picMk id="9" creationId="{19F9FF82-360D-7873-DB01-F6B623AC9006}"/>
          </ac:picMkLst>
        </pc:picChg>
        <pc:sldLayoutChg chg="addSp delSp modSp mod">
          <pc:chgData name="Ganesh palnitkar" userId="2227903441cbdba4" providerId="LiveId" clId="{D6BA408A-5BC7-4745-980C-C1579F4790F9}" dt="2024-06-17T09:41:50.994" v="58" actId="478"/>
          <pc:sldLayoutMkLst>
            <pc:docMk/>
            <pc:sldMasterMk cId="742619050" sldId="2147483660"/>
            <pc:sldLayoutMk cId="3639804333" sldId="2147483661"/>
          </pc:sldLayoutMkLst>
          <pc:spChg chg="del">
            <ac:chgData name="Ganesh palnitkar" userId="2227903441cbdba4" providerId="LiveId" clId="{D6BA408A-5BC7-4745-980C-C1579F4790F9}" dt="2024-06-17T09:41:50.994" v="58" actId="478"/>
            <ac:spMkLst>
              <pc:docMk/>
              <pc:sldMasterMk cId="742619050" sldId="2147483660"/>
              <pc:sldLayoutMk cId="3639804333" sldId="2147483661"/>
              <ac:spMk id="9" creationId="{D446DE21-6B8E-0CA4-FBCC-AFACFBF06530}"/>
            </ac:spMkLst>
          </pc:spChg>
          <pc:picChg chg="del">
            <ac:chgData name="Ganesh palnitkar" userId="2227903441cbdba4" providerId="LiveId" clId="{D6BA408A-5BC7-4745-980C-C1579F4790F9}" dt="2024-06-17T09:41:45.210" v="56" actId="478"/>
            <ac:picMkLst>
              <pc:docMk/>
              <pc:sldMasterMk cId="742619050" sldId="2147483660"/>
              <pc:sldLayoutMk cId="3639804333" sldId="2147483661"/>
              <ac:picMk id="10" creationId="{A59D86B4-C7E1-F882-837E-9113A4FAFC0A}"/>
            </ac:picMkLst>
          </pc:picChg>
          <pc:picChg chg="add mod">
            <ac:chgData name="Ganesh palnitkar" userId="2227903441cbdba4" providerId="LiveId" clId="{D6BA408A-5BC7-4745-980C-C1579F4790F9}" dt="2024-06-17T09:41:46.684" v="57"/>
            <ac:picMkLst>
              <pc:docMk/>
              <pc:sldMasterMk cId="742619050" sldId="2147483660"/>
              <pc:sldLayoutMk cId="3639804333" sldId="2147483661"/>
              <ac:picMk id="11" creationId="{AF20B968-120D-0ED2-95C6-C75F34C746BD}"/>
            </ac:picMkLst>
          </pc:picChg>
        </pc:sldLayoutChg>
        <pc:sldLayoutChg chg="addSp delSp modSp mod">
          <pc:chgData name="Ganesh palnitkar" userId="2227903441cbdba4" providerId="LiveId" clId="{D6BA408A-5BC7-4745-980C-C1579F4790F9}" dt="2024-06-17T09:41:58.978" v="60"/>
          <pc:sldLayoutMkLst>
            <pc:docMk/>
            <pc:sldMasterMk cId="742619050" sldId="2147483660"/>
            <pc:sldLayoutMk cId="2030260009" sldId="2147483662"/>
          </pc:sldLayoutMkLst>
          <pc:picChg chg="del">
            <ac:chgData name="Ganesh palnitkar" userId="2227903441cbdba4" providerId="LiveId" clId="{D6BA408A-5BC7-4745-980C-C1579F4790F9}" dt="2024-06-17T09:41:57.114" v="59" actId="478"/>
            <ac:picMkLst>
              <pc:docMk/>
              <pc:sldMasterMk cId="742619050" sldId="2147483660"/>
              <pc:sldLayoutMk cId="2030260009" sldId="2147483662"/>
              <ac:picMk id="7" creationId="{029DAE52-4BDC-50DE-320C-91C471FA6334}"/>
            </ac:picMkLst>
          </pc:picChg>
          <pc:picChg chg="add mod">
            <ac:chgData name="Ganesh palnitkar" userId="2227903441cbdba4" providerId="LiveId" clId="{D6BA408A-5BC7-4745-980C-C1579F4790F9}" dt="2024-06-17T09:41:58.978" v="60"/>
            <ac:picMkLst>
              <pc:docMk/>
              <pc:sldMasterMk cId="742619050" sldId="2147483660"/>
              <pc:sldLayoutMk cId="2030260009" sldId="2147483662"/>
              <ac:picMk id="8" creationId="{6621507C-9469-340B-95A3-7E3516DEDAB2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CDEC1-DEE9-449D-BBD6-1F6F843825C2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3464A-1298-48E0-A597-245B3FE18D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10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C0122F-6A7A-93B4-5E41-839C24A1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086" y="13652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46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35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26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23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5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09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9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4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2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C84BA57-8EF7-40E6-A135-A0628A618154}" type="datetimeFigureOut">
              <a:rPr lang="en-IN" smtClean="0"/>
              <a:t>05-08-2024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8EF31F-D6C7-42CB-9A1A-E0713FB787A5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5BDDF2-98CA-4454-4D2F-D5C35C050E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086" y="13652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1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1C5C47-32AD-A74F-41A6-D45D155B9924}"/>
              </a:ext>
            </a:extLst>
          </p:cNvPr>
          <p:cNvSpPr txBox="1"/>
          <p:nvPr/>
        </p:nvSpPr>
        <p:spPr>
          <a:xfrm>
            <a:off x="1293778" y="2412454"/>
            <a:ext cx="66033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Kubernetes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39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requirements</a:t>
            </a:r>
            <a:endParaRPr lang="en-IN" sz="38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33383"/>
            <a:ext cx="7315200" cy="5120640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Packages required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containerd (container engine)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kubeadm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Steps to install and build the cluster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Install and configure above packages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Initiate and configure the cluster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Configure POD networking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Join worker / control-plane nodes to the cluster</a:t>
            </a:r>
          </a:p>
          <a:p>
            <a:pPr marL="640080" lvl="2">
              <a:spcBef>
                <a:spcPts val="1200"/>
              </a:spcBef>
            </a:pP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303B-89C0-3863-2887-C0CBC42191C5}"/>
              </a:ext>
            </a:extLst>
          </p:cNvPr>
          <p:cNvSpPr txBox="1"/>
          <p:nvPr/>
        </p:nvSpPr>
        <p:spPr>
          <a:xfrm rot="16200000">
            <a:off x="11237853" y="3270539"/>
            <a:ext cx="1554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www.plusforum.in</a:t>
            </a:r>
            <a:endParaRPr lang="en-IN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14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Cloud services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/>
          </a:bodyPr>
          <a:lstStyle/>
          <a:p>
            <a:pPr marL="141732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761808" lvl="3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6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1304608" lvl="2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22203-7D41-F828-5BDD-7189BA939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216" y="1770435"/>
            <a:ext cx="8211930" cy="356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DCBE67B5-39FE-4801-B02F-66835DADB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307" y="1123837"/>
            <a:ext cx="1887165" cy="1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Azure Kubernetes Service (AKS)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95AE1-D552-268F-1CC0-F7B79A30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491" y="864108"/>
            <a:ext cx="8312726" cy="5120640"/>
          </a:xfrm>
        </p:spPr>
        <p:txBody>
          <a:bodyPr anchor="t" anchorCtr="0">
            <a:normAutofit/>
          </a:bodyPr>
          <a:lstStyle/>
          <a:p>
            <a:pPr marL="234950" indent="-233363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Azure Kubernetes Service (AKS) simplifies deploying a managed Kubernetes cluster in Azure by offloading the operational overhead to Azure. As a hosted Kubernetes service, Azure handles critical tasks, like health monitoring and maintenance.</a:t>
            </a:r>
            <a:endParaRPr lang="en-IN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3" descr="Cloud Computing with solid fill">
            <a:extLst>
              <a:ext uri="{FF2B5EF4-FFF2-40B4-BE49-F238E27FC236}">
                <a16:creationId xmlns:a16="http://schemas.microsoft.com/office/drawing/2014/main" id="{F52C73D5-A53B-C7CE-3735-A2B9B406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07" y="1123837"/>
            <a:ext cx="1887165" cy="1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6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2AB7-8704-D232-99C9-6F418503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Comparison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88EFF7DB-762A-CA32-27C1-59A77177E5F7}"/>
              </a:ext>
            </a:extLst>
          </p:cNvPr>
          <p:cNvSpPr/>
          <p:nvPr/>
        </p:nvSpPr>
        <p:spPr>
          <a:xfrm>
            <a:off x="3589507" y="2120630"/>
            <a:ext cx="2506494" cy="232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Hypervisor / Virtualization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VMs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(Atomic Unit of Scheduling)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2CE3544-FCDE-D58A-25FF-AE1F878326C3}"/>
              </a:ext>
            </a:extLst>
          </p:cNvPr>
          <p:cNvSpPr/>
          <p:nvPr/>
        </p:nvSpPr>
        <p:spPr>
          <a:xfrm>
            <a:off x="6352159" y="2120630"/>
            <a:ext cx="2393004" cy="232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Containers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(Atomic Unit of Scheduling)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0D0A8E5B-9AF7-869F-4B16-3745ED47EECE}"/>
              </a:ext>
            </a:extLst>
          </p:cNvPr>
          <p:cNvSpPr/>
          <p:nvPr/>
        </p:nvSpPr>
        <p:spPr>
          <a:xfrm>
            <a:off x="8987017" y="2120630"/>
            <a:ext cx="2645924" cy="2324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Kubernetes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PODs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(Atomic Unit of Scheduling)</a:t>
            </a:r>
            <a:endParaRPr lang="en-IN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phic 2" descr="Cloud Computing with solid fill">
            <a:extLst>
              <a:ext uri="{FF2B5EF4-FFF2-40B4-BE49-F238E27FC236}">
                <a16:creationId xmlns:a16="http://schemas.microsoft.com/office/drawing/2014/main" id="{FA5AF9A0-2793-2B6E-D5B2-058916329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307" y="1123837"/>
            <a:ext cx="1887165" cy="188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32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0E9-FDDD-A863-BB51-463A7869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Load Balancer Services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2E71E-3C68-E738-810F-DF7C57003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2122247"/>
            <a:ext cx="7315200" cy="40047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474">
            <a:extLst>
              <a:ext uri="{FF2B5EF4-FFF2-40B4-BE49-F238E27FC236}">
                <a16:creationId xmlns:a16="http://schemas.microsoft.com/office/drawing/2014/main" id="{58B21F80-9526-56C3-CABE-9B2803130D5C}"/>
              </a:ext>
            </a:extLst>
          </p:cNvPr>
          <p:cNvSpPr/>
          <p:nvPr/>
        </p:nvSpPr>
        <p:spPr>
          <a:xfrm>
            <a:off x="6434864" y="1231854"/>
            <a:ext cx="2181225" cy="456193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10.1.23.10</a:t>
            </a:r>
          </a:p>
          <a:p>
            <a:pPr marL="0" marR="0" algn="ctr">
              <a:spcBef>
                <a:spcPts val="0"/>
              </a:spcBef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DNS:myapp.service.com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effectLst/>
              </a:rPr>
              <a:t> </a:t>
            </a:r>
            <a:r>
              <a:rPr lang="en-IN" sz="1100" dirty="0">
                <a:solidFill>
                  <a:schemeClr val="accent4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A7DB44A-A13E-3132-ADD7-F522E6C0F205}"/>
              </a:ext>
            </a:extLst>
          </p:cNvPr>
          <p:cNvCxnSpPr>
            <a:cxnSpLocks/>
          </p:cNvCxnSpPr>
          <p:nvPr/>
        </p:nvCxnSpPr>
        <p:spPr>
          <a:xfrm flipV="1">
            <a:off x="4696691" y="1697572"/>
            <a:ext cx="2070913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2DBAEF-821E-C21B-BEF2-4066B535328B}"/>
              </a:ext>
            </a:extLst>
          </p:cNvPr>
          <p:cNvCxnSpPr>
            <a:cxnSpLocks/>
          </p:cNvCxnSpPr>
          <p:nvPr/>
        </p:nvCxnSpPr>
        <p:spPr>
          <a:xfrm flipV="1">
            <a:off x="6650182" y="1697572"/>
            <a:ext cx="660982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E727C-02C2-77DF-B9D5-CA8B28D748DA}"/>
              </a:ext>
            </a:extLst>
          </p:cNvPr>
          <p:cNvCxnSpPr>
            <a:cxnSpLocks/>
          </p:cNvCxnSpPr>
          <p:nvPr/>
        </p:nvCxnSpPr>
        <p:spPr>
          <a:xfrm flipH="1" flipV="1">
            <a:off x="7777889" y="1697572"/>
            <a:ext cx="838200" cy="41515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531F93-9818-6815-D70D-7F23F1F07121}"/>
              </a:ext>
            </a:extLst>
          </p:cNvPr>
          <p:cNvCxnSpPr>
            <a:cxnSpLocks/>
          </p:cNvCxnSpPr>
          <p:nvPr/>
        </p:nvCxnSpPr>
        <p:spPr>
          <a:xfrm flipH="1" flipV="1">
            <a:off x="8263664" y="1697572"/>
            <a:ext cx="2181225" cy="424675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own Arrow 413">
            <a:extLst>
              <a:ext uri="{FF2B5EF4-FFF2-40B4-BE49-F238E27FC236}">
                <a16:creationId xmlns:a16="http://schemas.microsoft.com/office/drawing/2014/main" id="{03418EE2-0FD1-90F6-7982-EB7B1B2DDF9A}"/>
              </a:ext>
            </a:extLst>
          </p:cNvPr>
          <p:cNvSpPr/>
          <p:nvPr/>
        </p:nvSpPr>
        <p:spPr>
          <a:xfrm>
            <a:off x="7454039" y="885918"/>
            <a:ext cx="180975" cy="276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E3BF7137-729D-FF35-5CF7-A6CD7B312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132" y="1024030"/>
            <a:ext cx="1995055" cy="19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8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is Kubernetes?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864108"/>
            <a:ext cx="8023123" cy="5120640"/>
          </a:xfrm>
        </p:spPr>
        <p:txBody>
          <a:bodyPr anchor="t" anchorCtr="0">
            <a:normAutofit/>
          </a:bodyPr>
          <a:lstStyle/>
          <a:p>
            <a:pPr marL="0" indent="0" algn="just" rtl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Production-Grade Container Orchestration System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Google-grown, based on Borg and Omega, systems that run inside of Google right now and are proven to work at Google for over 10 years.</a:t>
            </a:r>
            <a:endParaRPr lang="en-US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Extend the container goodness across nodes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Recovers automatically from failure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monitoring, logging, health checking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Enables containers to find each other.</a:t>
            </a:r>
          </a:p>
          <a:p>
            <a:pPr marL="282575" indent="-282575" rtl="0" fontAlgn="base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 cost to run many things in production. Enables new ways of building applications.</a:t>
            </a:r>
          </a:p>
          <a:p>
            <a:pPr marL="344488" indent="-344488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1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Kubernetes can do 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4D77-137E-8F8A-4024-5F1FA1BE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271" y="1088736"/>
            <a:ext cx="8023123" cy="4601183"/>
          </a:xfrm>
        </p:spPr>
        <p:txBody>
          <a:bodyPr anchor="t" anchorCtr="0">
            <a:normAutofit fontScale="92500"/>
          </a:bodyPr>
          <a:lstStyle/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Self Healing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Autoscale Workloads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Deployments - Roll Forwards / Rollbacks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Fire off jobs and scheduled cronjobs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Manage Stateless and Stateful Applications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Provide native methods of service discovery</a:t>
            </a:r>
          </a:p>
          <a:p>
            <a:pPr marL="457200" indent="-457200" rtl="0" fontAlgn="base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3000" b="1" i="0" u="none" strike="noStrike" dirty="0">
                <a:effectLst/>
                <a:latin typeface="Arial" panose="020B0604020202020204" pitchFamily="34" charset="0"/>
              </a:rPr>
              <a:t>Easily integrate and support 3rd party apps</a:t>
            </a:r>
          </a:p>
        </p:txBody>
      </p:sp>
      <p:pic>
        <p:nvPicPr>
          <p:cNvPr id="5" name="Graphic 4" descr="List with solid fill">
            <a:extLst>
              <a:ext uri="{FF2B5EF4-FFF2-40B4-BE49-F238E27FC236}">
                <a16:creationId xmlns:a16="http://schemas.microsoft.com/office/drawing/2014/main" id="{D44A281D-6A41-FE9A-58FA-13DEFCA2D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60" y="1015180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80FBEE-E4BC-EF82-AF67-B5A3BAA72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91" y="836999"/>
            <a:ext cx="8354291" cy="5231292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2347F6-37F8-49D3-EBF4-7CAE1D826584}"/>
              </a:ext>
            </a:extLst>
          </p:cNvPr>
          <p:cNvSpPr txBox="1">
            <a:spLocks/>
          </p:cNvSpPr>
          <p:nvPr/>
        </p:nvSpPr>
        <p:spPr>
          <a:xfrm>
            <a:off x="157316" y="1123837"/>
            <a:ext cx="3215149" cy="46011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>
                <a:solidFill>
                  <a:schemeClr val="tx1"/>
                </a:solidFill>
              </a:rPr>
              <a:t>Kubernetes 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2" name="Graphic 1" descr="Tools with solid fill">
            <a:extLst>
              <a:ext uri="{FF2B5EF4-FFF2-40B4-BE49-F238E27FC236}">
                <a16:creationId xmlns:a16="http://schemas.microsoft.com/office/drawing/2014/main" id="{6178CF3E-C620-F186-07B5-10757BCA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A1A1682-F425-BA84-57C8-61F91FCD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79" y="1330017"/>
            <a:ext cx="8254345" cy="24661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Architecture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Graphic 3" descr="Tools with solid fill">
            <a:extLst>
              <a:ext uri="{FF2B5EF4-FFF2-40B4-BE49-F238E27FC236}">
                <a16:creationId xmlns:a16="http://schemas.microsoft.com/office/drawing/2014/main" id="{1C211A09-A31B-AAA1-1B85-4B4D48C2E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8" name="Rounded Rectangle 309">
            <a:extLst>
              <a:ext uri="{FF2B5EF4-FFF2-40B4-BE49-F238E27FC236}">
                <a16:creationId xmlns:a16="http://schemas.microsoft.com/office/drawing/2014/main" id="{CFAA2091-F589-A89C-5673-B14B6F7266F0}"/>
              </a:ext>
            </a:extLst>
          </p:cNvPr>
          <p:cNvSpPr/>
          <p:nvPr/>
        </p:nvSpPr>
        <p:spPr>
          <a:xfrm>
            <a:off x="5935202" y="920501"/>
            <a:ext cx="923925" cy="3524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kubectl</a:t>
            </a:r>
            <a:endParaRPr lang="en-IN" sz="1100" b="1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E7F4FC-EB8A-C82C-1B49-A2C8BBFE74F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397165" y="1272926"/>
            <a:ext cx="2" cy="8075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6EC2ED-473D-A561-CE45-000C6F65B9E6}"/>
              </a:ext>
            </a:extLst>
          </p:cNvPr>
          <p:cNvCxnSpPr>
            <a:cxnSpLocks/>
          </p:cNvCxnSpPr>
          <p:nvPr/>
        </p:nvCxnSpPr>
        <p:spPr>
          <a:xfrm>
            <a:off x="4585166" y="1272926"/>
            <a:ext cx="0" cy="8353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">
            <a:extLst>
              <a:ext uri="{FF2B5EF4-FFF2-40B4-BE49-F238E27FC236}">
                <a16:creationId xmlns:a16="http://schemas.microsoft.com/office/drawing/2014/main" id="{B2CC6A59-26BC-33AD-51AC-F51135AD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926" y="805172"/>
            <a:ext cx="1974479" cy="43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Cluster store</a:t>
            </a: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N" sz="12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Stores cluster state information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182D1F6-0688-0D82-A16E-63673E9F8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32453"/>
              </p:ext>
            </p:extLst>
          </p:nvPr>
        </p:nvGraphicFramePr>
        <p:xfrm>
          <a:off x="3597926" y="3853226"/>
          <a:ext cx="8127999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495850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740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0783319"/>
                    </a:ext>
                  </a:extLst>
                </a:gridCol>
              </a:tblGrid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Components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Ports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tcp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Used By</a:t>
                      </a:r>
                      <a:endParaRPr lang="en-IN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87752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6443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8264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Etcd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2379 – 2380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/ etcd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01576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10251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17716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Controller Manager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10252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Self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774946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Kubelet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10250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plane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78864"/>
                  </a:ext>
                </a:extLst>
              </a:tr>
              <a:tr h="2910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 – (NodePort)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30000 - 32767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</a:t>
                      </a:r>
                      <a:endParaRPr lang="en-IN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67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 service applications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Internet with solid fill">
            <a:extLst>
              <a:ext uri="{FF2B5EF4-FFF2-40B4-BE49-F238E27FC236}">
                <a16:creationId xmlns:a16="http://schemas.microsoft.com/office/drawing/2014/main" id="{94136785-51E9-29BA-4E56-F3AD42BCC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006" y="1132980"/>
            <a:ext cx="2118851" cy="211885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DF3AC8-DF97-49B0-960E-C2F5E26D8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787" y="856035"/>
            <a:ext cx="7492029" cy="5142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2782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considerations</a:t>
            </a:r>
            <a:endParaRPr lang="en-IN" sz="3800" b="1" dirty="0">
              <a:solidFill>
                <a:schemeClr val="tx1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Where to Install?</a:t>
            </a:r>
          </a:p>
          <a:p>
            <a:pPr lvl="1"/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IaaS – Virtual Machines + manual installation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PaaS – Managed Kubernetes Service</a:t>
            </a:r>
          </a:p>
          <a:p>
            <a:pPr lvl="1"/>
            <a:r>
              <a:rPr lang="en-IN" sz="3000" b="1" dirty="0">
                <a:latin typeface="Arial" panose="020B0604020202020204" pitchFamily="34" charset="0"/>
                <a:cs typeface="Arial" panose="020B0604020202020204" pitchFamily="34" charset="0"/>
              </a:rPr>
              <a:t>On-Premises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Bare Metal</a:t>
            </a:r>
          </a:p>
          <a:p>
            <a:pPr lvl="2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Virtual Machines</a:t>
            </a:r>
          </a:p>
          <a:p>
            <a:pPr marL="182880" lvl="2">
              <a:spcBef>
                <a:spcPts val="1200"/>
              </a:spcBef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Which one to Choose?</a:t>
            </a:r>
          </a:p>
        </p:txBody>
      </p:sp>
    </p:spTree>
    <p:extLst>
      <p:ext uri="{BB962C8B-B14F-4D97-AF65-F5344CB8AC3E}">
        <p14:creationId xmlns:p14="http://schemas.microsoft.com/office/powerpoint/2010/main" val="337870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considerations </a:t>
            </a:r>
            <a:r>
              <a:rPr lang="en-US" sz="2400" b="1" dirty="0">
                <a:solidFill>
                  <a:srgbClr val="FF0000"/>
                </a:solidFill>
              </a:rPr>
              <a:t>cont…</a:t>
            </a:r>
            <a:endParaRPr lang="en-IN" sz="38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type of networking requirements for Cluster.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As per application architecture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Layer2 / Layer3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How many networks required in the cluster.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640080" lvl="2">
              <a:spcBef>
                <a:spcPts val="1200"/>
              </a:spcBef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Work load considerations</a:t>
            </a:r>
            <a:endParaRPr lang="en-IN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2880" lvl="1">
              <a:spcBef>
                <a:spcPts val="1200"/>
              </a:spcBef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High availability of cluster in case of Disaster. </a:t>
            </a:r>
          </a:p>
          <a:p>
            <a:pPr marL="640080" lvl="2">
              <a:spcBef>
                <a:spcPts val="1200"/>
              </a:spcBef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Data backup solution</a:t>
            </a:r>
          </a:p>
          <a:p>
            <a:pPr marL="182880" lvl="1">
              <a:spcBef>
                <a:spcPts val="1200"/>
              </a:spcBef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Disaster Recovery</a:t>
            </a:r>
          </a:p>
          <a:p>
            <a:pPr marL="640080" lvl="2">
              <a:spcBef>
                <a:spcPts val="1200"/>
              </a:spcBef>
            </a:pPr>
            <a:r>
              <a:rPr lang="en-IN" sz="2600" b="1" dirty="0">
                <a:latin typeface="Arial" panose="020B0604020202020204" pitchFamily="34" charset="0"/>
                <a:cs typeface="Arial" panose="020B0604020202020204" pitchFamily="34" charset="0"/>
              </a:rPr>
              <a:t>Data restoration – quick and easy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4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26AF-0D20-2924-0EB7-2011975B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" y="1123837"/>
            <a:ext cx="3215149" cy="4601183"/>
          </a:xfrm>
        </p:spPr>
        <p:txBody>
          <a:bodyPr anchor="b" anchorCtr="0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Kubernetes Installation </a:t>
            </a:r>
            <a:r>
              <a:rPr lang="en-US" sz="3800" b="1" dirty="0">
                <a:solidFill>
                  <a:schemeClr val="tx1"/>
                </a:solidFill>
              </a:rPr>
              <a:t>methods</a:t>
            </a:r>
            <a:endParaRPr lang="en-IN" sz="3800" b="1" dirty="0">
              <a:solidFill>
                <a:srgbClr val="FF0000"/>
              </a:solidFill>
            </a:endParaRPr>
          </a:p>
        </p:txBody>
      </p:sp>
      <p:pic>
        <p:nvPicPr>
          <p:cNvPr id="3" name="Graphic 2" descr="Tools with solid fill">
            <a:extLst>
              <a:ext uri="{FF2B5EF4-FFF2-40B4-BE49-F238E27FC236}">
                <a16:creationId xmlns:a16="http://schemas.microsoft.com/office/drawing/2014/main" id="{78A0EBEB-AAB6-88E7-15E4-6CD5C8C76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084" y="1415379"/>
            <a:ext cx="1717612" cy="171761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642382-95C6-5A41-68B6-9E6721926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Windows and Mac platform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Docker Desktop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Minikube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 kubernetes native platform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Using kubeadm utility</a:t>
            </a:r>
          </a:p>
          <a:p>
            <a:pPr lvl="2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Container engine supported </a:t>
            </a:r>
          </a:p>
          <a:p>
            <a:pPr lvl="3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Runtime Interface (CRI)</a:t>
            </a:r>
          </a:p>
          <a:p>
            <a:pPr lvl="3"/>
            <a:r>
              <a:rPr lang="en-US" sz="20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Containerd</a:t>
            </a:r>
          </a:p>
          <a:p>
            <a:pPr lvl="3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Docker (deprecated from 1.20 and removed from 1.23)</a:t>
            </a:r>
          </a:p>
          <a:p>
            <a:pPr lvl="3"/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CRI-O</a:t>
            </a:r>
          </a:p>
          <a:p>
            <a:pPr marL="182880" lvl="1">
              <a:spcBef>
                <a:spcPts val="12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Cloud scenario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GKE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AKS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EKS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A5303B-89C0-3863-2887-C0CBC42191C5}"/>
              </a:ext>
            </a:extLst>
          </p:cNvPr>
          <p:cNvSpPr txBox="1"/>
          <p:nvPr/>
        </p:nvSpPr>
        <p:spPr>
          <a:xfrm rot="16200000">
            <a:off x="11237853" y="3270539"/>
            <a:ext cx="1554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www.plusforum.in</a:t>
            </a:r>
            <a:endParaRPr lang="en-IN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7707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7703</TotalTime>
  <Words>435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Segoe UI</vt:lpstr>
      <vt:lpstr>Wingdings</vt:lpstr>
      <vt:lpstr>Wingdings 2</vt:lpstr>
      <vt:lpstr>Frame</vt:lpstr>
      <vt:lpstr>PowerPoint Presentation</vt:lpstr>
      <vt:lpstr>What is Kubernetes?</vt:lpstr>
      <vt:lpstr>What Kubernetes can do ?</vt:lpstr>
      <vt:lpstr>PowerPoint Presentation</vt:lpstr>
      <vt:lpstr>Kubernetes Architecture</vt:lpstr>
      <vt:lpstr>Micro service applications</vt:lpstr>
      <vt:lpstr>Kubernetes Installation considerations</vt:lpstr>
      <vt:lpstr>Kubernetes Installation considerations cont…</vt:lpstr>
      <vt:lpstr>Kubernetes Installation methods</vt:lpstr>
      <vt:lpstr>Kubernetes Installation requirements</vt:lpstr>
      <vt:lpstr>Kubernetes Cloud services</vt:lpstr>
      <vt:lpstr>Azure Kubernetes Service (AKS)</vt:lpstr>
      <vt:lpstr>Comparison</vt:lpstr>
      <vt:lpstr>Load Balancer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palnitkar</dc:creator>
  <cp:lastModifiedBy>Ganesh palnitkar</cp:lastModifiedBy>
  <cp:revision>15</cp:revision>
  <dcterms:created xsi:type="dcterms:W3CDTF">2023-06-11T07:36:55Z</dcterms:created>
  <dcterms:modified xsi:type="dcterms:W3CDTF">2024-08-06T04:33:10Z</dcterms:modified>
</cp:coreProperties>
</file>