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6" r:id="rId5"/>
    <p:sldId id="273" r:id="rId6"/>
    <p:sldId id="274" r:id="rId7"/>
    <p:sldId id="267" r:id="rId8"/>
    <p:sldId id="265" r:id="rId9"/>
    <p:sldId id="270" r:id="rId10"/>
    <p:sldId id="271" r:id="rId11"/>
    <p:sldId id="269" r:id="rId12"/>
    <p:sldId id="272" r:id="rId13"/>
    <p:sldId id="268" r:id="rId14"/>
    <p:sldId id="279" r:id="rId15"/>
    <p:sldId id="275" r:id="rId16"/>
    <p:sldId id="276" r:id="rId17"/>
    <p:sldId id="278" r:id="rId18"/>
    <p:sldId id="277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45EC2-9454-42C8-935A-C31A4719A721}" v="19" dt="2024-06-17T09:36:14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palnitkar" userId="2227903441cbdba4" providerId="LiveId" clId="{683CB94C-B8EB-4212-B415-2E4614BC5BA9}"/>
    <pc:docChg chg="custSel addSld delSld modSld">
      <pc:chgData name="Ganesh palnitkar" userId="2227903441cbdba4" providerId="LiveId" clId="{683CB94C-B8EB-4212-B415-2E4614BC5BA9}" dt="2023-07-06T06:25:58.290" v="461" actId="2696"/>
      <pc:docMkLst>
        <pc:docMk/>
      </pc:docMkLst>
      <pc:sldChg chg="modSp mod">
        <pc:chgData name="Ganesh palnitkar" userId="2227903441cbdba4" providerId="LiveId" clId="{683CB94C-B8EB-4212-B415-2E4614BC5BA9}" dt="2023-07-06T06:25:47.010" v="460" actId="20577"/>
        <pc:sldMkLst>
          <pc:docMk/>
          <pc:sldMk cId="3770239060" sldId="256"/>
        </pc:sldMkLst>
        <pc:spChg chg="mod">
          <ac:chgData name="Ganesh palnitkar" userId="2227903441cbdba4" providerId="LiveId" clId="{683CB94C-B8EB-4212-B415-2E4614BC5BA9}" dt="2023-07-06T06:25:47.010" v="460" actId="20577"/>
          <ac:spMkLst>
            <pc:docMk/>
            <pc:sldMk cId="3770239060" sldId="256"/>
            <ac:spMk id="4" creationId="{F31C5C47-32AD-A74F-41A6-D45D155B9924}"/>
          </ac:spMkLst>
        </pc:spChg>
      </pc:sldChg>
      <pc:sldChg chg="del">
        <pc:chgData name="Ganesh palnitkar" userId="2227903441cbdba4" providerId="LiveId" clId="{683CB94C-B8EB-4212-B415-2E4614BC5BA9}" dt="2023-07-06T06:25:58.290" v="461" actId="2696"/>
        <pc:sldMkLst>
          <pc:docMk/>
          <pc:sldMk cId="747073905" sldId="257"/>
        </pc:sldMkLst>
      </pc:sldChg>
      <pc:sldChg chg="addSp delSp modSp mod">
        <pc:chgData name="Ganesh palnitkar" userId="2227903441cbdba4" providerId="LiveId" clId="{683CB94C-B8EB-4212-B415-2E4614BC5BA9}" dt="2023-07-05T19:41:09.911" v="233" actId="403"/>
        <pc:sldMkLst>
          <pc:docMk/>
          <pc:sldMk cId="2435214725" sldId="259"/>
        </pc:sldMkLst>
        <pc:spChg chg="mod">
          <ac:chgData name="Ganesh palnitkar" userId="2227903441cbdba4" providerId="LiveId" clId="{683CB94C-B8EB-4212-B415-2E4614BC5BA9}" dt="2023-07-05T18:52:07.545" v="31" actId="20577"/>
          <ac:spMkLst>
            <pc:docMk/>
            <pc:sldMk cId="2435214725" sldId="259"/>
            <ac:spMk id="2" creationId="{EBE626AF-0D20-2924-0EB7-2011975BAEFB}"/>
          </ac:spMkLst>
        </pc:spChg>
        <pc:spChg chg="mod">
          <ac:chgData name="Ganesh palnitkar" userId="2227903441cbdba4" providerId="LiveId" clId="{683CB94C-B8EB-4212-B415-2E4614BC5BA9}" dt="2023-07-05T19:41:09.911" v="233" actId="403"/>
          <ac:spMkLst>
            <pc:docMk/>
            <pc:sldMk cId="2435214725" sldId="259"/>
            <ac:spMk id="3" creationId="{23EC4D77-137E-8F8A-4024-5F1FA1BEA6D8}"/>
          </ac:spMkLst>
        </pc:spChg>
        <pc:spChg chg="add del">
          <ac:chgData name="Ganesh palnitkar" userId="2227903441cbdba4" providerId="LiveId" clId="{683CB94C-B8EB-4212-B415-2E4614BC5BA9}" dt="2023-07-05T19:37:29.737" v="151"/>
          <ac:spMkLst>
            <pc:docMk/>
            <pc:sldMk cId="2435214725" sldId="259"/>
            <ac:spMk id="4" creationId="{6BFD709A-FA26-DE0B-A0FC-17EACA6C1577}"/>
          </ac:spMkLst>
        </pc:spChg>
        <pc:spChg chg="add del mod">
          <ac:chgData name="Ganesh palnitkar" userId="2227903441cbdba4" providerId="LiveId" clId="{683CB94C-B8EB-4212-B415-2E4614BC5BA9}" dt="2023-07-05T19:37:44.768" v="155"/>
          <ac:spMkLst>
            <pc:docMk/>
            <pc:sldMk cId="2435214725" sldId="259"/>
            <ac:spMk id="6" creationId="{B3040197-B52A-E52A-F384-F54C232E55F6}"/>
          </ac:spMkLst>
        </pc:spChg>
      </pc:sldChg>
      <pc:sldChg chg="addSp delSp modSp mod">
        <pc:chgData name="Ganesh palnitkar" userId="2227903441cbdba4" providerId="LiveId" clId="{683CB94C-B8EB-4212-B415-2E4614BC5BA9}" dt="2023-07-05T18:57:48.379" v="61" actId="20577"/>
        <pc:sldMkLst>
          <pc:docMk/>
          <pc:sldMk cId="432782543" sldId="260"/>
        </pc:sldMkLst>
        <pc:spChg chg="mod">
          <ac:chgData name="Ganesh palnitkar" userId="2227903441cbdba4" providerId="LiveId" clId="{683CB94C-B8EB-4212-B415-2E4614BC5BA9}" dt="2023-07-05T18:57:48.379" v="61" actId="20577"/>
          <ac:spMkLst>
            <pc:docMk/>
            <pc:sldMk cId="432782543" sldId="260"/>
            <ac:spMk id="2" creationId="{EBE626AF-0D20-2924-0EB7-2011975BAEFB}"/>
          </ac:spMkLst>
        </pc:spChg>
        <pc:spChg chg="add del mod">
          <ac:chgData name="Ganesh palnitkar" userId="2227903441cbdba4" providerId="LiveId" clId="{683CB94C-B8EB-4212-B415-2E4614BC5BA9}" dt="2023-07-05T18:55:51.658" v="33" actId="22"/>
          <ac:spMkLst>
            <pc:docMk/>
            <pc:sldMk cId="432782543" sldId="260"/>
            <ac:spMk id="4" creationId="{44BA5B1A-EF3E-F45E-606E-074327AFFF42}"/>
          </ac:spMkLst>
        </pc:spChg>
        <pc:spChg chg="add del mod">
          <ac:chgData name="Ganesh palnitkar" userId="2227903441cbdba4" providerId="LiveId" clId="{683CB94C-B8EB-4212-B415-2E4614BC5BA9}" dt="2023-07-05T18:57:34.593" v="42" actId="478"/>
          <ac:spMkLst>
            <pc:docMk/>
            <pc:sldMk cId="432782543" sldId="260"/>
            <ac:spMk id="9" creationId="{748B9B75-8ED8-49D5-57C8-E766F3B8F202}"/>
          </ac:spMkLst>
        </pc:spChg>
        <pc:picChg chg="del">
          <ac:chgData name="Ganesh palnitkar" userId="2227903441cbdba4" providerId="LiveId" clId="{683CB94C-B8EB-4212-B415-2E4614BC5BA9}" dt="2023-07-05T18:55:48.749" v="32" actId="478"/>
          <ac:picMkLst>
            <pc:docMk/>
            <pc:sldMk cId="432782543" sldId="260"/>
            <ac:picMk id="5" creationId="{A4DF3AC8-DF97-49B0-960E-C2F5E26D86BD}"/>
          </ac:picMkLst>
        </pc:picChg>
        <pc:picChg chg="add del mod ord">
          <ac:chgData name="Ganesh palnitkar" userId="2227903441cbdba4" providerId="LiveId" clId="{683CB94C-B8EB-4212-B415-2E4614BC5BA9}" dt="2023-07-05T18:57:11.133" v="36" actId="478"/>
          <ac:picMkLst>
            <pc:docMk/>
            <pc:sldMk cId="432782543" sldId="260"/>
            <ac:picMk id="7" creationId="{607A3556-140A-D5C5-2250-6670463703A1}"/>
          </ac:picMkLst>
        </pc:picChg>
        <pc:picChg chg="add mod">
          <ac:chgData name="Ganesh palnitkar" userId="2227903441cbdba4" providerId="LiveId" clId="{683CB94C-B8EB-4212-B415-2E4614BC5BA9}" dt="2023-07-05T18:57:30.865" v="41" actId="14100"/>
          <ac:picMkLst>
            <pc:docMk/>
            <pc:sldMk cId="432782543" sldId="260"/>
            <ac:picMk id="11" creationId="{287CBE4E-A26E-F5A8-432D-7B8E0C9E66FB}"/>
          </ac:picMkLst>
        </pc:picChg>
      </pc:sldChg>
      <pc:sldChg chg="del">
        <pc:chgData name="Ganesh palnitkar" userId="2227903441cbdba4" providerId="LiveId" clId="{683CB94C-B8EB-4212-B415-2E4614BC5BA9}" dt="2023-07-05T19:35:15.076" v="62" actId="47"/>
        <pc:sldMkLst>
          <pc:docMk/>
          <pc:sldMk cId="4114677953" sldId="261"/>
        </pc:sldMkLst>
      </pc:sldChg>
      <pc:sldChg chg="del">
        <pc:chgData name="Ganesh palnitkar" userId="2227903441cbdba4" providerId="LiveId" clId="{683CB94C-B8EB-4212-B415-2E4614BC5BA9}" dt="2023-07-05T19:35:16.304" v="63" actId="47"/>
        <pc:sldMkLst>
          <pc:docMk/>
          <pc:sldMk cId="3378702504" sldId="262"/>
        </pc:sldMkLst>
      </pc:sldChg>
      <pc:sldChg chg="del">
        <pc:chgData name="Ganesh palnitkar" userId="2227903441cbdba4" providerId="LiveId" clId="{683CB94C-B8EB-4212-B415-2E4614BC5BA9}" dt="2023-07-05T19:35:16.902" v="64" actId="47"/>
        <pc:sldMkLst>
          <pc:docMk/>
          <pc:sldMk cId="3760432985" sldId="263"/>
        </pc:sldMkLst>
      </pc:sldChg>
      <pc:sldChg chg="del">
        <pc:chgData name="Ganesh palnitkar" userId="2227903441cbdba4" providerId="LiveId" clId="{683CB94C-B8EB-4212-B415-2E4614BC5BA9}" dt="2023-07-05T19:35:17.484" v="65" actId="47"/>
        <pc:sldMkLst>
          <pc:docMk/>
          <pc:sldMk cId="2612184045" sldId="264"/>
        </pc:sldMkLst>
      </pc:sldChg>
      <pc:sldChg chg="addSp delSp modSp mod">
        <pc:chgData name="Ganesh palnitkar" userId="2227903441cbdba4" providerId="LiveId" clId="{683CB94C-B8EB-4212-B415-2E4614BC5BA9}" dt="2023-07-06T06:25:25.203" v="442" actId="14100"/>
        <pc:sldMkLst>
          <pc:docMk/>
          <pc:sldMk cId="857861490" sldId="265"/>
        </pc:sldMkLst>
        <pc:spChg chg="add mod">
          <ac:chgData name="Ganesh palnitkar" userId="2227903441cbdba4" providerId="LiveId" clId="{683CB94C-B8EB-4212-B415-2E4614BC5BA9}" dt="2023-07-06T06:25:25.203" v="442" actId="14100"/>
          <ac:spMkLst>
            <pc:docMk/>
            <pc:sldMk cId="857861490" sldId="265"/>
            <ac:spMk id="3" creationId="{8EA6431F-3F10-B526-1E2B-E96ECCC6F25E}"/>
          </ac:spMkLst>
        </pc:spChg>
        <pc:spChg chg="mod">
          <ac:chgData name="Ganesh palnitkar" userId="2227903441cbdba4" providerId="LiveId" clId="{683CB94C-B8EB-4212-B415-2E4614BC5BA9}" dt="2023-07-06T06:23:58.649" v="434" actId="20577"/>
          <ac:spMkLst>
            <pc:docMk/>
            <pc:sldMk cId="857861490" sldId="265"/>
            <ac:spMk id="8" creationId="{CA2347F6-37F8-49D3-EBF4-7CAE1D826584}"/>
          </ac:spMkLst>
        </pc:spChg>
        <pc:picChg chg="del">
          <ac:chgData name="Ganesh palnitkar" userId="2227903441cbdba4" providerId="LiveId" clId="{683CB94C-B8EB-4212-B415-2E4614BC5BA9}" dt="2023-07-06T06:24:05.166" v="435" actId="478"/>
          <ac:picMkLst>
            <pc:docMk/>
            <pc:sldMk cId="857861490" sldId="265"/>
            <ac:picMk id="5" creationId="{8980FBEE-E4BC-EF82-AF67-B5A3BAA7284F}"/>
          </ac:picMkLst>
        </pc:picChg>
      </pc:sldChg>
      <pc:sldChg chg="addSp delSp modSp add mod">
        <pc:chgData name="Ganesh palnitkar" userId="2227903441cbdba4" providerId="LiveId" clId="{683CB94C-B8EB-4212-B415-2E4614BC5BA9}" dt="2023-07-06T06:22:08.157" v="394" actId="20577"/>
        <pc:sldMkLst>
          <pc:docMk/>
          <pc:sldMk cId="1878032357" sldId="266"/>
        </pc:sldMkLst>
        <pc:spChg chg="mod">
          <ac:chgData name="Ganesh palnitkar" userId="2227903441cbdba4" providerId="LiveId" clId="{683CB94C-B8EB-4212-B415-2E4614BC5BA9}" dt="2023-07-06T06:16:53.641" v="264" actId="20577"/>
          <ac:spMkLst>
            <pc:docMk/>
            <pc:sldMk cId="1878032357" sldId="266"/>
            <ac:spMk id="2" creationId="{EBE626AF-0D20-2924-0EB7-2011975BAEFB}"/>
          </ac:spMkLst>
        </pc:spChg>
        <pc:spChg chg="mod">
          <ac:chgData name="Ganesh palnitkar" userId="2227903441cbdba4" providerId="LiveId" clId="{683CB94C-B8EB-4212-B415-2E4614BC5BA9}" dt="2023-07-06T06:20:04.244" v="349" actId="14100"/>
          <ac:spMkLst>
            <pc:docMk/>
            <pc:sldMk cId="1878032357" sldId="266"/>
            <ac:spMk id="4" creationId="{174CB1E9-2B0F-31E6-9E56-CFED445CAA66}"/>
          </ac:spMkLst>
        </pc:spChg>
        <pc:spChg chg="mod">
          <ac:chgData name="Ganesh palnitkar" userId="2227903441cbdba4" providerId="LiveId" clId="{683CB94C-B8EB-4212-B415-2E4614BC5BA9}" dt="2023-07-06T06:20:23.310" v="353" actId="113"/>
          <ac:spMkLst>
            <pc:docMk/>
            <pc:sldMk cId="1878032357" sldId="266"/>
            <ac:spMk id="5" creationId="{B940E4D1-806C-5564-E69C-856510C0221E}"/>
          </ac:spMkLst>
        </pc:spChg>
        <pc:spChg chg="mod">
          <ac:chgData name="Ganesh palnitkar" userId="2227903441cbdba4" providerId="LiveId" clId="{683CB94C-B8EB-4212-B415-2E4614BC5BA9}" dt="2023-07-06T06:19:49.741" v="347" actId="403"/>
          <ac:spMkLst>
            <pc:docMk/>
            <pc:sldMk cId="1878032357" sldId="266"/>
            <ac:spMk id="6" creationId="{D683F3A9-7599-8733-9D22-D71B794B035A}"/>
          </ac:spMkLst>
        </pc:spChg>
        <pc:spChg chg="mod">
          <ac:chgData name="Ganesh palnitkar" userId="2227903441cbdba4" providerId="LiveId" clId="{683CB94C-B8EB-4212-B415-2E4614BC5BA9}" dt="2023-07-06T06:19:49.741" v="347" actId="403"/>
          <ac:spMkLst>
            <pc:docMk/>
            <pc:sldMk cId="1878032357" sldId="266"/>
            <ac:spMk id="7" creationId="{3A378249-B2F5-6A08-241C-54C7CDE28C6B}"/>
          </ac:spMkLst>
        </pc:spChg>
        <pc:spChg chg="mod">
          <ac:chgData name="Ganesh palnitkar" userId="2227903441cbdba4" providerId="LiveId" clId="{683CB94C-B8EB-4212-B415-2E4614BC5BA9}" dt="2023-07-06T06:20:37.083" v="354" actId="207"/>
          <ac:spMkLst>
            <pc:docMk/>
            <pc:sldMk cId="1878032357" sldId="266"/>
            <ac:spMk id="8" creationId="{40413B88-6ADB-C0DB-C9D6-8B714C2F051A}"/>
          </ac:spMkLst>
        </pc:spChg>
        <pc:spChg chg="mod">
          <ac:chgData name="Ganesh palnitkar" userId="2227903441cbdba4" providerId="LiveId" clId="{683CB94C-B8EB-4212-B415-2E4614BC5BA9}" dt="2023-07-06T06:20:19.283" v="352" actId="14100"/>
          <ac:spMkLst>
            <pc:docMk/>
            <pc:sldMk cId="1878032357" sldId="266"/>
            <ac:spMk id="14" creationId="{468BC919-C1CB-DB13-6A45-AD21B30275EA}"/>
          </ac:spMkLst>
        </pc:spChg>
        <pc:spChg chg="mod">
          <ac:chgData name="Ganesh palnitkar" userId="2227903441cbdba4" providerId="LiveId" clId="{683CB94C-B8EB-4212-B415-2E4614BC5BA9}" dt="2023-07-06T06:20:04.244" v="349" actId="14100"/>
          <ac:spMkLst>
            <pc:docMk/>
            <pc:sldMk cId="1878032357" sldId="266"/>
            <ac:spMk id="17" creationId="{678D738D-49E5-0519-B1A7-3D32BE01B1F0}"/>
          </ac:spMkLst>
        </pc:spChg>
        <pc:spChg chg="mod">
          <ac:chgData name="Ganesh palnitkar" userId="2227903441cbdba4" providerId="LiveId" clId="{683CB94C-B8EB-4212-B415-2E4614BC5BA9}" dt="2023-07-06T06:20:04.244" v="349" actId="14100"/>
          <ac:spMkLst>
            <pc:docMk/>
            <pc:sldMk cId="1878032357" sldId="266"/>
            <ac:spMk id="18" creationId="{CB83F40C-F25F-218B-E8FE-47CE7C55DD88}"/>
          </ac:spMkLst>
        </pc:spChg>
        <pc:spChg chg="mod">
          <ac:chgData name="Ganesh palnitkar" userId="2227903441cbdba4" providerId="LiveId" clId="{683CB94C-B8EB-4212-B415-2E4614BC5BA9}" dt="2023-07-06T06:20:45.077" v="355" actId="113"/>
          <ac:spMkLst>
            <pc:docMk/>
            <pc:sldMk cId="1878032357" sldId="266"/>
            <ac:spMk id="20" creationId="{83F3CB70-DFD0-9D45-1C0A-1359478205D0}"/>
          </ac:spMkLst>
        </pc:spChg>
        <pc:spChg chg="mod">
          <ac:chgData name="Ganesh palnitkar" userId="2227903441cbdba4" providerId="LiveId" clId="{683CB94C-B8EB-4212-B415-2E4614BC5BA9}" dt="2023-07-06T06:20:45.077" v="355" actId="113"/>
          <ac:spMkLst>
            <pc:docMk/>
            <pc:sldMk cId="1878032357" sldId="266"/>
            <ac:spMk id="21" creationId="{3BE90824-E62B-7261-0013-37D4E9BD073B}"/>
          </ac:spMkLst>
        </pc:spChg>
        <pc:spChg chg="mod">
          <ac:chgData name="Ganesh palnitkar" userId="2227903441cbdba4" providerId="LiveId" clId="{683CB94C-B8EB-4212-B415-2E4614BC5BA9}" dt="2023-07-06T06:20:45.077" v="355" actId="113"/>
          <ac:spMkLst>
            <pc:docMk/>
            <pc:sldMk cId="1878032357" sldId="266"/>
            <ac:spMk id="22" creationId="{2B685329-2F6A-33B1-F41F-2FEB6BD5F8B5}"/>
          </ac:spMkLst>
        </pc:spChg>
        <pc:spChg chg="add">
          <ac:chgData name="Ganesh palnitkar" userId="2227903441cbdba4" providerId="LiveId" clId="{683CB94C-B8EB-4212-B415-2E4614BC5BA9}" dt="2023-07-06T06:18:48.457" v="266"/>
          <ac:spMkLst>
            <pc:docMk/>
            <pc:sldMk cId="1878032357" sldId="266"/>
            <ac:spMk id="27" creationId="{53BD5F00-B820-A356-6C56-691794D6B24C}"/>
          </ac:spMkLst>
        </pc:spChg>
        <pc:spChg chg="add del">
          <ac:chgData name="Ganesh palnitkar" userId="2227903441cbdba4" providerId="LiveId" clId="{683CB94C-B8EB-4212-B415-2E4614BC5BA9}" dt="2023-07-06T06:18:54.594" v="267" actId="478"/>
          <ac:spMkLst>
            <pc:docMk/>
            <pc:sldMk cId="1878032357" sldId="266"/>
            <ac:spMk id="28" creationId="{A96B8D5E-8E92-5B6A-06AB-B91C9B7D9C71}"/>
          </ac:spMkLst>
        </pc:spChg>
        <pc:spChg chg="add del">
          <ac:chgData name="Ganesh palnitkar" userId="2227903441cbdba4" providerId="LiveId" clId="{683CB94C-B8EB-4212-B415-2E4614BC5BA9}" dt="2023-07-06T06:18:58.186" v="268" actId="478"/>
          <ac:spMkLst>
            <pc:docMk/>
            <pc:sldMk cId="1878032357" sldId="266"/>
            <ac:spMk id="29" creationId="{F90A0555-FCC6-96E1-3A7D-2F54CAF4FE53}"/>
          </ac:spMkLst>
        </pc:spChg>
        <pc:spChg chg="add mod">
          <ac:chgData name="Ganesh palnitkar" userId="2227903441cbdba4" providerId="LiveId" clId="{683CB94C-B8EB-4212-B415-2E4614BC5BA9}" dt="2023-07-06T06:21:48.962" v="386" actId="1076"/>
          <ac:spMkLst>
            <pc:docMk/>
            <pc:sldMk cId="1878032357" sldId="266"/>
            <ac:spMk id="30" creationId="{DBB43322-C70C-9F4A-8AD5-818F5118D76B}"/>
          </ac:spMkLst>
        </pc:spChg>
        <pc:spChg chg="add mod">
          <ac:chgData name="Ganesh palnitkar" userId="2227903441cbdba4" providerId="LiveId" clId="{683CB94C-B8EB-4212-B415-2E4614BC5BA9}" dt="2023-07-06T06:22:04.175" v="392" actId="20577"/>
          <ac:spMkLst>
            <pc:docMk/>
            <pc:sldMk cId="1878032357" sldId="266"/>
            <ac:spMk id="31" creationId="{85922597-B838-7EE5-8E12-7E3EF822CDDE}"/>
          </ac:spMkLst>
        </pc:spChg>
        <pc:spChg chg="add mod">
          <ac:chgData name="Ganesh palnitkar" userId="2227903441cbdba4" providerId="LiveId" clId="{683CB94C-B8EB-4212-B415-2E4614BC5BA9}" dt="2023-07-06T06:22:08.157" v="394" actId="20577"/>
          <ac:spMkLst>
            <pc:docMk/>
            <pc:sldMk cId="1878032357" sldId="266"/>
            <ac:spMk id="32" creationId="{6E7CE0F3-D63F-07A1-C568-D65643FC1E79}"/>
          </ac:spMkLst>
        </pc:spChg>
        <pc:grpChg chg="add mod">
          <ac:chgData name="Ganesh palnitkar" userId="2227903441cbdba4" providerId="LiveId" clId="{683CB94C-B8EB-4212-B415-2E4614BC5BA9}" dt="2023-07-06T06:21:07.755" v="357" actId="14100"/>
          <ac:grpSpMkLst>
            <pc:docMk/>
            <pc:sldMk cId="1878032357" sldId="266"/>
            <ac:grpSpMk id="3" creationId="{64FCDF3C-A17D-628C-EA0C-0C1908DFBCB4}"/>
          </ac:grpSpMkLst>
        </pc:grpChg>
        <pc:grpChg chg="add mod">
          <ac:chgData name="Ganesh palnitkar" userId="2227903441cbdba4" providerId="LiveId" clId="{683CB94C-B8EB-4212-B415-2E4614BC5BA9}" dt="2023-07-06T06:21:14.433" v="367" actId="1036"/>
          <ac:grpSpMkLst>
            <pc:docMk/>
            <pc:sldMk cId="1878032357" sldId="266"/>
            <ac:grpSpMk id="19" creationId="{E714C505-EFBC-77E6-DC38-652790B4B9A7}"/>
          </ac:grpSpMkLst>
        </pc:grpChg>
        <pc:picChg chg="del">
          <ac:chgData name="Ganesh palnitkar" userId="2227903441cbdba4" providerId="LiveId" clId="{683CB94C-B8EB-4212-B415-2E4614BC5BA9}" dt="2023-07-06T06:16:56.439" v="265" actId="478"/>
          <ac:picMkLst>
            <pc:docMk/>
            <pc:sldMk cId="1878032357" sldId="266"/>
            <ac:picMk id="11" creationId="{287CBE4E-A26E-F5A8-432D-7B8E0C9E66FB}"/>
          </ac:picMkLst>
        </pc:picChg>
      </pc:sldChg>
      <pc:sldChg chg="addSp delSp modSp add mod">
        <pc:chgData name="Ganesh palnitkar" userId="2227903441cbdba4" providerId="LiveId" clId="{683CB94C-B8EB-4212-B415-2E4614BC5BA9}" dt="2023-07-06T06:23:35.137" v="424" actId="1038"/>
        <pc:sldMkLst>
          <pc:docMk/>
          <pc:sldMk cId="1768645393" sldId="267"/>
        </pc:sldMkLst>
        <pc:spChg chg="add del mod">
          <ac:chgData name="Ganesh palnitkar" userId="2227903441cbdba4" providerId="LiveId" clId="{683CB94C-B8EB-4212-B415-2E4614BC5BA9}" dt="2023-07-06T06:23:03.165" v="399" actId="478"/>
          <ac:spMkLst>
            <pc:docMk/>
            <pc:sldMk cId="1768645393" sldId="267"/>
            <ac:spMk id="3" creationId="{0243C4C8-6AB5-3F4F-A4D0-30E96DCBD911}"/>
          </ac:spMkLst>
        </pc:spChg>
        <pc:spChg chg="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5" creationId="{40F1B5B0-87F9-DAD8-C4CC-78AEC4B78C45}"/>
          </ac:spMkLst>
        </pc:spChg>
        <pc:spChg chg="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6" creationId="{D8614064-80FE-BFEB-A188-A413393F33FB}"/>
          </ac:spMkLst>
        </pc:spChg>
        <pc:spChg chg="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7" creationId="{35999DBB-6DB9-E0A6-B7E3-5C43B142F45A}"/>
          </ac:spMkLst>
        </pc:spChg>
        <pc:spChg chg="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8" creationId="{06F8F0EA-54CE-37DD-8CDD-2E2E8061364E}"/>
          </ac:spMkLst>
        </pc:spChg>
        <pc:spChg chg="mod">
          <ac:chgData name="Ganesh palnitkar" userId="2227903441cbdba4" providerId="LiveId" clId="{683CB94C-B8EB-4212-B415-2E4614BC5BA9}" dt="2023-07-06T06:23:35.137" v="424" actId="1038"/>
          <ac:spMkLst>
            <pc:docMk/>
            <pc:sldMk cId="1768645393" sldId="267"/>
            <ac:spMk id="9" creationId="{184BFB9B-5FA4-83A2-08E5-4D82A708E721}"/>
          </ac:spMkLst>
        </pc:spChg>
        <pc:spChg chg="add mod">
          <ac:chgData name="Ganesh palnitkar" userId="2227903441cbdba4" providerId="LiveId" clId="{683CB94C-B8EB-4212-B415-2E4614BC5BA9}" dt="2023-07-06T06:22:55.939" v="397" actId="1076"/>
          <ac:spMkLst>
            <pc:docMk/>
            <pc:sldMk cId="1768645393" sldId="267"/>
            <ac:spMk id="10" creationId="{C22A2903-2871-0431-48A9-6EC9F15EAFBA}"/>
          </ac:spMkLst>
        </pc:spChg>
        <pc:grpChg chg="add mod">
          <ac:chgData name="Ganesh palnitkar" userId="2227903441cbdba4" providerId="LiveId" clId="{683CB94C-B8EB-4212-B415-2E4614BC5BA9}" dt="2023-07-06T06:23:15.114" v="402" actId="1076"/>
          <ac:grpSpMkLst>
            <pc:docMk/>
            <pc:sldMk cId="1768645393" sldId="267"/>
            <ac:grpSpMk id="4" creationId="{696FEFCC-D7CC-A284-B826-57BFA269C4C3}"/>
          </ac:grpSpMkLst>
        </pc:grpChg>
        <pc:picChg chg="del">
          <ac:chgData name="Ganesh palnitkar" userId="2227903441cbdba4" providerId="LiveId" clId="{683CB94C-B8EB-4212-B415-2E4614BC5BA9}" dt="2023-07-06T06:22:19.188" v="395" actId="478"/>
          <ac:picMkLst>
            <pc:docMk/>
            <pc:sldMk cId="1768645393" sldId="267"/>
            <ac:picMk id="11" creationId="{287CBE4E-A26E-F5A8-432D-7B8E0C9E66FB}"/>
          </ac:picMkLst>
        </pc:picChg>
      </pc:sldChg>
    </pc:docChg>
  </pc:docChgLst>
  <pc:docChgLst>
    <pc:chgData name="Ganesh palnitkar" userId="2227903441cbdba4" providerId="LiveId" clId="{0FB45EC2-9454-42C8-935A-C31A4719A721}"/>
    <pc:docChg chg="custSel addSld modSld">
      <pc:chgData name="Ganesh palnitkar" userId="2227903441cbdba4" providerId="LiveId" clId="{0FB45EC2-9454-42C8-935A-C31A4719A721}" dt="2024-06-17T09:36:50.025" v="119" actId="3626"/>
      <pc:docMkLst>
        <pc:docMk/>
      </pc:docMkLst>
      <pc:sldChg chg="addSp delSp modSp new mod">
        <pc:chgData name="Ganesh palnitkar" userId="2227903441cbdba4" providerId="LiveId" clId="{0FB45EC2-9454-42C8-935A-C31A4719A721}" dt="2024-06-17T09:23:58.077" v="36" actId="20577"/>
        <pc:sldMkLst>
          <pc:docMk/>
          <pc:sldMk cId="542698832" sldId="268"/>
        </pc:sldMkLst>
        <pc:spChg chg="del">
          <ac:chgData name="Ganesh palnitkar" userId="2227903441cbdba4" providerId="LiveId" clId="{0FB45EC2-9454-42C8-935A-C31A4719A721}" dt="2024-06-17T07:34:18.605" v="2" actId="478"/>
          <ac:spMkLst>
            <pc:docMk/>
            <pc:sldMk cId="542698832" sldId="268"/>
            <ac:spMk id="2" creationId="{5AA33158-3C6A-0B7D-9843-59DDF40B9C2D}"/>
          </ac:spMkLst>
        </pc:spChg>
        <pc:spChg chg="del">
          <ac:chgData name="Ganesh palnitkar" userId="2227903441cbdba4" providerId="LiveId" clId="{0FB45EC2-9454-42C8-935A-C31A4719A721}" dt="2024-06-17T07:34:07.659" v="1" actId="22"/>
          <ac:spMkLst>
            <pc:docMk/>
            <pc:sldMk cId="542698832" sldId="268"/>
            <ac:spMk id="3" creationId="{B0A71823-BA2B-7A99-52CF-D40AC32FB9FB}"/>
          </ac:spMkLst>
        </pc:spChg>
        <pc:spChg chg="add mod">
          <ac:chgData name="Ganesh palnitkar" userId="2227903441cbdba4" providerId="LiveId" clId="{0FB45EC2-9454-42C8-935A-C31A4719A721}" dt="2024-06-17T09:23:58.077" v="36" actId="20577"/>
          <ac:spMkLst>
            <pc:docMk/>
            <pc:sldMk cId="542698832" sldId="268"/>
            <ac:spMk id="6" creationId="{84CE0D2E-B071-7FBC-A619-9457013F11DB}"/>
          </ac:spMkLst>
        </pc:spChg>
        <pc:spChg chg="add mod">
          <ac:chgData name="Ganesh palnitkar" userId="2227903441cbdba4" providerId="LiveId" clId="{0FB45EC2-9454-42C8-935A-C31A4719A721}" dt="2024-06-17T07:43:17.674" v="28" actId="123"/>
          <ac:spMkLst>
            <pc:docMk/>
            <pc:sldMk cId="542698832" sldId="268"/>
            <ac:spMk id="9" creationId="{EEF88978-6CC6-672E-22EF-E970A371C436}"/>
          </ac:spMkLst>
        </pc:spChg>
        <pc:picChg chg="add mod ord">
          <ac:chgData name="Ganesh palnitkar" userId="2227903441cbdba4" providerId="LiveId" clId="{0FB45EC2-9454-42C8-935A-C31A4719A721}" dt="2024-06-17T07:42:04.672" v="15" actId="1076"/>
          <ac:picMkLst>
            <pc:docMk/>
            <pc:sldMk cId="542698832" sldId="268"/>
            <ac:picMk id="5" creationId="{CDF65F53-6F25-D252-9524-5CF6D4C2824E}"/>
          </ac:picMkLst>
        </pc:picChg>
        <pc:picChg chg="add mod">
          <ac:chgData name="Ganesh palnitkar" userId="2227903441cbdba4" providerId="LiveId" clId="{0FB45EC2-9454-42C8-935A-C31A4719A721}" dt="2024-06-17T07:36:14.426" v="8" actId="14100"/>
          <ac:picMkLst>
            <pc:docMk/>
            <pc:sldMk cId="542698832" sldId="268"/>
            <ac:picMk id="8" creationId="{32F512D1-AF41-21A2-F457-F4E1222A2B67}"/>
          </ac:picMkLst>
        </pc:picChg>
      </pc:sldChg>
      <pc:sldChg chg="addSp delSp modSp new mod">
        <pc:chgData name="Ganesh palnitkar" userId="2227903441cbdba4" providerId="LiveId" clId="{0FB45EC2-9454-42C8-935A-C31A4719A721}" dt="2024-06-17T09:25:18.250" v="48"/>
        <pc:sldMkLst>
          <pc:docMk/>
          <pc:sldMk cId="4215984783" sldId="269"/>
        </pc:sldMkLst>
        <pc:spChg chg="del">
          <ac:chgData name="Ganesh palnitkar" userId="2227903441cbdba4" providerId="LiveId" clId="{0FB45EC2-9454-42C8-935A-C31A4719A721}" dt="2024-06-17T09:24:11.279" v="37" actId="478"/>
          <ac:spMkLst>
            <pc:docMk/>
            <pc:sldMk cId="4215984783" sldId="269"/>
            <ac:spMk id="2" creationId="{15459ACE-2606-9787-92FC-CF2482EE5AEB}"/>
          </ac:spMkLst>
        </pc:spChg>
        <pc:spChg chg="del">
          <ac:chgData name="Ganesh palnitkar" userId="2227903441cbdba4" providerId="LiveId" clId="{0FB45EC2-9454-42C8-935A-C31A4719A721}" dt="2024-06-17T09:25:17.556" v="47" actId="478"/>
          <ac:spMkLst>
            <pc:docMk/>
            <pc:sldMk cId="4215984783" sldId="269"/>
            <ac:spMk id="3" creationId="{ADD87393-8719-C41F-5887-F8E87C4DF0AD}"/>
          </ac:spMkLst>
        </pc:spChg>
        <pc:spChg chg="add mod">
          <ac:chgData name="Ganesh palnitkar" userId="2227903441cbdba4" providerId="LiveId" clId="{0FB45EC2-9454-42C8-935A-C31A4719A721}" dt="2024-06-17T09:24:16.712" v="45" actId="20577"/>
          <ac:spMkLst>
            <pc:docMk/>
            <pc:sldMk cId="4215984783" sldId="269"/>
            <ac:spMk id="4" creationId="{99F42909-F654-F227-F455-73D299FC480D}"/>
          </ac:spMkLst>
        </pc:spChg>
        <pc:spChg chg="add mod">
          <ac:chgData name="Ganesh palnitkar" userId="2227903441cbdba4" providerId="LiveId" clId="{0FB45EC2-9454-42C8-935A-C31A4719A721}" dt="2024-06-17T09:25:18.250" v="48"/>
          <ac:spMkLst>
            <pc:docMk/>
            <pc:sldMk cId="4215984783" sldId="269"/>
            <ac:spMk id="7" creationId="{25F657AF-7992-68C8-C4D8-2213051C960D}"/>
          </ac:spMkLst>
        </pc:spChg>
        <pc:spChg chg="add mod">
          <ac:chgData name="Ganesh palnitkar" userId="2227903441cbdba4" providerId="LiveId" clId="{0FB45EC2-9454-42C8-935A-C31A4719A721}" dt="2024-06-17T09:25:18.250" v="48"/>
          <ac:spMkLst>
            <pc:docMk/>
            <pc:sldMk cId="4215984783" sldId="269"/>
            <ac:spMk id="12" creationId="{DC9B09CD-149D-B928-3CCC-752D95B911E0}"/>
          </ac:spMkLst>
        </pc:spChg>
        <pc:picChg chg="add mod">
          <ac:chgData name="Ganesh palnitkar" userId="2227903441cbdba4" providerId="LiveId" clId="{0FB45EC2-9454-42C8-935A-C31A4719A721}" dt="2024-06-17T09:24:25.760" v="46"/>
          <ac:picMkLst>
            <pc:docMk/>
            <pc:sldMk cId="4215984783" sldId="269"/>
            <ac:picMk id="5" creationId="{6A7EDF8D-EC92-D3B0-7196-853DC6B10DB4}"/>
          </ac:picMkLst>
        </pc:picChg>
        <pc:picChg chg="add mod">
          <ac:chgData name="Ganesh palnitkar" userId="2227903441cbdba4" providerId="LiveId" clId="{0FB45EC2-9454-42C8-935A-C31A4719A721}" dt="2024-06-17T09:25:18.250" v="48"/>
          <ac:picMkLst>
            <pc:docMk/>
            <pc:sldMk cId="4215984783" sldId="269"/>
            <ac:picMk id="6" creationId="{5FAEED98-8FB2-03E5-21AB-A28BD0CB35E8}"/>
          </ac:picMkLst>
        </pc:picChg>
        <pc:cxnChg chg="add mod">
          <ac:chgData name="Ganesh palnitkar" userId="2227903441cbdba4" providerId="LiveId" clId="{0FB45EC2-9454-42C8-935A-C31A4719A721}" dt="2024-06-17T09:25:18.250" v="48"/>
          <ac:cxnSpMkLst>
            <pc:docMk/>
            <pc:sldMk cId="4215984783" sldId="269"/>
            <ac:cxnSpMk id="8" creationId="{C0AD6B5C-A942-F4D1-A5B2-7AD1478AED17}"/>
          </ac:cxnSpMkLst>
        </pc:cxnChg>
        <pc:cxnChg chg="add mod">
          <ac:chgData name="Ganesh palnitkar" userId="2227903441cbdba4" providerId="LiveId" clId="{0FB45EC2-9454-42C8-935A-C31A4719A721}" dt="2024-06-17T09:25:18.250" v="48"/>
          <ac:cxnSpMkLst>
            <pc:docMk/>
            <pc:sldMk cId="4215984783" sldId="269"/>
            <ac:cxnSpMk id="9" creationId="{E6286F6E-38E9-10C5-9FF9-13E2A56B2EF7}"/>
          </ac:cxnSpMkLst>
        </pc:cxnChg>
        <pc:cxnChg chg="add mod">
          <ac:chgData name="Ganesh palnitkar" userId="2227903441cbdba4" providerId="LiveId" clId="{0FB45EC2-9454-42C8-935A-C31A4719A721}" dt="2024-06-17T09:25:18.250" v="48"/>
          <ac:cxnSpMkLst>
            <pc:docMk/>
            <pc:sldMk cId="4215984783" sldId="269"/>
            <ac:cxnSpMk id="10" creationId="{7E17E91C-001F-EB21-5769-E34BC039C60A}"/>
          </ac:cxnSpMkLst>
        </pc:cxnChg>
        <pc:cxnChg chg="add mod">
          <ac:chgData name="Ganesh palnitkar" userId="2227903441cbdba4" providerId="LiveId" clId="{0FB45EC2-9454-42C8-935A-C31A4719A721}" dt="2024-06-17T09:25:18.250" v="48"/>
          <ac:cxnSpMkLst>
            <pc:docMk/>
            <pc:sldMk cId="4215984783" sldId="269"/>
            <ac:cxnSpMk id="11" creationId="{164A22DF-1A2A-A9A1-7637-7772E0085AF8}"/>
          </ac:cxnSpMkLst>
        </pc:cxnChg>
      </pc:sldChg>
      <pc:sldChg chg="addSp delSp modSp new mod">
        <pc:chgData name="Ganesh palnitkar" userId="2227903441cbdba4" providerId="LiveId" clId="{0FB45EC2-9454-42C8-935A-C31A4719A721}" dt="2024-06-17T09:36:50.025" v="119" actId="3626"/>
        <pc:sldMkLst>
          <pc:docMk/>
          <pc:sldMk cId="2066139636" sldId="270"/>
        </pc:sldMkLst>
        <pc:spChg chg="del">
          <ac:chgData name="Ganesh palnitkar" userId="2227903441cbdba4" providerId="LiveId" clId="{0FB45EC2-9454-42C8-935A-C31A4719A721}" dt="2024-06-17T09:34:28.612" v="93" actId="478"/>
          <ac:spMkLst>
            <pc:docMk/>
            <pc:sldMk cId="2066139636" sldId="270"/>
            <ac:spMk id="2" creationId="{F391F437-2DB7-C6EC-57F4-44377A970AD4}"/>
          </ac:spMkLst>
        </pc:spChg>
        <pc:spChg chg="del">
          <ac:chgData name="Ganesh palnitkar" userId="2227903441cbdba4" providerId="LiveId" clId="{0FB45EC2-9454-42C8-935A-C31A4719A721}" dt="2024-06-17T09:30:33.732" v="50"/>
          <ac:spMkLst>
            <pc:docMk/>
            <pc:sldMk cId="2066139636" sldId="270"/>
            <ac:spMk id="3" creationId="{022EB9F4-6B35-A924-C8C4-23C243904152}"/>
          </ac:spMkLst>
        </pc:spChg>
        <pc:spChg chg="add mod">
          <ac:chgData name="Ganesh palnitkar" userId="2227903441cbdba4" providerId="LiveId" clId="{0FB45EC2-9454-42C8-935A-C31A4719A721}" dt="2024-06-17T09:36:50.025" v="119" actId="3626"/>
          <ac:spMkLst>
            <pc:docMk/>
            <pc:sldMk cId="2066139636" sldId="270"/>
            <ac:spMk id="4" creationId="{66F70C01-97D6-E101-5AFD-4AA06AA76940}"/>
          </ac:spMkLst>
        </pc:spChg>
        <pc:spChg chg="add mod">
          <ac:chgData name="Ganesh palnitkar" userId="2227903441cbdba4" providerId="LiveId" clId="{0FB45EC2-9454-42C8-935A-C31A4719A721}" dt="2024-06-17T09:34:29.722" v="94"/>
          <ac:spMkLst>
            <pc:docMk/>
            <pc:sldMk cId="2066139636" sldId="270"/>
            <ac:spMk id="5" creationId="{BA8407F9-02BD-6BC2-3BAF-E98484804912}"/>
          </ac:spMkLst>
        </pc:spChg>
        <pc:picChg chg="add mod">
          <ac:chgData name="Ganesh palnitkar" userId="2227903441cbdba4" providerId="LiveId" clId="{0FB45EC2-9454-42C8-935A-C31A4719A721}" dt="2024-06-17T09:34:37.321" v="95"/>
          <ac:picMkLst>
            <pc:docMk/>
            <pc:sldMk cId="2066139636" sldId="270"/>
            <ac:picMk id="6" creationId="{A2EC5DD3-269A-6F39-4025-748A7346B60B}"/>
          </ac:picMkLst>
        </pc:picChg>
      </pc:sldChg>
    </pc:docChg>
  </pc:docChgLst>
  <pc:docChgLst>
    <pc:chgData name="Ganesh palnitkar" userId="2227903441cbdba4" providerId="LiveId" clId="{924E0F2D-023D-4A1B-AF94-9DA2568A132B}"/>
    <pc:docChg chg="modSld">
      <pc:chgData name="Ganesh palnitkar" userId="2227903441cbdba4" providerId="LiveId" clId="{924E0F2D-023D-4A1B-AF94-9DA2568A132B}" dt="2023-07-15T06:02:10.852" v="4" actId="207"/>
      <pc:docMkLst>
        <pc:docMk/>
      </pc:docMkLst>
      <pc:sldChg chg="modSp mod">
        <pc:chgData name="Ganesh palnitkar" userId="2227903441cbdba4" providerId="LiveId" clId="{924E0F2D-023D-4A1B-AF94-9DA2568A132B}" dt="2023-07-15T06:01:26.974" v="1" actId="403"/>
        <pc:sldMkLst>
          <pc:docMk/>
          <pc:sldMk cId="3770239060" sldId="256"/>
        </pc:sldMkLst>
        <pc:spChg chg="mod">
          <ac:chgData name="Ganesh palnitkar" userId="2227903441cbdba4" providerId="LiveId" clId="{924E0F2D-023D-4A1B-AF94-9DA2568A132B}" dt="2023-07-15T06:01:26.974" v="1" actId="403"/>
          <ac:spMkLst>
            <pc:docMk/>
            <pc:sldMk cId="3770239060" sldId="256"/>
            <ac:spMk id="4" creationId="{F31C5C47-32AD-A74F-41A6-D45D155B9924}"/>
          </ac:spMkLst>
        </pc:spChg>
      </pc:sldChg>
      <pc:sldChg chg="modSp mod">
        <pc:chgData name="Ganesh palnitkar" userId="2227903441cbdba4" providerId="LiveId" clId="{924E0F2D-023D-4A1B-AF94-9DA2568A132B}" dt="2023-07-15T06:02:10.852" v="4" actId="207"/>
        <pc:sldMkLst>
          <pc:docMk/>
          <pc:sldMk cId="857861490" sldId="265"/>
        </pc:sldMkLst>
        <pc:spChg chg="mod">
          <ac:chgData name="Ganesh palnitkar" userId="2227903441cbdba4" providerId="LiveId" clId="{924E0F2D-023D-4A1B-AF94-9DA2568A132B}" dt="2023-07-15T06:02:10.852" v="4" actId="207"/>
          <ac:spMkLst>
            <pc:docMk/>
            <pc:sldMk cId="857861490" sldId="265"/>
            <ac:spMk id="3" creationId="{8EA6431F-3F10-B526-1E2B-E96ECCC6F25E}"/>
          </ac:spMkLst>
        </pc:spChg>
      </pc:sldChg>
      <pc:sldChg chg="modSp mod">
        <pc:chgData name="Ganesh palnitkar" userId="2227903441cbdba4" providerId="LiveId" clId="{924E0F2D-023D-4A1B-AF94-9DA2568A132B}" dt="2023-07-15T06:01:56.074" v="3" actId="14100"/>
        <pc:sldMkLst>
          <pc:docMk/>
          <pc:sldMk cId="1878032357" sldId="266"/>
        </pc:sldMkLst>
        <pc:grpChg chg="mod">
          <ac:chgData name="Ganesh palnitkar" userId="2227903441cbdba4" providerId="LiveId" clId="{924E0F2D-023D-4A1B-AF94-9DA2568A132B}" dt="2023-07-15T06:01:56.074" v="3" actId="14100"/>
          <ac:grpSpMkLst>
            <pc:docMk/>
            <pc:sldMk cId="1878032357" sldId="266"/>
            <ac:grpSpMk id="19" creationId="{E714C505-EFBC-77E6-DC38-652790B4B9A7}"/>
          </ac:grpSpMkLst>
        </pc:grpChg>
      </pc:sldChg>
    </pc:docChg>
  </pc:docChgLst>
  <pc:docChgLst>
    <pc:chgData name="Ganesh palnitkar" userId="2227903441cbdba4" providerId="LiveId" clId="{16ED2CC1-F28F-4F68-B683-C92CE65A2AB6}"/>
    <pc:docChg chg="undo custSel addSld modSld sldOrd">
      <pc:chgData name="Ganesh palnitkar" userId="2227903441cbdba4" providerId="LiveId" clId="{16ED2CC1-F28F-4F68-B683-C92CE65A2AB6}" dt="2023-07-05T06:09:45.556" v="10" actId="729"/>
      <pc:docMkLst>
        <pc:docMk/>
      </pc:docMkLst>
      <pc:sldChg chg="mod modShow">
        <pc:chgData name="Ganesh palnitkar" userId="2227903441cbdba4" providerId="LiveId" clId="{16ED2CC1-F28F-4F68-B683-C92CE65A2AB6}" dt="2023-07-05T06:09:45.556" v="10" actId="729"/>
        <pc:sldMkLst>
          <pc:docMk/>
          <pc:sldMk cId="4114677953" sldId="261"/>
        </pc:sldMkLst>
      </pc:sldChg>
      <pc:sldChg chg="addSp delSp modSp new mod ord">
        <pc:chgData name="Ganesh palnitkar" userId="2227903441cbdba4" providerId="LiveId" clId="{16ED2CC1-F28F-4F68-B683-C92CE65A2AB6}" dt="2023-07-05T06:09:37.959" v="9"/>
        <pc:sldMkLst>
          <pc:docMk/>
          <pc:sldMk cId="857861490" sldId="265"/>
        </pc:sldMkLst>
        <pc:spChg chg="del">
          <ac:chgData name="Ganesh palnitkar" userId="2227903441cbdba4" providerId="LiveId" clId="{16ED2CC1-F28F-4F68-B683-C92CE65A2AB6}" dt="2023-07-05T06:08:53.170" v="7" actId="478"/>
          <ac:spMkLst>
            <pc:docMk/>
            <pc:sldMk cId="857861490" sldId="265"/>
            <ac:spMk id="2" creationId="{53400349-4721-4410-CEAE-A28339C5DCA3}"/>
          </ac:spMkLst>
        </pc:spChg>
        <pc:spChg chg="del">
          <ac:chgData name="Ganesh palnitkar" userId="2227903441cbdba4" providerId="LiveId" clId="{16ED2CC1-F28F-4F68-B683-C92CE65A2AB6}" dt="2023-07-05T06:08:01.525" v="1" actId="22"/>
          <ac:spMkLst>
            <pc:docMk/>
            <pc:sldMk cId="857861490" sldId="265"/>
            <ac:spMk id="3" creationId="{96408203-6E69-B5EC-F559-DFE618921DA7}"/>
          </ac:spMkLst>
        </pc:spChg>
        <pc:spChg chg="add mod">
          <ac:chgData name="Ganesh palnitkar" userId="2227903441cbdba4" providerId="LiveId" clId="{16ED2CC1-F28F-4F68-B683-C92CE65A2AB6}" dt="2023-07-05T06:08:48.746" v="6"/>
          <ac:spMkLst>
            <pc:docMk/>
            <pc:sldMk cId="857861490" sldId="265"/>
            <ac:spMk id="8" creationId="{CA2347F6-37F8-49D3-EBF4-7CAE1D826584}"/>
          </ac:spMkLst>
        </pc:spChg>
        <pc:picChg chg="add mod ord">
          <ac:chgData name="Ganesh palnitkar" userId="2227903441cbdba4" providerId="LiveId" clId="{16ED2CC1-F28F-4F68-B683-C92CE65A2AB6}" dt="2023-07-05T06:08:12.808" v="3" actId="14100"/>
          <ac:picMkLst>
            <pc:docMk/>
            <pc:sldMk cId="857861490" sldId="265"/>
            <ac:picMk id="5" creationId="{8980FBEE-E4BC-EF82-AF67-B5A3BAA7284F}"/>
          </ac:picMkLst>
        </pc:picChg>
        <pc:picChg chg="add del">
          <ac:chgData name="Ganesh palnitkar" userId="2227903441cbdba4" providerId="LiveId" clId="{16ED2CC1-F28F-4F68-B683-C92CE65A2AB6}" dt="2023-07-05T06:08:30.931" v="5" actId="22"/>
          <ac:picMkLst>
            <pc:docMk/>
            <pc:sldMk cId="857861490" sldId="265"/>
            <ac:picMk id="7" creationId="{A430BA1C-26E7-C091-1CEA-B9373BC83CB1}"/>
          </ac:picMkLst>
        </pc:picChg>
        <pc:picChg chg="add mod">
          <ac:chgData name="Ganesh palnitkar" userId="2227903441cbdba4" providerId="LiveId" clId="{16ED2CC1-F28F-4F68-B683-C92CE65A2AB6}" dt="2023-07-05T06:08:48.746" v="6"/>
          <ac:picMkLst>
            <pc:docMk/>
            <pc:sldMk cId="857861490" sldId="265"/>
            <ac:picMk id="9" creationId="{2D36B9E9-91E1-B685-BCAA-01BF1DF8AC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5BDDF2-98CA-4454-4D2F-D5C35C050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147955"/>
            <a:ext cx="545884" cy="5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6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6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BDDF2-98CA-4454-4D2F-D5C35C050E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510" y="136525"/>
            <a:ext cx="545884" cy="5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1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docs/concepts/workloads/pods/" TargetMode="Externa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pod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way-api.sigs.k8s.io/" TargetMode="External"/><Relationship Id="rId2" Type="http://schemas.openxmlformats.org/officeDocument/2006/relationships/hyperlink" Target="https://kubernetes.io/docs/concepts/services-networking/ingr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5C47-32AD-A74F-41A6-D45D155B9924}"/>
              </a:ext>
            </a:extLst>
          </p:cNvPr>
          <p:cNvSpPr txBox="1"/>
          <p:nvPr/>
        </p:nvSpPr>
        <p:spPr>
          <a:xfrm>
            <a:off x="1293778" y="2925072"/>
            <a:ext cx="6147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Kubernetes Objects</a:t>
            </a:r>
            <a:endParaRPr lang="en-IN" sz="4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3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9B12FB-AA70-9796-E7C6-A66B38D82698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Service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BA21BDBC-3C98-4284-6C13-47011F477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645CA1-35C5-2F0B-4702-2254AEC3E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223" y="792480"/>
            <a:ext cx="8332869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F42909-F654-F227-F455-73D299FC480D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Service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Tools with solid fill">
            <a:extLst>
              <a:ext uri="{FF2B5EF4-FFF2-40B4-BE49-F238E27FC236}">
                <a16:creationId xmlns:a16="http://schemas.microsoft.com/office/drawing/2014/main" id="{6A7EDF8D-EC92-D3B0-7196-853DC6B10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FAEED98-8FB2-03E5-21AB-A28BD0CB3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2122247"/>
            <a:ext cx="7315200" cy="40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ounded Rectangle 474">
            <a:extLst>
              <a:ext uri="{FF2B5EF4-FFF2-40B4-BE49-F238E27FC236}">
                <a16:creationId xmlns:a16="http://schemas.microsoft.com/office/drawing/2014/main" id="{25F657AF-7992-68C8-C4D8-2213051C960D}"/>
              </a:ext>
            </a:extLst>
          </p:cNvPr>
          <p:cNvSpPr/>
          <p:nvPr/>
        </p:nvSpPr>
        <p:spPr>
          <a:xfrm>
            <a:off x="6434864" y="1231854"/>
            <a:ext cx="2181225" cy="45619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10.1.23.10</a:t>
            </a:r>
          </a:p>
          <a:p>
            <a:pPr marL="0" marR="0" algn="ctr">
              <a:spcBef>
                <a:spcPts val="0"/>
              </a:spcBef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DNS:myapp.service.com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r>
              <a:rPr lang="en-IN" sz="1100" dirty="0">
                <a:solidFill>
                  <a:schemeClr val="accent4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D6B5C-A942-F4D1-A5B2-7AD1478AED17}"/>
              </a:ext>
            </a:extLst>
          </p:cNvPr>
          <p:cNvCxnSpPr>
            <a:cxnSpLocks/>
          </p:cNvCxnSpPr>
          <p:nvPr/>
        </p:nvCxnSpPr>
        <p:spPr>
          <a:xfrm flipV="1">
            <a:off x="4696691" y="1697572"/>
            <a:ext cx="2070913" cy="42467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286F6E-38E9-10C5-9FF9-13E2A56B2EF7}"/>
              </a:ext>
            </a:extLst>
          </p:cNvPr>
          <p:cNvCxnSpPr>
            <a:cxnSpLocks/>
          </p:cNvCxnSpPr>
          <p:nvPr/>
        </p:nvCxnSpPr>
        <p:spPr>
          <a:xfrm flipV="1">
            <a:off x="6650182" y="1697572"/>
            <a:ext cx="660982" cy="4151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17E91C-001F-EB21-5769-E34BC039C60A}"/>
              </a:ext>
            </a:extLst>
          </p:cNvPr>
          <p:cNvCxnSpPr>
            <a:cxnSpLocks/>
          </p:cNvCxnSpPr>
          <p:nvPr/>
        </p:nvCxnSpPr>
        <p:spPr>
          <a:xfrm flipH="1" flipV="1">
            <a:off x="7777889" y="1697572"/>
            <a:ext cx="838200" cy="4151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4A22DF-1A2A-A9A1-7637-7772E0085AF8}"/>
              </a:ext>
            </a:extLst>
          </p:cNvPr>
          <p:cNvCxnSpPr>
            <a:cxnSpLocks/>
          </p:cNvCxnSpPr>
          <p:nvPr/>
        </p:nvCxnSpPr>
        <p:spPr>
          <a:xfrm flipH="1" flipV="1">
            <a:off x="8263664" y="1697572"/>
            <a:ext cx="2181225" cy="42467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own Arrow 413">
            <a:extLst>
              <a:ext uri="{FF2B5EF4-FFF2-40B4-BE49-F238E27FC236}">
                <a16:creationId xmlns:a16="http://schemas.microsoft.com/office/drawing/2014/main" id="{DC9B09CD-149D-B928-3CCC-752D95B911E0}"/>
              </a:ext>
            </a:extLst>
          </p:cNvPr>
          <p:cNvSpPr/>
          <p:nvPr/>
        </p:nvSpPr>
        <p:spPr>
          <a:xfrm>
            <a:off x="7454039" y="885918"/>
            <a:ext cx="180975" cy="276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2FA7D-3CDD-0EA2-7D76-940152DEF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342" y="1206230"/>
            <a:ext cx="8324160" cy="41148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E54CBA-C2D6-B451-9EF0-1E6AEE752917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Ingress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AE8396CD-BED5-CE08-FDAD-E22A243C6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9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65F53-6F25-D252-9524-5CF6D4C28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20" y="2826338"/>
            <a:ext cx="8310880" cy="342206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CE0D2E-B071-7FBC-A619-9457013F11DB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Ingress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32F512D1-AF41-21A2-F457-F4E1222A2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88978-6CC6-672E-22EF-E970A371C436}"/>
              </a:ext>
            </a:extLst>
          </p:cNvPr>
          <p:cNvSpPr txBox="1"/>
          <p:nvPr/>
        </p:nvSpPr>
        <p:spPr>
          <a:xfrm>
            <a:off x="3556000" y="894080"/>
            <a:ext cx="814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u="none" strike="noStrike" dirty="0">
                <a:solidFill>
                  <a:srgbClr val="326CE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Ingress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exposes HTTP and HTTPS routes from outside the cluster to </a:t>
            </a:r>
            <a:r>
              <a:rPr lang="en-US" sz="2400" b="0" i="0" u="none" strike="noStrike" dirty="0">
                <a:solidFill>
                  <a:srgbClr val="326CE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within the cluster. Traffic routing is controlled by rules defined on the Ingress resource.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9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42B9-BCB8-5DBC-8D46-2667EE63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314" y="864108"/>
            <a:ext cx="8164286" cy="5120640"/>
          </a:xfrm>
        </p:spPr>
        <p:txBody>
          <a:bodyPr anchor="t">
            <a:normAutofit lnSpcReduction="10000"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DaemonSets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7663" indent="-182563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all or some of the nodes run a POD for the required service / application.</a:t>
            </a:r>
          </a:p>
          <a:p>
            <a:pPr marL="347663" indent="-182563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effectively a Init Daemon inside your cluster.</a:t>
            </a:r>
          </a:p>
          <a:p>
            <a:pPr marL="347663" indent="-182563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Workload: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Kube-proxy – Cluster network service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collectors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 Servers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monitoring agents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daemons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228600">
              <a:buFont typeface="Arial" panose="020B0604020202020204" pitchFamily="34" charset="0"/>
              <a:buChar char="•"/>
              <a:tabLst>
                <a:tab pos="347663" algn="l"/>
              </a:tabLst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strategy: RollingUpdate and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OnDelete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lvl="1">
              <a:spcBef>
                <a:spcPts val="1200"/>
              </a:spcBef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StatefulSet:</a:t>
            </a:r>
          </a:p>
          <a:p>
            <a:pPr marL="174625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StatefulSet is the workload API object used to manage stateful applications. </a:t>
            </a:r>
          </a:p>
          <a:p>
            <a:pPr marL="174625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the deployment and scaling of a set of Pods, and provides guarantees about the ordering and uniqueness of these Pods.</a:t>
            </a:r>
          </a:p>
        </p:txBody>
      </p:sp>
      <p:pic>
        <p:nvPicPr>
          <p:cNvPr id="4" name="Content Placeholder 5" descr="Database with solid fill">
            <a:extLst>
              <a:ext uri="{FF2B5EF4-FFF2-40B4-BE49-F238E27FC236}">
                <a16:creationId xmlns:a16="http://schemas.microsoft.com/office/drawing/2014/main" id="{38014C84-00D6-3B83-583C-95A75E91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25" y="1041670"/>
            <a:ext cx="1472930" cy="14729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77EC84-7742-9AAF-F81F-96E6557CD982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DaemonSet and StatefulSet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1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atabase with solid fill">
            <a:extLst>
              <a:ext uri="{FF2B5EF4-FFF2-40B4-BE49-F238E27FC236}">
                <a16:creationId xmlns:a16="http://schemas.microsoft.com/office/drawing/2014/main" id="{FF289979-E1EA-9C54-1327-652BA191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425" y="1041670"/>
            <a:ext cx="1472930" cy="1472930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C35C08-0588-BBC9-BBA2-DAA92A77EBEC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Secrets and ConfigMaps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37558-DA94-AE67-699F-656CD461E461}"/>
              </a:ext>
            </a:extLst>
          </p:cNvPr>
          <p:cNvSpPr txBox="1"/>
          <p:nvPr/>
        </p:nvSpPr>
        <p:spPr>
          <a:xfrm>
            <a:off x="3465689" y="718504"/>
            <a:ext cx="8331200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ConfigMaps: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ConfigMap is an API object used to store non-confidential data in key-value pairs.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Key value pairs exposed into a container based application’s configuration setting.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Mostly used for defining applications or environment specific settings.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Maximizes the container based image portability.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Define Environment variables or files.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ConfigMaps can be defined inside a POD as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 variables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Volumes and files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Secrets: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Secret is an object that contains a small amount of sensitive data such as a password, a token, or a key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Secret object types: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Opaque (generic), Service Account token, Docker config, Basic Authentication (username/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psw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), SSH Auth, TLS, Bootstrap Token.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Stored in default base24 coded format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Can be encrypted</a:t>
            </a:r>
          </a:p>
        </p:txBody>
      </p:sp>
    </p:spTree>
    <p:extLst>
      <p:ext uri="{BB962C8B-B14F-4D97-AF65-F5344CB8AC3E}">
        <p14:creationId xmlns:p14="http://schemas.microsoft.com/office/powerpoint/2010/main" val="27153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1E2B6B-8204-DE5C-5A00-C7B6899D2998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POD </a:t>
            </a:r>
            <a:r>
              <a:rPr lang="en-US" sz="3200" b="1" dirty="0">
                <a:solidFill>
                  <a:schemeClr val="tx1"/>
                </a:solidFill>
              </a:rPr>
              <a:t>Resource - </a:t>
            </a:r>
            <a:r>
              <a:rPr lang="en-US" sz="4000" b="1" dirty="0">
                <a:solidFill>
                  <a:schemeClr val="tx1"/>
                </a:solidFill>
              </a:rPr>
              <a:t> Request and Limits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Single gear with solid fill">
            <a:extLst>
              <a:ext uri="{FF2B5EF4-FFF2-40B4-BE49-F238E27FC236}">
                <a16:creationId xmlns:a16="http://schemas.microsoft.com/office/drawing/2014/main" id="{7D139C84-623E-1384-9489-65E14AF70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2CCBE-0378-EBD1-3F0B-B66380D51714}"/>
              </a:ext>
            </a:extLst>
          </p:cNvPr>
          <p:cNvSpPr txBox="1"/>
          <p:nvPr/>
        </p:nvSpPr>
        <p:spPr>
          <a:xfrm>
            <a:off x="3502378" y="715180"/>
            <a:ext cx="82493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the Cluster Node, the PODs are allowed to </a:t>
            </a:r>
            <a:r>
              <a:rPr lang="en-US" sz="2000" b="1" dirty="0">
                <a:solidFill>
                  <a:srgbClr val="1C12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 specific size of resources (CPU, Memory, Page size). However, we can set a </a:t>
            </a:r>
            <a:r>
              <a:rPr lang="en-US" sz="2000" b="1" dirty="0">
                <a:solidFill>
                  <a:srgbClr val="1C12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for the resources to be used by a POD as well.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CPU Resource Unit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1.0 CPU unit is equivalent to 1 physical or virtual core CPU. 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0.1 is equivalent to 100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millicpus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Memory Resource Unit: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expressed in bytes.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Ki, Mi, Gi, Ti, Pi, Ei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7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F372-FAAD-4041-CFD6-DA1058B8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085" y="864108"/>
            <a:ext cx="8196943" cy="5120640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type of Autoscaling techniques are available in Kubernetes.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Horizontal POD Autoscaler (HPA):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POD are scaled UP or Down depending upon resource utilization (Memory and/or CPU)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POD Autoscaler (VPA):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allocated to the POD are increased / decreased using Vertical POD Autoscaler.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Autoscaler: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 of Cluster that is, the number of Nodes are scaled up or down depending upon the resource utilization on a Node.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C4A300-B2E8-ECC3-CD14-77B4A16C22C1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Autoscaling in Kubernetes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Single gear with solid fill">
            <a:extLst>
              <a:ext uri="{FF2B5EF4-FFF2-40B4-BE49-F238E27FC236}">
                <a16:creationId xmlns:a16="http://schemas.microsoft.com/office/drawing/2014/main" id="{650B1037-66EB-461F-8AEC-E45113C6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66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E5C912-45DE-2706-3FCC-B668FB0B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750" y="2797612"/>
            <a:ext cx="3629532" cy="352474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119656-FC4E-D408-6715-458DA111503A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Horizontal POD Autoscaler (HPA)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Single gear with solid fill">
            <a:extLst>
              <a:ext uri="{FF2B5EF4-FFF2-40B4-BE49-F238E27FC236}">
                <a16:creationId xmlns:a16="http://schemas.microsoft.com/office/drawing/2014/main" id="{B6AB182E-145E-309F-E8AC-B818CF05E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EF7D4-0F5E-3454-6D28-67E62431E330}"/>
              </a:ext>
            </a:extLst>
          </p:cNvPr>
          <p:cNvSpPr txBox="1"/>
          <p:nvPr/>
        </p:nvSpPr>
        <p:spPr>
          <a:xfrm>
            <a:off x="3548742" y="760145"/>
            <a:ext cx="81751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i="1" dirty="0">
                <a:solidFill>
                  <a:srgbClr val="1C12D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HorizontalPodAutoscaler</a:t>
            </a:r>
            <a:r>
              <a:rPr lang="en-US" sz="2000" b="1" i="0" dirty="0">
                <a:solidFill>
                  <a:srgbClr val="1C12D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automatically updates a workload resource (such as a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StatefulSet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), with the aim of automatically scaling the workload to match demand.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Horizontal scaling means that the response to increased load is to deploy more 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Pods</a:t>
            </a:r>
            <a:r>
              <a:rPr lang="en-US" sz="20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Horizontal pod autoscaling does not apply to objects that can't be scaled (for example: a DaemonSet.)</a:t>
            </a:r>
            <a:endParaRPr lang="en-IN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E1F4EF-571B-CB9F-8DA8-3A03D6583F06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Maintaining etcd 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0F355-8613-AC70-AF6E-79CF99A1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815" y="1953442"/>
            <a:ext cx="8248503" cy="2951116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03319BB9-9CF6-AE23-AE57-B806E5C1C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0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Kubernetes Namespace?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532" y="864108"/>
            <a:ext cx="8023123" cy="5120640"/>
          </a:xfrm>
        </p:spPr>
        <p:txBody>
          <a:bodyPr anchor="t" anchorCtr="0">
            <a:normAutofit fontScale="85000" lnSpcReduction="20000"/>
          </a:bodyPr>
          <a:lstStyle/>
          <a:p>
            <a:pPr marL="0" indent="0" algn="just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Kubernetes, </a:t>
            </a:r>
            <a:r>
              <a:rPr lang="en-US" sz="2800" b="1" i="1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namespaces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provides a mechanism for isolating groups of resources within a single cluster.</a:t>
            </a:r>
          </a:p>
          <a:p>
            <a:pPr marL="0" indent="0" algn="just" rtl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Initial Namespaces,</a:t>
            </a:r>
          </a:p>
          <a:p>
            <a:pPr algn="just" rtl="0">
              <a:spcBef>
                <a:spcPts val="600"/>
              </a:spcBef>
              <a:buFontTx/>
              <a:buChar char="-"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Default</a:t>
            </a:r>
          </a:p>
          <a:p>
            <a:pPr algn="just" rtl="0">
              <a:spcBef>
                <a:spcPts val="600"/>
              </a:spcBef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Kube</a:t>
            </a: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-node-lease</a:t>
            </a:r>
          </a:p>
          <a:p>
            <a:pPr algn="just" rtl="0">
              <a:spcBef>
                <a:spcPts val="600"/>
              </a:spcBef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Kube</a:t>
            </a: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-public</a:t>
            </a:r>
          </a:p>
          <a:p>
            <a:pPr algn="just" rtl="0">
              <a:spcBef>
                <a:spcPts val="600"/>
              </a:spcBef>
              <a:buFontTx/>
              <a:buChar char="-"/>
            </a:pPr>
            <a:r>
              <a:rPr lang="en-US" sz="2800" dirty="0" err="1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Kube</a:t>
            </a: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  <a:ea typeface="Calibri" panose="020F0502020204030204" pitchFamily="34" charset="0"/>
              </a:rPr>
              <a:t>-system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When a Service is created, a corresponding DNS entry is also created. 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This entry is of the form </a:t>
            </a:r>
            <a:r>
              <a:rPr lang="en-US" sz="2600" i="1" dirty="0">
                <a:solidFill>
                  <a:srgbClr val="1C12DC"/>
                </a:solidFill>
                <a:latin typeface="open sans" panose="020B0606030504020204" pitchFamily="34" charset="0"/>
              </a:rPr>
              <a:t>&lt;service-name&gt;.&lt;namespace-name&gt;.</a:t>
            </a:r>
            <a:r>
              <a:rPr lang="en-US" sz="2600" i="1" dirty="0" err="1">
                <a:solidFill>
                  <a:srgbClr val="1C12DC"/>
                </a:solidFill>
                <a:latin typeface="open sans" panose="020B0606030504020204" pitchFamily="34" charset="0"/>
              </a:rPr>
              <a:t>svc.cluster.local</a:t>
            </a: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, </a:t>
            </a:r>
          </a:p>
          <a:p>
            <a:pPr marL="0" indent="0" rtl="0">
              <a:buNone/>
            </a:pPr>
            <a:r>
              <a:rPr lang="en-US" sz="2800" dirty="0">
                <a:solidFill>
                  <a:srgbClr val="222222"/>
                </a:solidFill>
                <a:latin typeface="open sans" panose="020B0606030504020204" pitchFamily="34" charset="0"/>
              </a:rPr>
              <a:t>Which means that if a container only uses &lt;service-name&gt;, it will resolve to the service which is local to a namespace.</a:t>
            </a:r>
            <a:endParaRPr lang="en-IN" sz="2800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14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65467E05-047A-0859-1ACD-7CA00E6A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79FC12-C742-3282-A989-2861EFDCD5F5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Maintaining etcd using </a:t>
            </a:r>
            <a:r>
              <a:rPr lang="en-US" sz="4000" b="1" dirty="0">
                <a:solidFill>
                  <a:srgbClr val="1C12DC"/>
                </a:solidFill>
              </a:rPr>
              <a:t>etcdctl</a:t>
            </a:r>
            <a:r>
              <a:rPr lang="en-US" sz="4000" dirty="0">
                <a:solidFill>
                  <a:schemeClr val="tx1"/>
                </a:solidFill>
              </a:rPr>
              <a:t> utility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FD47A-9DF4-4BD0-FF8F-6195AB164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789" y="732840"/>
            <a:ext cx="6943436" cy="53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8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1F3C3C46-766B-03B5-4673-DDF02624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9120FE-DE73-A945-B16A-2B743E6D9EFB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Maintaining etcd using </a:t>
            </a:r>
            <a:r>
              <a:rPr lang="en-US" sz="4000" b="1" dirty="0">
                <a:solidFill>
                  <a:srgbClr val="1C12DC"/>
                </a:solidFill>
              </a:rPr>
              <a:t>etcdctl</a:t>
            </a:r>
            <a:r>
              <a:rPr lang="en-US" sz="4000" dirty="0">
                <a:solidFill>
                  <a:schemeClr val="tx1"/>
                </a:solidFill>
              </a:rPr>
              <a:t> utility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05515-4146-8854-8600-F2BBEEF3136B}"/>
              </a:ext>
            </a:extLst>
          </p:cNvPr>
          <p:cNvSpPr txBox="1"/>
          <p:nvPr/>
        </p:nvSpPr>
        <p:spPr>
          <a:xfrm>
            <a:off x="3582170" y="899846"/>
            <a:ext cx="43027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 we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backup etcd?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1CD13-7773-FC9C-C78A-72DAA0F21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170" y="1853953"/>
            <a:ext cx="8106070" cy="32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6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Single gear with solid fill">
            <a:extLst>
              <a:ext uri="{FF2B5EF4-FFF2-40B4-BE49-F238E27FC236}">
                <a16:creationId xmlns:a16="http://schemas.microsoft.com/office/drawing/2014/main" id="{1F3C3C46-766B-03B5-4673-DDF02624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640" y="1546177"/>
            <a:ext cx="1788160" cy="1788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9120FE-DE73-A945-B16A-2B743E6D9EFB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Maintaining etcd using </a:t>
            </a:r>
            <a:r>
              <a:rPr lang="en-US" sz="4000" b="1" dirty="0">
                <a:solidFill>
                  <a:srgbClr val="1C12DC"/>
                </a:solidFill>
              </a:rPr>
              <a:t>etcdctl</a:t>
            </a:r>
            <a:r>
              <a:rPr lang="en-US" sz="4000" dirty="0">
                <a:solidFill>
                  <a:schemeClr val="tx1"/>
                </a:solidFill>
              </a:rPr>
              <a:t> utility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05515-4146-8854-8600-F2BBEEF3136B}"/>
              </a:ext>
            </a:extLst>
          </p:cNvPr>
          <p:cNvSpPr txBox="1"/>
          <p:nvPr/>
        </p:nvSpPr>
        <p:spPr>
          <a:xfrm>
            <a:off x="3582170" y="899846"/>
            <a:ext cx="82208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 we restore the Backup: Applicable for single server POD based etcd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5658A-8532-48B7-A791-7C2BF74E6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170" y="2176556"/>
            <a:ext cx="8012345" cy="34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2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Namespace structure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7CBE4E-A26E-F5A8-432D-7B8E0C9E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957" y="1785674"/>
            <a:ext cx="8249056" cy="360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8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PODs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4FCDF3C-A17D-628C-EA0C-0C1908DFBCB4}"/>
              </a:ext>
            </a:extLst>
          </p:cNvPr>
          <p:cNvGrpSpPr/>
          <p:nvPr/>
        </p:nvGrpSpPr>
        <p:grpSpPr>
          <a:xfrm>
            <a:off x="4380295" y="2501136"/>
            <a:ext cx="6611960" cy="1886040"/>
            <a:chOff x="0" y="0"/>
            <a:chExt cx="6091310" cy="1409700"/>
          </a:xfrm>
        </p:grpSpPr>
        <p:sp>
          <p:nvSpPr>
            <p:cNvPr id="4" name="Rounded Rectangle 13">
              <a:extLst>
                <a:ext uri="{FF2B5EF4-FFF2-40B4-BE49-F238E27FC236}">
                  <a16:creationId xmlns:a16="http://schemas.microsoft.com/office/drawing/2014/main" id="{174CB1E9-2B0F-31E6-9E56-CFED445CAA66}"/>
                </a:ext>
              </a:extLst>
            </p:cNvPr>
            <p:cNvSpPr/>
            <p:nvPr/>
          </p:nvSpPr>
          <p:spPr>
            <a:xfrm>
              <a:off x="0" y="0"/>
              <a:ext cx="6091310" cy="9963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N" sz="24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ounded Rectangle 14">
              <a:extLst>
                <a:ext uri="{FF2B5EF4-FFF2-40B4-BE49-F238E27FC236}">
                  <a16:creationId xmlns:a16="http://schemas.microsoft.com/office/drawing/2014/main" id="{B940E4D1-806C-5564-E69C-856510C0221E}"/>
                </a:ext>
              </a:extLst>
            </p:cNvPr>
            <p:cNvSpPr/>
            <p:nvPr/>
          </p:nvSpPr>
          <p:spPr>
            <a:xfrm>
              <a:off x="76200" y="123825"/>
              <a:ext cx="923925" cy="44767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IN" sz="24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1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F3A9-7599-8733-9D22-D71B794B035A}"/>
                </a:ext>
              </a:extLst>
            </p:cNvPr>
            <p:cNvSpPr/>
            <p:nvPr/>
          </p:nvSpPr>
          <p:spPr>
            <a:xfrm>
              <a:off x="295275" y="676275"/>
              <a:ext cx="1028700" cy="485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Main Container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378249-B2F5-6A08-241C-54C7CDE28C6B}"/>
                </a:ext>
              </a:extLst>
            </p:cNvPr>
            <p:cNvSpPr/>
            <p:nvPr/>
          </p:nvSpPr>
          <p:spPr>
            <a:xfrm>
              <a:off x="2209800" y="676275"/>
              <a:ext cx="1028700" cy="485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Supporting Container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413B88-6ADB-C0DB-C9D6-8B714C2F051A}"/>
                </a:ext>
              </a:extLst>
            </p:cNvPr>
            <p:cNvSpPr/>
            <p:nvPr/>
          </p:nvSpPr>
          <p:spPr>
            <a:xfrm>
              <a:off x="4257675" y="676275"/>
              <a:ext cx="1028700" cy="485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200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Supporting Container</a:t>
              </a:r>
            </a:p>
          </p:txBody>
        </p:sp>
        <p:sp>
          <p:nvSpPr>
            <p:cNvPr id="9" name="Down Arrow 18">
              <a:extLst>
                <a:ext uri="{FF2B5EF4-FFF2-40B4-BE49-F238E27FC236}">
                  <a16:creationId xmlns:a16="http://schemas.microsoft.com/office/drawing/2014/main" id="{388C49FF-862C-4F25-B2F5-1196EB43C7CB}"/>
                </a:ext>
              </a:extLst>
            </p:cNvPr>
            <p:cNvSpPr/>
            <p:nvPr/>
          </p:nvSpPr>
          <p:spPr>
            <a:xfrm>
              <a:off x="676275" y="1162050"/>
              <a:ext cx="200025" cy="24765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Down Arrow 19">
              <a:extLst>
                <a:ext uri="{FF2B5EF4-FFF2-40B4-BE49-F238E27FC236}">
                  <a16:creationId xmlns:a16="http://schemas.microsoft.com/office/drawing/2014/main" id="{0DB31AAC-7546-FAE5-C1C0-860FE7EBE38D}"/>
                </a:ext>
              </a:extLst>
            </p:cNvPr>
            <p:cNvSpPr/>
            <p:nvPr/>
          </p:nvSpPr>
          <p:spPr>
            <a:xfrm>
              <a:off x="2638425" y="1162050"/>
              <a:ext cx="200025" cy="24765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3" name="Down Arrow 20">
              <a:extLst>
                <a:ext uri="{FF2B5EF4-FFF2-40B4-BE49-F238E27FC236}">
                  <a16:creationId xmlns:a16="http://schemas.microsoft.com/office/drawing/2014/main" id="{64F62E86-F090-F2BF-A73A-23B4F2C4EADC}"/>
                </a:ext>
              </a:extLst>
            </p:cNvPr>
            <p:cNvSpPr/>
            <p:nvPr/>
          </p:nvSpPr>
          <p:spPr>
            <a:xfrm>
              <a:off x="4657725" y="1162050"/>
              <a:ext cx="200025" cy="24765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468BC919-C1CB-DB13-6A45-AD21B30275EA}"/>
                </a:ext>
              </a:extLst>
            </p:cNvPr>
            <p:cNvSpPr txBox="1"/>
            <p:nvPr/>
          </p:nvSpPr>
          <p:spPr>
            <a:xfrm>
              <a:off x="1242293" y="31839"/>
              <a:ext cx="4581728" cy="29527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Same </a:t>
              </a:r>
              <a:r>
                <a:rPr lang="en-IN" sz="11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Cggroup</a:t>
              </a:r>
              <a:r>
                <a:rPr lang="en-IN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and namespaces are shared across all containers in a POD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3FD4F1-A4E0-CEFC-87FD-E4A0720D9200}"/>
                </a:ext>
              </a:extLst>
            </p:cNvPr>
            <p:cNvCxnSpPr/>
            <p:nvPr/>
          </p:nvCxnSpPr>
          <p:spPr>
            <a:xfrm>
              <a:off x="1323975" y="914400"/>
              <a:ext cx="8858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BD2D2B-80A2-01BC-658B-52C3B3CD1905}"/>
                </a:ext>
              </a:extLst>
            </p:cNvPr>
            <p:cNvCxnSpPr/>
            <p:nvPr/>
          </p:nvCxnSpPr>
          <p:spPr>
            <a:xfrm>
              <a:off x="3238500" y="933450"/>
              <a:ext cx="101917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1">
              <a:extLst>
                <a:ext uri="{FF2B5EF4-FFF2-40B4-BE49-F238E27FC236}">
                  <a16:creationId xmlns:a16="http://schemas.microsoft.com/office/drawing/2014/main" id="{678D738D-49E5-0519-B1A7-3D32BE01B1F0}"/>
                </a:ext>
              </a:extLst>
            </p:cNvPr>
            <p:cNvSpPr txBox="1"/>
            <p:nvPr/>
          </p:nvSpPr>
          <p:spPr>
            <a:xfrm>
              <a:off x="923925" y="523875"/>
              <a:ext cx="1631601" cy="19624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0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Shared localhost interface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32">
              <a:extLst>
                <a:ext uri="{FF2B5EF4-FFF2-40B4-BE49-F238E27FC236}">
                  <a16:creationId xmlns:a16="http://schemas.microsoft.com/office/drawing/2014/main" id="{CB83F40C-F25F-218B-E8FE-47CE7C55DD88}"/>
                </a:ext>
              </a:extLst>
            </p:cNvPr>
            <p:cNvSpPr txBox="1"/>
            <p:nvPr/>
          </p:nvSpPr>
          <p:spPr>
            <a:xfrm>
              <a:off x="2895600" y="523875"/>
              <a:ext cx="1651378" cy="19624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0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Shared localhost interface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4C505-EFBC-77E6-DC38-652790B4B9A7}"/>
              </a:ext>
            </a:extLst>
          </p:cNvPr>
          <p:cNvGrpSpPr/>
          <p:nvPr/>
        </p:nvGrpSpPr>
        <p:grpSpPr>
          <a:xfrm>
            <a:off x="4380295" y="4597803"/>
            <a:ext cx="6149160" cy="1880816"/>
            <a:chOff x="0" y="0"/>
            <a:chExt cx="4991100" cy="1266825"/>
          </a:xfrm>
        </p:grpSpPr>
        <p:sp>
          <p:nvSpPr>
            <p:cNvPr id="20" name="Rounded Rectangle 22">
              <a:extLst>
                <a:ext uri="{FF2B5EF4-FFF2-40B4-BE49-F238E27FC236}">
                  <a16:creationId xmlns:a16="http://schemas.microsoft.com/office/drawing/2014/main" id="{83F3CB70-DFD0-9D45-1C0A-1359478205D0}"/>
                </a:ext>
              </a:extLst>
            </p:cNvPr>
            <p:cNvSpPr/>
            <p:nvPr/>
          </p:nvSpPr>
          <p:spPr>
            <a:xfrm>
              <a:off x="0" y="0"/>
              <a:ext cx="1466850" cy="828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IN" sz="20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POD1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IN" sz="12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192.168.1.2</a:t>
              </a:r>
              <a:endParaRPr lang="en-IN" sz="1100" b="1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ounded Rectangle 23">
              <a:extLst>
                <a:ext uri="{FF2B5EF4-FFF2-40B4-BE49-F238E27FC236}">
                  <a16:creationId xmlns:a16="http://schemas.microsoft.com/office/drawing/2014/main" id="{3BE90824-E62B-7261-0013-37D4E9BD073B}"/>
                </a:ext>
              </a:extLst>
            </p:cNvPr>
            <p:cNvSpPr/>
            <p:nvPr/>
          </p:nvSpPr>
          <p:spPr>
            <a:xfrm>
              <a:off x="1781175" y="0"/>
              <a:ext cx="1438275" cy="828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POD2</a:t>
              </a:r>
              <a:endPara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IN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192.168.1.3</a:t>
              </a:r>
              <a:r>
                <a: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ounded Rectangle 24">
              <a:extLst>
                <a:ext uri="{FF2B5EF4-FFF2-40B4-BE49-F238E27FC236}">
                  <a16:creationId xmlns:a16="http://schemas.microsoft.com/office/drawing/2014/main" id="{2B685329-2F6A-33B1-F41F-2FEB6BD5F8B5}"/>
                </a:ext>
              </a:extLst>
            </p:cNvPr>
            <p:cNvSpPr/>
            <p:nvPr/>
          </p:nvSpPr>
          <p:spPr>
            <a:xfrm>
              <a:off x="3505200" y="0"/>
              <a:ext cx="1485900" cy="828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POD3</a:t>
              </a:r>
              <a:endPara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IN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192.168.1.4</a:t>
              </a:r>
              <a:r>
                <a:rPr lang="en-IN" sz="20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75E6D6E-56B3-26F4-6A5C-526AC2547686}"/>
                </a:ext>
              </a:extLst>
            </p:cNvPr>
            <p:cNvCxnSpPr/>
            <p:nvPr/>
          </p:nvCxnSpPr>
          <p:spPr>
            <a:xfrm>
              <a:off x="742950" y="1266825"/>
              <a:ext cx="36099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70F7EFB-C236-0EC3-7124-60869219F0A2}"/>
                </a:ext>
              </a:extLst>
            </p:cNvPr>
            <p:cNvCxnSpPr/>
            <p:nvPr/>
          </p:nvCxnSpPr>
          <p:spPr>
            <a:xfrm flipV="1">
              <a:off x="742950" y="828675"/>
              <a:ext cx="0" cy="438150"/>
            </a:xfrm>
            <a:prstGeom prst="straightConnector1">
              <a:avLst/>
            </a:prstGeom>
            <a:ln w="2222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A18E10-4A11-B763-BEA7-9C605C954326}"/>
                </a:ext>
              </a:extLst>
            </p:cNvPr>
            <p:cNvCxnSpPr/>
            <p:nvPr/>
          </p:nvCxnSpPr>
          <p:spPr>
            <a:xfrm flipV="1">
              <a:off x="2505075" y="828675"/>
              <a:ext cx="0" cy="438150"/>
            </a:xfrm>
            <a:prstGeom prst="straightConnector1">
              <a:avLst/>
            </a:prstGeom>
            <a:ln w="2222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FD10AF-4DCC-B489-881D-B51CBFA039DF}"/>
                </a:ext>
              </a:extLst>
            </p:cNvPr>
            <p:cNvCxnSpPr/>
            <p:nvPr/>
          </p:nvCxnSpPr>
          <p:spPr>
            <a:xfrm flipV="1">
              <a:off x="4352925" y="828675"/>
              <a:ext cx="0" cy="438150"/>
            </a:xfrm>
            <a:prstGeom prst="straightConnector1">
              <a:avLst/>
            </a:prstGeom>
            <a:ln w="22225"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3">
            <a:extLst>
              <a:ext uri="{FF2B5EF4-FFF2-40B4-BE49-F238E27FC236}">
                <a16:creationId xmlns:a16="http://schemas.microsoft.com/office/drawing/2014/main" id="{53BD5F00-B820-A356-6C56-691794D6B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B43322-C70C-9F4A-8AD5-818F5118D76B}"/>
              </a:ext>
            </a:extLst>
          </p:cNvPr>
          <p:cNvSpPr txBox="1"/>
          <p:nvPr/>
        </p:nvSpPr>
        <p:spPr>
          <a:xfrm>
            <a:off x="4534285" y="433655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192.168.1.2:80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22597-B838-7EE5-8E12-7E3EF822CDDE}"/>
              </a:ext>
            </a:extLst>
          </p:cNvPr>
          <p:cNvSpPr txBox="1"/>
          <p:nvPr/>
        </p:nvSpPr>
        <p:spPr>
          <a:xfrm>
            <a:off x="6676088" y="431302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192.168.1.3:80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7CE0F3-D63F-07A1-C568-D65643FC1E79}"/>
              </a:ext>
            </a:extLst>
          </p:cNvPr>
          <p:cNvSpPr txBox="1"/>
          <p:nvPr/>
        </p:nvSpPr>
        <p:spPr>
          <a:xfrm>
            <a:off x="8840300" y="433047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192.168.1.4:80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40121-7CBA-E5C1-F96F-DEE4E75A3616}"/>
              </a:ext>
            </a:extLst>
          </p:cNvPr>
          <p:cNvSpPr txBox="1"/>
          <p:nvPr/>
        </p:nvSpPr>
        <p:spPr>
          <a:xfrm>
            <a:off x="3589815" y="770359"/>
            <a:ext cx="820010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Requirements to have multi-container POD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Tightly coupled applications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Scheduling Process together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Requirements on some shared resources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Usually one is generating data while the other process consumes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03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5184C-CC23-1121-589E-CAC67D44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Multi-Container POD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9C2853ED-ADCB-FF2C-D6C7-72FC0C31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1E1C0-42B0-526A-ED31-EBA47D5B3D0F}"/>
              </a:ext>
            </a:extLst>
          </p:cNvPr>
          <p:cNvSpPr txBox="1"/>
          <p:nvPr/>
        </p:nvSpPr>
        <p:spPr>
          <a:xfrm>
            <a:off x="3589506" y="787941"/>
            <a:ext cx="821596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 Containers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Pod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can have multiple containers running apps within it, but it can also have one or more init containers, which are run before the app containers are started.</a:t>
            </a:r>
          </a:p>
          <a:p>
            <a:pPr algn="l"/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 containers are exactly like regular containers, except:</a:t>
            </a:r>
          </a:p>
          <a:p>
            <a:pPr marL="282575" indent="-282575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 containers always run to completion.</a:t>
            </a:r>
          </a:p>
          <a:p>
            <a:pPr marL="282575" indent="-282575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Each init container must complete successfully before the next one starts.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Sidecar containers</a:t>
            </a:r>
          </a:p>
          <a:p>
            <a:pPr algn="l"/>
            <a:r>
              <a:rPr lang="en-US" sz="20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 secondary containers that run along with the main application container within the same 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Pod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These containers are used to enhance or to extend the functionality of the primary </a:t>
            </a:r>
            <a:r>
              <a:rPr lang="en-US" sz="2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app container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by providing additional services, or functionality such as logging, monitoring, security, or data synchronization, without directly altering the primary application code.</a:t>
            </a:r>
          </a:p>
        </p:txBody>
      </p:sp>
    </p:spTree>
    <p:extLst>
      <p:ext uri="{BB962C8B-B14F-4D97-AF65-F5344CB8AC3E}">
        <p14:creationId xmlns:p14="http://schemas.microsoft.com/office/powerpoint/2010/main" val="125039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B0C9-88EA-A17D-33E5-C97CED1D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591" y="864108"/>
            <a:ext cx="8385243" cy="512064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LivenessProbe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livenessProbe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continuously runs a diagnostic check on the container.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livenessProbe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is set in the specification of a container. So if there are multiple containers in a POD, then will have to set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livenessProbe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on every container if we want to know about the status of the container running App.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failure the kubelet will try to restart the container as per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restartPolicy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gives Kubernetes a better understanding of applications inside containers.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eadinessProbe: </a:t>
            </a: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readinessProbe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continuous runs diagnostic check on the container.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setting is again the per container setting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container will not receive traffic until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readinessProbe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succeeds.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failure of the container inside a POD, the POD is removed from the Load Balancing.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makes sure that the application will not get into errors.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StartupProb: </a:t>
            </a:r>
          </a:p>
          <a:p>
            <a:pPr>
              <a:spcBef>
                <a:spcPts val="0"/>
              </a:spcBef>
            </a:pP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startupProbe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continuously runs a diagnostic check on the container is the POD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Ensures all containers in the POD are ready to receive traffic. </a:t>
            </a:r>
          </a:p>
          <a:p>
            <a:pPr>
              <a:spcBef>
                <a:spcPts val="0"/>
              </a:spcBef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Setting are per container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startup all probes area disabled until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startupProbe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succeeds. 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Some applications have a long start time and waiting for the application to be up is achieved using </a:t>
            </a:r>
            <a:r>
              <a:rPr lang="en-US" sz="1800" b="1" i="1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startupProbe</a:t>
            </a:r>
            <a:r>
              <a:rPr lang="en-US" sz="1800" b="1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On failure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startupProbe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the container is restarted as per set restart policy.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4DC502-81DA-BB0F-0969-9AEABF4A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POD Health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CF25E11D-0F0D-7F7F-AA5F-9A1821101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2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Replication Controller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96FEFCC-D7CC-A284-B826-57BFA269C4C3}"/>
              </a:ext>
            </a:extLst>
          </p:cNvPr>
          <p:cNvGrpSpPr/>
          <p:nvPr/>
        </p:nvGrpSpPr>
        <p:grpSpPr>
          <a:xfrm>
            <a:off x="4263886" y="1570382"/>
            <a:ext cx="7017026" cy="2703085"/>
            <a:chOff x="0" y="0"/>
            <a:chExt cx="5238750" cy="1114425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40F1B5B0-87F9-DAD8-C4CC-78AEC4B78C45}"/>
                </a:ext>
              </a:extLst>
            </p:cNvPr>
            <p:cNvSpPr/>
            <p:nvPr/>
          </p:nvSpPr>
          <p:spPr>
            <a:xfrm>
              <a:off x="0" y="314325"/>
              <a:ext cx="5238750" cy="8001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6" name="Rounded Rectangle 53">
              <a:extLst>
                <a:ext uri="{FF2B5EF4-FFF2-40B4-BE49-F238E27FC236}">
                  <a16:creationId xmlns:a16="http://schemas.microsoft.com/office/drawing/2014/main" id="{D8614064-80FE-BFEB-A188-A413393F33FB}"/>
                </a:ext>
              </a:extLst>
            </p:cNvPr>
            <p:cNvSpPr/>
            <p:nvPr/>
          </p:nvSpPr>
          <p:spPr>
            <a:xfrm>
              <a:off x="247650" y="0"/>
              <a:ext cx="1438275" cy="7048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400" b="1" u="words">
                  <a:solidFill>
                    <a:srgbClr val="0D0D0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PODs with Containers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1">
              <a:extLst>
                <a:ext uri="{FF2B5EF4-FFF2-40B4-BE49-F238E27FC236}">
                  <a16:creationId xmlns:a16="http://schemas.microsoft.com/office/drawing/2014/main" id="{35999DBB-6DB9-E0A6-B7E3-5C43B142F45A}"/>
                </a:ext>
              </a:extLst>
            </p:cNvPr>
            <p:cNvSpPr/>
            <p:nvPr/>
          </p:nvSpPr>
          <p:spPr>
            <a:xfrm>
              <a:off x="1924050" y="0"/>
              <a:ext cx="1438275" cy="7048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400" b="1" u="words">
                  <a:solidFill>
                    <a:srgbClr val="0D0D0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PODs with Containers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62">
              <a:extLst>
                <a:ext uri="{FF2B5EF4-FFF2-40B4-BE49-F238E27FC236}">
                  <a16:creationId xmlns:a16="http://schemas.microsoft.com/office/drawing/2014/main" id="{06F8F0EA-54CE-37DD-8CDD-2E2E8061364E}"/>
                </a:ext>
              </a:extLst>
            </p:cNvPr>
            <p:cNvSpPr/>
            <p:nvPr/>
          </p:nvSpPr>
          <p:spPr>
            <a:xfrm>
              <a:off x="3514725" y="0"/>
              <a:ext cx="1438275" cy="7048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sz="1400" b="1" u="words">
                  <a:solidFill>
                    <a:srgbClr val="0D0D0D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PODs with Containers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88">
              <a:extLst>
                <a:ext uri="{FF2B5EF4-FFF2-40B4-BE49-F238E27FC236}">
                  <a16:creationId xmlns:a16="http://schemas.microsoft.com/office/drawing/2014/main" id="{184BFB9B-5FA4-83A2-08E5-4D82A708E721}"/>
                </a:ext>
              </a:extLst>
            </p:cNvPr>
            <p:cNvSpPr txBox="1"/>
            <p:nvPr/>
          </p:nvSpPr>
          <p:spPr>
            <a:xfrm>
              <a:off x="1721601" y="800100"/>
              <a:ext cx="1788218" cy="2952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IN" b="1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Replication Controller</a:t>
              </a:r>
              <a:endParaRPr lang="en-IN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ectangle 12">
            <a:extLst>
              <a:ext uri="{FF2B5EF4-FFF2-40B4-BE49-F238E27FC236}">
                <a16:creationId xmlns:a16="http://schemas.microsoft.com/office/drawing/2014/main" id="{C22A2903-2871-0431-48A9-6EC9F15EA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14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4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2347F6-37F8-49D3-EBF4-7CAE1D826584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Deployment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Graphic 8" descr="Tools with solid fill">
            <a:extLst>
              <a:ext uri="{FF2B5EF4-FFF2-40B4-BE49-F238E27FC236}">
                <a16:creationId xmlns:a16="http://schemas.microsoft.com/office/drawing/2014/main" id="{2D36B9E9-91E1-B685-BCAA-01BF1DF8A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431F-3F10-B526-1E2B-E96ECCC6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687192" cy="5120640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Deployments are REST objects defined in JSON / YAML format and help in below challenges..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Manifests are self-documenting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once and deploy multiple times.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versioning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arenR"/>
            </a:pPr>
            <a:r>
              <a:rPr lang="en-IN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rolling updates and rollbacks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86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F70C01-97D6-E101-5AFD-4AA06AA76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3028" y="536268"/>
            <a:ext cx="8404012" cy="57854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38050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111125" indent="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600" b="1" dirty="0">
                <a:solidFill>
                  <a:srgbClr val="326C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ClusterIP</a:t>
            </a:r>
          </a:p>
          <a:p>
            <a:pPr marL="111125" lvl="1" indent="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Exposes the Service on a cluster-internal IP. Choosing this value makes the Service only reachable from within the cluster. This is the default that is used if you don't explicitly specify a type for a Service. You can expose the Service to the public internet using an 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Ingress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or a 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Gateway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1125" indent="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600" b="1" dirty="0">
                <a:solidFill>
                  <a:srgbClr val="326C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NodePort</a:t>
            </a:r>
          </a:p>
          <a:p>
            <a:pPr marL="111125" marR="0" lvl="1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Exposes the Service on each Node's IP at a static port (the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973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make the node port available, Kubernetes sets up a cluster IP address, the same as if you had requested a Service of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973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type: ClusterIP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1125" indent="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1600" b="1" dirty="0">
                <a:solidFill>
                  <a:srgbClr val="326C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LoadBalancer</a:t>
            </a:r>
          </a:p>
          <a:p>
            <a:pPr marL="111125" marR="0" lvl="1" indent="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Exposes the Service externally using an external load balancer. Kubernetes does not directly offer a load balancing component; you must provide one, or you can integrate your Kubernetes cluster with a cloud provider.</a:t>
            </a:r>
          </a:p>
          <a:p>
            <a:pPr marL="111125" marR="0" lvl="0" indent="0"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rgbClr val="326C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ExternalName</a:t>
            </a:r>
          </a:p>
          <a:p>
            <a:pPr marL="111125" marR="0" lvl="1" indent="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the Service to the contents of the 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externalName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field (for example, to the hostname </a:t>
            </a:r>
            <a:r>
              <a:rPr lang="en-US" altLang="en-US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api.foo.bar.example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The mapping configures your cluster's DNS server to return a CNAME record with that external hostname value. No proxying of any kind is set up.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8407F9-02BD-6BC2-3BAF-E98484804912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tx1"/>
                </a:solidFill>
              </a:rPr>
              <a:t>Service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Graphic 5" descr="Tools with solid fill">
            <a:extLst>
              <a:ext uri="{FF2B5EF4-FFF2-40B4-BE49-F238E27FC236}">
                <a16:creationId xmlns:a16="http://schemas.microsoft.com/office/drawing/2014/main" id="{A2EC5DD3-269A-6F39-4025-748A7346B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96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6351</TotalTime>
  <Words>1284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Corbel</vt:lpstr>
      <vt:lpstr>open sans</vt:lpstr>
      <vt:lpstr>Segoe UI</vt:lpstr>
      <vt:lpstr>Wingdings</vt:lpstr>
      <vt:lpstr>Wingdings 2</vt:lpstr>
      <vt:lpstr>Frame</vt:lpstr>
      <vt:lpstr>PowerPoint Presentation</vt:lpstr>
      <vt:lpstr>Kubernetes Namespace?</vt:lpstr>
      <vt:lpstr>Namespace structure</vt:lpstr>
      <vt:lpstr>PODs</vt:lpstr>
      <vt:lpstr>Multi-Container POD</vt:lpstr>
      <vt:lpstr>POD Health</vt:lpstr>
      <vt:lpstr>Replication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palnitkar</dc:creator>
  <cp:lastModifiedBy>Ganesh palnitkar</cp:lastModifiedBy>
  <cp:revision>19</cp:revision>
  <dcterms:created xsi:type="dcterms:W3CDTF">2023-06-11T07:36:55Z</dcterms:created>
  <dcterms:modified xsi:type="dcterms:W3CDTF">2024-08-06T04:34:03Z</dcterms:modified>
</cp:coreProperties>
</file>