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palnitkar" userId="2227903441cbdba4" providerId="LiveId" clId="{A49833E3-F601-40A4-A611-B3A7569D53BD}"/>
    <pc:docChg chg="custSel addSld delSld modSld sldOrd">
      <pc:chgData name="Ganesh palnitkar" userId="2227903441cbdba4" providerId="LiveId" clId="{A49833E3-F601-40A4-A611-B3A7569D53BD}" dt="2023-06-11T17:28:19.926" v="1084" actId="20577"/>
      <pc:docMkLst>
        <pc:docMk/>
      </pc:docMkLst>
      <pc:sldChg chg="modSp mod">
        <pc:chgData name="Ganesh palnitkar" userId="2227903441cbdba4" providerId="LiveId" clId="{A49833E3-F601-40A4-A611-B3A7569D53BD}" dt="2023-06-11T17:28:19.926" v="1084" actId="20577"/>
        <pc:sldMkLst>
          <pc:docMk/>
          <pc:sldMk cId="2435214725" sldId="259"/>
        </pc:sldMkLst>
        <pc:spChg chg="mod">
          <ac:chgData name="Ganesh palnitkar" userId="2227903441cbdba4" providerId="LiveId" clId="{A49833E3-F601-40A4-A611-B3A7569D53BD}" dt="2023-06-11T17:28:19.926" v="1084" actId="20577"/>
          <ac:spMkLst>
            <pc:docMk/>
            <pc:sldMk cId="2435214725" sldId="259"/>
            <ac:spMk id="3" creationId="{23EC4D77-137E-8F8A-4024-5F1FA1BEA6D8}"/>
          </ac:spMkLst>
        </pc:spChg>
      </pc:sldChg>
      <pc:sldChg chg="modSp mod">
        <pc:chgData name="Ganesh palnitkar" userId="2227903441cbdba4" providerId="LiveId" clId="{A49833E3-F601-40A4-A611-B3A7569D53BD}" dt="2023-06-11T08:20:11.201" v="1" actId="692"/>
        <pc:sldMkLst>
          <pc:docMk/>
          <pc:sldMk cId="432782543" sldId="260"/>
        </pc:sldMkLst>
        <pc:picChg chg="mod">
          <ac:chgData name="Ganesh palnitkar" userId="2227903441cbdba4" providerId="LiveId" clId="{A49833E3-F601-40A4-A611-B3A7569D53BD}" dt="2023-06-11T08:20:11.201" v="1" actId="692"/>
          <ac:picMkLst>
            <pc:docMk/>
            <pc:sldMk cId="432782543" sldId="260"/>
            <ac:picMk id="10" creationId="{CFCDC494-13F6-4302-7612-C0DE2E651E0B}"/>
          </ac:picMkLst>
        </pc:picChg>
      </pc:sldChg>
      <pc:sldChg chg="addSp delSp modSp add mod">
        <pc:chgData name="Ganesh palnitkar" userId="2227903441cbdba4" providerId="LiveId" clId="{A49833E3-F601-40A4-A611-B3A7569D53BD}" dt="2023-06-11T11:06:57.534" v="361" actId="1036"/>
        <pc:sldMkLst>
          <pc:docMk/>
          <pc:sldMk cId="4114677953" sldId="261"/>
        </pc:sldMkLst>
        <pc:spChg chg="mod">
          <ac:chgData name="Ganesh palnitkar" userId="2227903441cbdba4" providerId="LiveId" clId="{A49833E3-F601-40A4-A611-B3A7569D53BD}" dt="2023-06-11T08:21:02.401" v="9" actId="403"/>
          <ac:spMkLst>
            <pc:docMk/>
            <pc:sldMk cId="4114677953" sldId="261"/>
            <ac:spMk id="2" creationId="{EBE626AF-0D20-2924-0EB7-2011975BAEFB}"/>
          </ac:spMkLst>
        </pc:spChg>
        <pc:spChg chg="add del mod">
          <ac:chgData name="Ganesh palnitkar" userId="2227903441cbdba4" providerId="LiveId" clId="{A49833E3-F601-40A4-A611-B3A7569D53BD}" dt="2023-06-11T08:20:48.951" v="4" actId="478"/>
          <ac:spMkLst>
            <pc:docMk/>
            <pc:sldMk cId="4114677953" sldId="261"/>
            <ac:spMk id="4" creationId="{C7108EC4-4654-92A8-1CC7-2E6516FE8427}"/>
          </ac:spMkLst>
        </pc:spChg>
        <pc:spChg chg="add mod">
          <ac:chgData name="Ganesh palnitkar" userId="2227903441cbdba4" providerId="LiveId" clId="{A49833E3-F601-40A4-A611-B3A7569D53BD}" dt="2023-06-11T08:22:32.145" v="98" actId="20577"/>
          <ac:spMkLst>
            <pc:docMk/>
            <pc:sldMk cId="4114677953" sldId="261"/>
            <ac:spMk id="5" creationId="{BF195AE1-D552-268F-1CC0-F7B79A30A01E}"/>
          </ac:spMkLst>
        </pc:spChg>
        <pc:picChg chg="add mod">
          <ac:chgData name="Ganesh palnitkar" userId="2227903441cbdba4" providerId="LiveId" clId="{A49833E3-F601-40A4-A611-B3A7569D53BD}" dt="2023-06-11T11:06:57.534" v="361" actId="1036"/>
          <ac:picMkLst>
            <pc:docMk/>
            <pc:sldMk cId="4114677953" sldId="261"/>
            <ac:picMk id="4" creationId="{1C211A09-A31B-AAA1-1B85-4B4D48C2E479}"/>
          </ac:picMkLst>
        </pc:picChg>
        <pc:picChg chg="del">
          <ac:chgData name="Ganesh palnitkar" userId="2227903441cbdba4" providerId="LiveId" clId="{A49833E3-F601-40A4-A611-B3A7569D53BD}" dt="2023-06-11T08:20:44.852" v="3" actId="478"/>
          <ac:picMkLst>
            <pc:docMk/>
            <pc:sldMk cId="4114677953" sldId="261"/>
            <ac:picMk id="10" creationId="{CFCDC494-13F6-4302-7612-C0DE2E651E0B}"/>
          </ac:picMkLst>
        </pc:picChg>
        <pc:picChg chg="del">
          <ac:chgData name="Ganesh palnitkar" userId="2227903441cbdba4" providerId="LiveId" clId="{A49833E3-F601-40A4-A611-B3A7569D53BD}" dt="2023-06-11T11:06:35.734" v="338" actId="478"/>
          <ac:picMkLst>
            <pc:docMk/>
            <pc:sldMk cId="4114677953" sldId="261"/>
            <ac:picMk id="12" creationId="{94136785-51E9-29BA-4E56-F3AD42BCC5A4}"/>
          </ac:picMkLst>
        </pc:picChg>
      </pc:sldChg>
      <pc:sldChg chg="new del">
        <pc:chgData name="Ganesh palnitkar" userId="2227903441cbdba4" providerId="LiveId" clId="{A49833E3-F601-40A4-A611-B3A7569D53BD}" dt="2023-06-11T09:45:42.910" v="100" actId="2696"/>
        <pc:sldMkLst>
          <pc:docMk/>
          <pc:sldMk cId="59059115" sldId="262"/>
        </pc:sldMkLst>
      </pc:sldChg>
      <pc:sldChg chg="addSp delSp modSp add mod">
        <pc:chgData name="Ganesh palnitkar" userId="2227903441cbdba4" providerId="LiveId" clId="{A49833E3-F601-40A4-A611-B3A7569D53BD}" dt="2023-06-11T11:07:13.736" v="363"/>
        <pc:sldMkLst>
          <pc:docMk/>
          <pc:sldMk cId="3378702504" sldId="262"/>
        </pc:sldMkLst>
        <pc:spChg chg="mod">
          <ac:chgData name="Ganesh palnitkar" userId="2227903441cbdba4" providerId="LiveId" clId="{A49833E3-F601-40A4-A611-B3A7569D53BD}" dt="2023-06-11T10:27:15.577" v="335" actId="108"/>
          <ac:spMkLst>
            <pc:docMk/>
            <pc:sldMk cId="3378702504" sldId="262"/>
            <ac:spMk id="5" creationId="{BF195AE1-D552-268F-1CC0-F7B79A30A01E}"/>
          </ac:spMkLst>
        </pc:spChg>
        <pc:picChg chg="add mod">
          <ac:chgData name="Ganesh palnitkar" userId="2227903441cbdba4" providerId="LiveId" clId="{A49833E3-F601-40A4-A611-B3A7569D53BD}" dt="2023-06-11T11:07:13.736" v="363"/>
          <ac:picMkLst>
            <pc:docMk/>
            <pc:sldMk cId="3378702504" sldId="262"/>
            <ac:picMk id="3" creationId="{78A0EBEB-AAB6-88E7-15E4-6CD5C8C768D6}"/>
          </ac:picMkLst>
        </pc:picChg>
        <pc:picChg chg="del">
          <ac:chgData name="Ganesh palnitkar" userId="2227903441cbdba4" providerId="LiveId" clId="{A49833E3-F601-40A4-A611-B3A7569D53BD}" dt="2023-06-11T11:07:12.115" v="362" actId="478"/>
          <ac:picMkLst>
            <pc:docMk/>
            <pc:sldMk cId="3378702504" sldId="262"/>
            <ac:picMk id="12" creationId="{94136785-51E9-29BA-4E56-F3AD42BCC5A4}"/>
          </ac:picMkLst>
        </pc:picChg>
      </pc:sldChg>
      <pc:sldChg chg="addSp delSp modSp add mod ord">
        <pc:chgData name="Ganesh palnitkar" userId="2227903441cbdba4" providerId="LiveId" clId="{A49833E3-F601-40A4-A611-B3A7569D53BD}" dt="2023-06-11T12:12:08.540" v="1083"/>
        <pc:sldMkLst>
          <pc:docMk/>
          <pc:sldMk cId="633601338" sldId="263"/>
        </pc:sldMkLst>
        <pc:spChg chg="mod">
          <ac:chgData name="Ganesh palnitkar" userId="2227903441cbdba4" providerId="LiveId" clId="{A49833E3-F601-40A4-A611-B3A7569D53BD}" dt="2023-06-11T11:22:29.736" v="384" actId="20577"/>
          <ac:spMkLst>
            <pc:docMk/>
            <pc:sldMk cId="633601338" sldId="263"/>
            <ac:spMk id="2" creationId="{EBE626AF-0D20-2924-0EB7-2011975BAEFB}"/>
          </ac:spMkLst>
        </pc:spChg>
        <pc:spChg chg="del">
          <ac:chgData name="Ganesh palnitkar" userId="2227903441cbdba4" providerId="LiveId" clId="{A49833E3-F601-40A4-A611-B3A7569D53BD}" dt="2023-06-11T11:22:35.246" v="385" actId="478"/>
          <ac:spMkLst>
            <pc:docMk/>
            <pc:sldMk cId="633601338" sldId="263"/>
            <ac:spMk id="5" creationId="{BF195AE1-D552-268F-1CC0-F7B79A30A01E}"/>
          </ac:spMkLst>
        </pc:spChg>
        <pc:spChg chg="add del mod">
          <ac:chgData name="Ganesh palnitkar" userId="2227903441cbdba4" providerId="LiveId" clId="{A49833E3-F601-40A4-A611-B3A7569D53BD}" dt="2023-06-11T11:22:37.761" v="386"/>
          <ac:spMkLst>
            <pc:docMk/>
            <pc:sldMk cId="633601338" sldId="263"/>
            <ac:spMk id="6" creationId="{46D015C4-941B-B5B7-759E-C0DE826D7A40}"/>
          </ac:spMkLst>
        </pc:spChg>
        <pc:picChg chg="add del mod">
          <ac:chgData name="Ganesh palnitkar" userId="2227903441cbdba4" providerId="LiveId" clId="{A49833E3-F601-40A4-A611-B3A7569D53BD}" dt="2023-06-11T11:23:09.894" v="390" actId="478"/>
          <ac:picMkLst>
            <pc:docMk/>
            <pc:sldMk cId="633601338" sldId="263"/>
            <ac:picMk id="3" creationId="{48A585E4-05BF-D66A-4433-4151CEC1F7D4}"/>
          </ac:picMkLst>
        </pc:picChg>
        <pc:picChg chg="add mod">
          <ac:chgData name="Ganesh palnitkar" userId="2227903441cbdba4" providerId="LiveId" clId="{A49833E3-F601-40A4-A611-B3A7569D53BD}" dt="2023-06-11T11:22:53.254" v="389" actId="14100"/>
          <ac:picMkLst>
            <pc:docMk/>
            <pc:sldMk cId="633601338" sldId="263"/>
            <ac:picMk id="7" creationId="{F496F7E0-322D-2226-EE71-38BBAD019027}"/>
          </ac:picMkLst>
        </pc:picChg>
        <pc:picChg chg="add mod">
          <ac:chgData name="Ganesh palnitkar" userId="2227903441cbdba4" providerId="LiveId" clId="{A49833E3-F601-40A4-A611-B3A7569D53BD}" dt="2023-06-11T11:28:00.536" v="394" actId="1076"/>
          <ac:picMkLst>
            <pc:docMk/>
            <pc:sldMk cId="633601338" sldId="263"/>
            <ac:picMk id="9" creationId="{ADDD8DB9-8F88-E97C-06C8-486390BD784A}"/>
          </ac:picMkLst>
        </pc:picChg>
        <pc:picChg chg="del">
          <ac:chgData name="Ganesh palnitkar" userId="2227903441cbdba4" providerId="LiveId" clId="{A49833E3-F601-40A4-A611-B3A7569D53BD}" dt="2023-06-11T11:07:20.839" v="364" actId="478"/>
          <ac:picMkLst>
            <pc:docMk/>
            <pc:sldMk cId="633601338" sldId="263"/>
            <ac:picMk id="12" creationId="{94136785-51E9-29BA-4E56-F3AD42BCC5A4}"/>
          </ac:picMkLst>
        </pc:picChg>
      </pc:sldChg>
      <pc:sldChg chg="addSp delSp modSp add mod">
        <pc:chgData name="Ganesh palnitkar" userId="2227903441cbdba4" providerId="LiveId" clId="{A49833E3-F601-40A4-A611-B3A7569D53BD}" dt="2023-06-11T11:33:33.582" v="434" actId="14100"/>
        <pc:sldMkLst>
          <pc:docMk/>
          <pc:sldMk cId="1397591405" sldId="264"/>
        </pc:sldMkLst>
        <pc:spChg chg="mod">
          <ac:chgData name="Ganesh palnitkar" userId="2227903441cbdba4" providerId="LiveId" clId="{A49833E3-F601-40A4-A611-B3A7569D53BD}" dt="2023-06-11T11:32:42.568" v="429" actId="20577"/>
          <ac:spMkLst>
            <pc:docMk/>
            <pc:sldMk cId="1397591405" sldId="264"/>
            <ac:spMk id="2" creationId="{EBE626AF-0D20-2924-0EB7-2011975BAEFB}"/>
          </ac:spMkLst>
        </pc:spChg>
        <pc:spChg chg="add del mod">
          <ac:chgData name="Ganesh palnitkar" userId="2227903441cbdba4" providerId="LiveId" clId="{A49833E3-F601-40A4-A611-B3A7569D53BD}" dt="2023-06-11T11:33:10.213" v="430"/>
          <ac:spMkLst>
            <pc:docMk/>
            <pc:sldMk cId="1397591405" sldId="264"/>
            <ac:spMk id="4" creationId="{0C210100-B4DF-059F-12FE-C9C2AC32A1F7}"/>
          </ac:spMkLst>
        </pc:spChg>
        <pc:picChg chg="add mod">
          <ac:chgData name="Ganesh palnitkar" userId="2227903441cbdba4" providerId="LiveId" clId="{A49833E3-F601-40A4-A611-B3A7569D53BD}" dt="2023-06-11T11:33:33.582" v="434" actId="14100"/>
          <ac:picMkLst>
            <pc:docMk/>
            <pc:sldMk cId="1397591405" sldId="264"/>
            <ac:picMk id="5" creationId="{6D9BBAA6-0654-D363-CAD3-B39432F812B2}"/>
          </ac:picMkLst>
        </pc:picChg>
        <pc:picChg chg="del">
          <ac:chgData name="Ganesh palnitkar" userId="2227903441cbdba4" providerId="LiveId" clId="{A49833E3-F601-40A4-A611-B3A7569D53BD}" dt="2023-06-11T11:31:51.746" v="404" actId="478"/>
          <ac:picMkLst>
            <pc:docMk/>
            <pc:sldMk cId="1397591405" sldId="264"/>
            <ac:picMk id="7" creationId="{F496F7E0-322D-2226-EE71-38BBAD019027}"/>
          </ac:picMkLst>
        </pc:picChg>
      </pc:sldChg>
      <pc:sldChg chg="addSp delSp modSp add mod">
        <pc:chgData name="Ganesh palnitkar" userId="2227903441cbdba4" providerId="LiveId" clId="{A49833E3-F601-40A4-A611-B3A7569D53BD}" dt="2023-06-11T12:05:49.979" v="900" actId="20577"/>
        <pc:sldMkLst>
          <pc:docMk/>
          <pc:sldMk cId="672173177" sldId="265"/>
        </pc:sldMkLst>
        <pc:spChg chg="add del mod">
          <ac:chgData name="Ganesh palnitkar" userId="2227903441cbdba4" providerId="LiveId" clId="{A49833E3-F601-40A4-A611-B3A7569D53BD}" dt="2023-06-11T11:35:01.415" v="448"/>
          <ac:spMkLst>
            <pc:docMk/>
            <pc:sldMk cId="672173177" sldId="265"/>
            <ac:spMk id="4" creationId="{9BBC152A-052E-6EF1-6F76-8E10E3F8B221}"/>
          </ac:spMkLst>
        </pc:spChg>
        <pc:spChg chg="add mod">
          <ac:chgData name="Ganesh palnitkar" userId="2227903441cbdba4" providerId="LiveId" clId="{A49833E3-F601-40A4-A611-B3A7569D53BD}" dt="2023-06-11T12:05:49.979" v="900" actId="20577"/>
          <ac:spMkLst>
            <pc:docMk/>
            <pc:sldMk cId="672173177" sldId="265"/>
            <ac:spMk id="6" creationId="{2565AD02-4C54-C00E-30C0-903DE9BEF512}"/>
          </ac:spMkLst>
        </pc:spChg>
        <pc:spChg chg="add del mod">
          <ac:chgData name="Ganesh palnitkar" userId="2227903441cbdba4" providerId="LiveId" clId="{A49833E3-F601-40A4-A611-B3A7569D53BD}" dt="2023-06-11T11:35:42.841" v="461"/>
          <ac:spMkLst>
            <pc:docMk/>
            <pc:sldMk cId="672173177" sldId="265"/>
            <ac:spMk id="7" creationId="{698D0093-61F2-7AF3-9C61-19F8F86DE571}"/>
          </ac:spMkLst>
        </pc:spChg>
        <pc:picChg chg="del">
          <ac:chgData name="Ganesh palnitkar" userId="2227903441cbdba4" providerId="LiveId" clId="{A49833E3-F601-40A4-A611-B3A7569D53BD}" dt="2023-06-11T11:34:26.367" v="436" actId="478"/>
          <ac:picMkLst>
            <pc:docMk/>
            <pc:sldMk cId="672173177" sldId="265"/>
            <ac:picMk id="5" creationId="{6D9BBAA6-0654-D363-CAD3-B39432F812B2}"/>
          </ac:picMkLst>
        </pc:picChg>
      </pc:sldChg>
      <pc:sldChg chg="addSp delSp modSp add mod">
        <pc:chgData name="Ganesh palnitkar" userId="2227903441cbdba4" providerId="LiveId" clId="{A49833E3-F601-40A4-A611-B3A7569D53BD}" dt="2023-06-11T12:11:19.753" v="1081" actId="207"/>
        <pc:sldMkLst>
          <pc:docMk/>
          <pc:sldMk cId="4047940021" sldId="266"/>
        </pc:sldMkLst>
        <pc:spChg chg="mod">
          <ac:chgData name="Ganesh palnitkar" userId="2227903441cbdba4" providerId="LiveId" clId="{A49833E3-F601-40A4-A611-B3A7569D53BD}" dt="2023-06-11T12:06:31.499" v="909" actId="6549"/>
          <ac:spMkLst>
            <pc:docMk/>
            <pc:sldMk cId="4047940021" sldId="266"/>
            <ac:spMk id="2" creationId="{EBE626AF-0D20-2924-0EB7-2011975BAEFB}"/>
          </ac:spMkLst>
        </pc:spChg>
        <pc:spChg chg="mod">
          <ac:chgData name="Ganesh palnitkar" userId="2227903441cbdba4" providerId="LiveId" clId="{A49833E3-F601-40A4-A611-B3A7569D53BD}" dt="2023-06-11T12:11:19.753" v="1081" actId="207"/>
          <ac:spMkLst>
            <pc:docMk/>
            <pc:sldMk cId="4047940021" sldId="266"/>
            <ac:spMk id="6" creationId="{2565AD02-4C54-C00E-30C0-903DE9BEF512}"/>
          </ac:spMkLst>
        </pc:spChg>
        <pc:picChg chg="add mod">
          <ac:chgData name="Ganesh palnitkar" userId="2227903441cbdba4" providerId="LiveId" clId="{A49833E3-F601-40A4-A611-B3A7569D53BD}" dt="2023-06-11T12:06:50.041" v="911"/>
          <ac:picMkLst>
            <pc:docMk/>
            <pc:sldMk cId="4047940021" sldId="266"/>
            <ac:picMk id="3" creationId="{F4F276F1-09E9-77FA-9692-1F1BA45A614E}"/>
          </ac:picMkLst>
        </pc:picChg>
        <pc:picChg chg="del">
          <ac:chgData name="Ganesh palnitkar" userId="2227903441cbdba4" providerId="LiveId" clId="{A49833E3-F601-40A4-A611-B3A7569D53BD}" dt="2023-06-11T12:06:38.222" v="910" actId="478"/>
          <ac:picMkLst>
            <pc:docMk/>
            <pc:sldMk cId="4047940021" sldId="266"/>
            <ac:picMk id="9" creationId="{ADDD8DB9-8F88-E97C-06C8-486390BD784A}"/>
          </ac:picMkLst>
        </pc:picChg>
      </pc:sldChg>
    </pc:docChg>
  </pc:docChgLst>
  <pc:docChgLst>
    <pc:chgData name="Ganesh palnitkar" userId="2227903441cbdba4" providerId="LiveId" clId="{BDEB5BF3-B525-4104-A814-062E54A08A08}"/>
    <pc:docChg chg="custSel addSld delSld modSld sldOrd">
      <pc:chgData name="Ganesh palnitkar" userId="2227903441cbdba4" providerId="LiveId" clId="{BDEB5BF3-B525-4104-A814-062E54A08A08}" dt="2023-06-28T18:51:00.690" v="1128" actId="15"/>
      <pc:docMkLst>
        <pc:docMk/>
      </pc:docMkLst>
      <pc:sldChg chg="modSp mod">
        <pc:chgData name="Ganesh palnitkar" userId="2227903441cbdba4" providerId="LiveId" clId="{BDEB5BF3-B525-4104-A814-062E54A08A08}" dt="2023-06-28T14:25:19.161" v="74" actId="14100"/>
        <pc:sldMkLst>
          <pc:docMk/>
          <pc:sldMk cId="3770239060" sldId="256"/>
        </pc:sldMkLst>
        <pc:spChg chg="mod">
          <ac:chgData name="Ganesh palnitkar" userId="2227903441cbdba4" providerId="LiveId" clId="{BDEB5BF3-B525-4104-A814-062E54A08A08}" dt="2023-06-28T14:25:19.161" v="74" actId="14100"/>
          <ac:spMkLst>
            <pc:docMk/>
            <pc:sldMk cId="3770239060" sldId="256"/>
            <ac:spMk id="4" creationId="{F31C5C47-32AD-A74F-41A6-D45D155B9924}"/>
          </ac:spMkLst>
        </pc:spChg>
      </pc:sldChg>
      <pc:sldChg chg="modSp mod">
        <pc:chgData name="Ganesh palnitkar" userId="2227903441cbdba4" providerId="LiveId" clId="{BDEB5BF3-B525-4104-A814-062E54A08A08}" dt="2023-06-28T18:06:37.886" v="368" actId="948"/>
        <pc:sldMkLst>
          <pc:docMk/>
          <pc:sldMk cId="747073905" sldId="257"/>
        </pc:sldMkLst>
        <pc:spChg chg="mod">
          <ac:chgData name="Ganesh palnitkar" userId="2227903441cbdba4" providerId="LiveId" clId="{BDEB5BF3-B525-4104-A814-062E54A08A08}" dt="2023-06-28T18:00:42.911" v="97" actId="20577"/>
          <ac:spMkLst>
            <pc:docMk/>
            <pc:sldMk cId="747073905" sldId="257"/>
            <ac:spMk id="2" creationId="{EBE626AF-0D20-2924-0EB7-2011975BAEFB}"/>
          </ac:spMkLst>
        </pc:spChg>
        <pc:spChg chg="mod">
          <ac:chgData name="Ganesh palnitkar" userId="2227903441cbdba4" providerId="LiveId" clId="{BDEB5BF3-B525-4104-A814-062E54A08A08}" dt="2023-06-28T18:06:37.886" v="368" actId="948"/>
          <ac:spMkLst>
            <pc:docMk/>
            <pc:sldMk cId="747073905" sldId="257"/>
            <ac:spMk id="3" creationId="{23EC4D77-137E-8F8A-4024-5F1FA1BEA6D8}"/>
          </ac:spMkLst>
        </pc:spChg>
      </pc:sldChg>
      <pc:sldChg chg="modSp mod ord">
        <pc:chgData name="Ganesh palnitkar" userId="2227903441cbdba4" providerId="LiveId" clId="{BDEB5BF3-B525-4104-A814-062E54A08A08}" dt="2023-06-28T18:10:35.327" v="556" actId="20577"/>
        <pc:sldMkLst>
          <pc:docMk/>
          <pc:sldMk cId="2435214725" sldId="259"/>
        </pc:sldMkLst>
        <pc:spChg chg="mod">
          <ac:chgData name="Ganesh palnitkar" userId="2227903441cbdba4" providerId="LiveId" clId="{BDEB5BF3-B525-4104-A814-062E54A08A08}" dt="2023-06-28T18:07:51.724" v="402" actId="20577"/>
          <ac:spMkLst>
            <pc:docMk/>
            <pc:sldMk cId="2435214725" sldId="259"/>
            <ac:spMk id="2" creationId="{EBE626AF-0D20-2924-0EB7-2011975BAEFB}"/>
          </ac:spMkLst>
        </pc:spChg>
        <pc:spChg chg="mod">
          <ac:chgData name="Ganesh palnitkar" userId="2227903441cbdba4" providerId="LiveId" clId="{BDEB5BF3-B525-4104-A814-062E54A08A08}" dt="2023-06-28T18:10:35.327" v="556" actId="20577"/>
          <ac:spMkLst>
            <pc:docMk/>
            <pc:sldMk cId="2435214725" sldId="259"/>
            <ac:spMk id="3" creationId="{23EC4D77-137E-8F8A-4024-5F1FA1BEA6D8}"/>
          </ac:spMkLst>
        </pc:spChg>
      </pc:sldChg>
      <pc:sldChg chg="addSp delSp modSp mod">
        <pc:chgData name="Ganesh palnitkar" userId="2227903441cbdba4" providerId="LiveId" clId="{BDEB5BF3-B525-4104-A814-062E54A08A08}" dt="2023-06-28T18:12:54.018" v="584" actId="20577"/>
        <pc:sldMkLst>
          <pc:docMk/>
          <pc:sldMk cId="432782543" sldId="260"/>
        </pc:sldMkLst>
        <pc:spChg chg="mod">
          <ac:chgData name="Ganesh palnitkar" userId="2227903441cbdba4" providerId="LiveId" clId="{BDEB5BF3-B525-4104-A814-062E54A08A08}" dt="2023-06-28T18:12:54.018" v="584" actId="20577"/>
          <ac:spMkLst>
            <pc:docMk/>
            <pc:sldMk cId="432782543" sldId="260"/>
            <ac:spMk id="2" creationId="{EBE626AF-0D20-2924-0EB7-2011975BAEFB}"/>
          </ac:spMkLst>
        </pc:spChg>
        <pc:spChg chg="add del mod">
          <ac:chgData name="Ganesh palnitkar" userId="2227903441cbdba4" providerId="LiveId" clId="{BDEB5BF3-B525-4104-A814-062E54A08A08}" dt="2023-06-28T18:11:36.266" v="558" actId="22"/>
          <ac:spMkLst>
            <pc:docMk/>
            <pc:sldMk cId="432782543" sldId="260"/>
            <ac:spMk id="4" creationId="{A4E71A6E-89D0-D158-D615-036977F3CE40}"/>
          </ac:spMkLst>
        </pc:spChg>
        <pc:picChg chg="add mod ord">
          <ac:chgData name="Ganesh palnitkar" userId="2227903441cbdba4" providerId="LiveId" clId="{BDEB5BF3-B525-4104-A814-062E54A08A08}" dt="2023-06-28T18:11:47.619" v="560" actId="14100"/>
          <ac:picMkLst>
            <pc:docMk/>
            <pc:sldMk cId="432782543" sldId="260"/>
            <ac:picMk id="6" creationId="{A6CABF24-86F8-C428-944A-7281621CF3FC}"/>
          </ac:picMkLst>
        </pc:picChg>
        <pc:picChg chg="del">
          <ac:chgData name="Ganesh palnitkar" userId="2227903441cbdba4" providerId="LiveId" clId="{BDEB5BF3-B525-4104-A814-062E54A08A08}" dt="2023-06-28T18:11:33.603" v="557" actId="478"/>
          <ac:picMkLst>
            <pc:docMk/>
            <pc:sldMk cId="432782543" sldId="260"/>
            <ac:picMk id="10" creationId="{CFCDC494-13F6-4302-7612-C0DE2E651E0B}"/>
          </ac:picMkLst>
        </pc:picChg>
      </pc:sldChg>
      <pc:sldChg chg="modSp mod">
        <pc:chgData name="Ganesh palnitkar" userId="2227903441cbdba4" providerId="LiveId" clId="{BDEB5BF3-B525-4104-A814-062E54A08A08}" dt="2023-06-28T18:51:00.690" v="1128" actId="15"/>
        <pc:sldMkLst>
          <pc:docMk/>
          <pc:sldMk cId="4114677953" sldId="261"/>
        </pc:sldMkLst>
        <pc:spChg chg="mod">
          <ac:chgData name="Ganesh palnitkar" userId="2227903441cbdba4" providerId="LiveId" clId="{BDEB5BF3-B525-4104-A814-062E54A08A08}" dt="2023-06-28T18:39:10.405" v="675" actId="20577"/>
          <ac:spMkLst>
            <pc:docMk/>
            <pc:sldMk cId="4114677953" sldId="261"/>
            <ac:spMk id="2" creationId="{EBE626AF-0D20-2924-0EB7-2011975BAEFB}"/>
          </ac:spMkLst>
        </pc:spChg>
        <pc:spChg chg="mod">
          <ac:chgData name="Ganesh palnitkar" userId="2227903441cbdba4" providerId="LiveId" clId="{BDEB5BF3-B525-4104-A814-062E54A08A08}" dt="2023-06-28T18:51:00.690" v="1128" actId="15"/>
          <ac:spMkLst>
            <pc:docMk/>
            <pc:sldMk cId="4114677953" sldId="261"/>
            <ac:spMk id="5" creationId="{BF195AE1-D552-268F-1CC0-F7B79A30A01E}"/>
          </ac:spMkLst>
        </pc:spChg>
      </pc:sldChg>
      <pc:sldChg chg="modSp mod">
        <pc:chgData name="Ganesh palnitkar" userId="2227903441cbdba4" providerId="LiveId" clId="{BDEB5BF3-B525-4104-A814-062E54A08A08}" dt="2023-06-28T18:42:42.800" v="932" actId="27636"/>
        <pc:sldMkLst>
          <pc:docMk/>
          <pc:sldMk cId="3378702504" sldId="262"/>
        </pc:sldMkLst>
        <pc:spChg chg="mod">
          <ac:chgData name="Ganesh palnitkar" userId="2227903441cbdba4" providerId="LiveId" clId="{BDEB5BF3-B525-4104-A814-062E54A08A08}" dt="2023-06-28T18:38:55.432" v="668"/>
          <ac:spMkLst>
            <pc:docMk/>
            <pc:sldMk cId="3378702504" sldId="262"/>
            <ac:spMk id="2" creationId="{EBE626AF-0D20-2924-0EB7-2011975BAEFB}"/>
          </ac:spMkLst>
        </pc:spChg>
        <pc:spChg chg="mod">
          <ac:chgData name="Ganesh palnitkar" userId="2227903441cbdba4" providerId="LiveId" clId="{BDEB5BF3-B525-4104-A814-062E54A08A08}" dt="2023-06-28T18:42:42.800" v="932" actId="27636"/>
          <ac:spMkLst>
            <pc:docMk/>
            <pc:sldMk cId="3378702504" sldId="262"/>
            <ac:spMk id="5" creationId="{BF195AE1-D552-268F-1CC0-F7B79A30A01E}"/>
          </ac:spMkLst>
        </pc:spChg>
      </pc:sldChg>
      <pc:sldChg chg="del">
        <pc:chgData name="Ganesh palnitkar" userId="2227903441cbdba4" providerId="LiveId" clId="{BDEB5BF3-B525-4104-A814-062E54A08A08}" dt="2023-06-28T18:39:22.069" v="679" actId="47"/>
        <pc:sldMkLst>
          <pc:docMk/>
          <pc:sldMk cId="633601338" sldId="263"/>
        </pc:sldMkLst>
      </pc:sldChg>
      <pc:sldChg chg="addSp modSp new mod">
        <pc:chgData name="Ganesh palnitkar" userId="2227903441cbdba4" providerId="LiveId" clId="{BDEB5BF3-B525-4104-A814-062E54A08A08}" dt="2023-06-28T18:49:35.865" v="1068" actId="403"/>
        <pc:sldMkLst>
          <pc:docMk/>
          <pc:sldMk cId="3760432985" sldId="263"/>
        </pc:sldMkLst>
        <pc:spChg chg="mod">
          <ac:chgData name="Ganesh palnitkar" userId="2227903441cbdba4" providerId="LiveId" clId="{BDEB5BF3-B525-4104-A814-062E54A08A08}" dt="2023-06-28T18:47:46.924" v="1031" actId="242"/>
          <ac:spMkLst>
            <pc:docMk/>
            <pc:sldMk cId="3760432985" sldId="263"/>
            <ac:spMk id="2" creationId="{79F72AB7-8704-D232-99C9-6F418503657B}"/>
          </ac:spMkLst>
        </pc:spChg>
        <pc:spChg chg="mod">
          <ac:chgData name="Ganesh palnitkar" userId="2227903441cbdba4" providerId="LiveId" clId="{BDEB5BF3-B525-4104-A814-062E54A08A08}" dt="2023-06-28T18:49:35.865" v="1068" actId="403"/>
          <ac:spMkLst>
            <pc:docMk/>
            <pc:sldMk cId="3760432985" sldId="263"/>
            <ac:spMk id="3" creationId="{4855397C-206D-1CD7-3573-92BE3C245F09}"/>
          </ac:spMkLst>
        </pc:spChg>
        <pc:picChg chg="add mod">
          <ac:chgData name="Ganesh palnitkar" userId="2227903441cbdba4" providerId="LiveId" clId="{BDEB5BF3-B525-4104-A814-062E54A08A08}" dt="2023-06-28T18:47:03.065" v="1027"/>
          <ac:picMkLst>
            <pc:docMk/>
            <pc:sldMk cId="3760432985" sldId="263"/>
            <ac:picMk id="4" creationId="{A5DD13B7-7F8D-F5AA-29D7-CCC7AE73C073}"/>
          </ac:picMkLst>
        </pc:picChg>
      </pc:sldChg>
      <pc:sldChg chg="del">
        <pc:chgData name="Ganesh palnitkar" userId="2227903441cbdba4" providerId="LiveId" clId="{BDEB5BF3-B525-4104-A814-062E54A08A08}" dt="2023-06-28T18:39:16.201" v="676" actId="47"/>
        <pc:sldMkLst>
          <pc:docMk/>
          <pc:sldMk cId="1397591405" sldId="264"/>
        </pc:sldMkLst>
      </pc:sldChg>
      <pc:sldChg chg="addSp modSp new mod">
        <pc:chgData name="Ganesh palnitkar" userId="2227903441cbdba4" providerId="LiveId" clId="{BDEB5BF3-B525-4104-A814-062E54A08A08}" dt="2023-06-28T18:49:29.015" v="1067" actId="403"/>
        <pc:sldMkLst>
          <pc:docMk/>
          <pc:sldMk cId="2612184045" sldId="264"/>
        </pc:sldMkLst>
        <pc:spChg chg="mod">
          <ac:chgData name="Ganesh palnitkar" userId="2227903441cbdba4" providerId="LiveId" clId="{BDEB5BF3-B525-4104-A814-062E54A08A08}" dt="2023-06-28T18:48:23.622" v="1037" actId="242"/>
          <ac:spMkLst>
            <pc:docMk/>
            <pc:sldMk cId="2612184045" sldId="264"/>
            <ac:spMk id="2" creationId="{CB79B0E9-FDDD-A863-BB51-463A786984A6}"/>
          </ac:spMkLst>
        </pc:spChg>
        <pc:spChg chg="mod">
          <ac:chgData name="Ganesh palnitkar" userId="2227903441cbdba4" providerId="LiveId" clId="{BDEB5BF3-B525-4104-A814-062E54A08A08}" dt="2023-06-28T18:49:29.015" v="1067" actId="403"/>
          <ac:spMkLst>
            <pc:docMk/>
            <pc:sldMk cId="2612184045" sldId="264"/>
            <ac:spMk id="3" creationId="{4A029F2A-5372-B376-FC24-88778EAAC9F7}"/>
          </ac:spMkLst>
        </pc:spChg>
        <pc:picChg chg="add mod">
          <ac:chgData name="Ganesh palnitkar" userId="2227903441cbdba4" providerId="LiveId" clId="{BDEB5BF3-B525-4104-A814-062E54A08A08}" dt="2023-06-28T18:48:29.706" v="1038"/>
          <ac:picMkLst>
            <pc:docMk/>
            <pc:sldMk cId="2612184045" sldId="264"/>
            <ac:picMk id="4" creationId="{E2B96438-682E-8638-2037-FF8AC40D625D}"/>
          </ac:picMkLst>
        </pc:picChg>
      </pc:sldChg>
      <pc:sldChg chg="del">
        <pc:chgData name="Ganesh palnitkar" userId="2227903441cbdba4" providerId="LiveId" clId="{BDEB5BF3-B525-4104-A814-062E54A08A08}" dt="2023-06-28T18:39:17.442" v="677" actId="47"/>
        <pc:sldMkLst>
          <pc:docMk/>
          <pc:sldMk cId="672173177" sldId="265"/>
        </pc:sldMkLst>
      </pc:sldChg>
      <pc:sldChg chg="modSp del mod">
        <pc:chgData name="Ganesh palnitkar" userId="2227903441cbdba4" providerId="LiveId" clId="{BDEB5BF3-B525-4104-A814-062E54A08A08}" dt="2023-06-28T18:39:19.373" v="678" actId="47"/>
        <pc:sldMkLst>
          <pc:docMk/>
          <pc:sldMk cId="4047940021" sldId="266"/>
        </pc:sldMkLst>
        <pc:spChg chg="mod">
          <ac:chgData name="Ganesh palnitkar" userId="2227903441cbdba4" providerId="LiveId" clId="{BDEB5BF3-B525-4104-A814-062E54A08A08}" dt="2023-06-28T18:38:35.704" v="667" actId="20577"/>
          <ac:spMkLst>
            <pc:docMk/>
            <pc:sldMk cId="4047940021" sldId="266"/>
            <ac:spMk id="2" creationId="{EBE626AF-0D20-2924-0EB7-2011975BAEFB}"/>
          </ac:spMkLst>
        </pc:spChg>
      </pc:sldChg>
    </pc:docChg>
  </pc:docChgLst>
  <pc:docChgLst>
    <pc:chgData name="Ganesh palnitkar" userId="2227903441cbdba4" providerId="LiveId" clId="{8FE6902E-06B7-40CE-B2EE-E5600F20B86F}"/>
    <pc:docChg chg="custSel modSld">
      <pc:chgData name="Ganesh palnitkar" userId="2227903441cbdba4" providerId="LiveId" clId="{8FE6902E-06B7-40CE-B2EE-E5600F20B86F}" dt="2023-07-15T06:04:16.562" v="1" actId="27636"/>
      <pc:docMkLst>
        <pc:docMk/>
      </pc:docMkLst>
      <pc:sldChg chg="modSp mod">
        <pc:chgData name="Ganesh palnitkar" userId="2227903441cbdba4" providerId="LiveId" clId="{8FE6902E-06B7-40CE-B2EE-E5600F20B86F}" dt="2023-07-15T06:04:16.562" v="1" actId="27636"/>
        <pc:sldMkLst>
          <pc:docMk/>
          <pc:sldMk cId="3760432985" sldId="263"/>
        </pc:sldMkLst>
        <pc:spChg chg="mod">
          <ac:chgData name="Ganesh palnitkar" userId="2227903441cbdba4" providerId="LiveId" clId="{8FE6902E-06B7-40CE-B2EE-E5600F20B86F}" dt="2023-07-15T06:04:16.562" v="1" actId="27636"/>
          <ac:spMkLst>
            <pc:docMk/>
            <pc:sldMk cId="3760432985" sldId="263"/>
            <ac:spMk id="3" creationId="{4855397C-206D-1CD7-3573-92BE3C245F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523755-2509-70DF-7FE1-F8E55054C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136525"/>
            <a:ext cx="545884" cy="5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6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6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BDDF2-98CA-4454-4D2F-D5C35C050E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136525"/>
            <a:ext cx="545884" cy="5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1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5C47-32AD-A74F-41A6-D45D155B9924}"/>
              </a:ext>
            </a:extLst>
          </p:cNvPr>
          <p:cNvSpPr txBox="1"/>
          <p:nvPr/>
        </p:nvSpPr>
        <p:spPr>
          <a:xfrm>
            <a:off x="1293778" y="2412454"/>
            <a:ext cx="6147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Managing and Configuring Storage Objects in Kubernetes</a:t>
            </a:r>
            <a:endParaRPr lang="en-IN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3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Storage and Containers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sz="32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Persistent Storage and Containers: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containers are ephemeral in nature. 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Container writable layer is destroyed when a container is deleted. </a:t>
            </a: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When a POD is deleted, its container(s) is deleted from the node, so if there is any data written / stored inside the container in a POD, it will get lost with deleting the POD. </a:t>
            </a:r>
          </a:p>
          <a:p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To make the data persistent, the storage has to be made available outside the container.</a:t>
            </a:r>
            <a:endParaRPr lang="en-IN" sz="48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1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Kubernetes Storage APIs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/>
          <a:lstStyle/>
          <a:p>
            <a:pPr algn="l">
              <a:spcAft>
                <a:spcPts val="1200"/>
              </a:spcAft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Volume: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is the actual storage, like AWS elastic storage, or a folder. This is defined inside the POD spec. </a:t>
            </a:r>
          </a:p>
          <a:p>
            <a:pPr algn="l">
              <a:spcAft>
                <a:spcPts val="1200"/>
              </a:spcAft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Persistent Volume: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This is the actual storage available inside the cluster for the use inside a POD. </a:t>
            </a:r>
          </a:p>
          <a:p>
            <a:pPr algn="l">
              <a:spcAft>
                <a:spcPts val="1200"/>
              </a:spcAft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Persistent Volume Claim: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This is the actual request made by the user for using the ‘Persistent Volume’ inside a POD.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Storage Class: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A group of storage for different storages available inside the Kubernetes cluster.</a:t>
            </a: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Storage API and relation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CABF24-86F8-C428-944A-7281621CF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435797" y="1823074"/>
            <a:ext cx="8383309" cy="2332747"/>
          </a:xfrm>
        </p:spPr>
      </p:pic>
    </p:spTree>
    <p:extLst>
      <p:ext uri="{BB962C8B-B14F-4D97-AF65-F5344CB8AC3E}">
        <p14:creationId xmlns:p14="http://schemas.microsoft.com/office/powerpoint/2010/main" val="4327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Persistent Volume 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(PV)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195AE1-D552-268F-1CC0-F7B79A30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 fontScale="62500" lnSpcReduction="20000"/>
          </a:bodyPr>
          <a:lstStyle/>
          <a:p>
            <a:pPr>
              <a:spcAft>
                <a:spcPts val="1200"/>
              </a:spcAft>
            </a:pPr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Static and Dynamic Provisioning</a:t>
            </a:r>
          </a:p>
          <a:p>
            <a:pPr>
              <a:spcAft>
                <a:spcPts val="1200"/>
              </a:spcAft>
            </a:pPr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Storage Lifecycle:</a:t>
            </a:r>
          </a:p>
          <a:p>
            <a:pPr lvl="1">
              <a:spcAft>
                <a:spcPts val="1200"/>
              </a:spcAft>
            </a:pPr>
            <a:r>
              <a:rPr lang="en-IN" sz="3400" b="1" dirty="0">
                <a:solidFill>
                  <a:srgbClr val="000000"/>
                </a:solidFill>
                <a:latin typeface="Arial" panose="020B0604020202020204" pitchFamily="34" charset="0"/>
              </a:rPr>
              <a:t>Binding </a:t>
            </a:r>
            <a:r>
              <a:rPr lang="en-IN" sz="3400" b="1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Using  Reclaim</a:t>
            </a:r>
            <a:endParaRPr lang="en-IN" sz="3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IN" sz="3600" b="1" dirty="0">
                <a:solidFill>
                  <a:srgbClr val="000000"/>
                </a:solidFill>
                <a:latin typeface="Arial" panose="020B0604020202020204" pitchFamily="34" charset="0"/>
              </a:rPr>
              <a:t>Networked: </a:t>
            </a:r>
          </a:p>
          <a:p>
            <a:pPr lvl="1"/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NFS, </a:t>
            </a:r>
          </a:p>
          <a:p>
            <a:pPr lvl="1"/>
            <a:r>
              <a:rPr lang="en-IN" sz="3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azurefile</a:t>
            </a:r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IN" sz="3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Block: </a:t>
            </a:r>
          </a:p>
          <a:p>
            <a:pPr lvl="1"/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Fibre Channel, </a:t>
            </a:r>
          </a:p>
          <a:p>
            <a:pPr lvl="1"/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iSCSI </a:t>
            </a:r>
            <a:endParaRPr lang="en-IN" sz="3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3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Cloud: </a:t>
            </a:r>
          </a:p>
          <a:p>
            <a:pPr lvl="1"/>
            <a:r>
              <a:rPr lang="en-IN" sz="3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awsElasticBlockStore</a:t>
            </a:r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</a:p>
          <a:p>
            <a:pPr lvl="1"/>
            <a:r>
              <a:rPr lang="en-IN" sz="3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azuredisk</a:t>
            </a:r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</a:p>
          <a:p>
            <a:pPr lvl="1"/>
            <a:r>
              <a:rPr lang="en-IN" sz="340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gcePersistentDisk</a:t>
            </a:r>
            <a:r>
              <a:rPr lang="en-IN" sz="3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IN" sz="3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1C211A09-A31B-AAA1-1B85-4B4D48C2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7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Persistent Volume Claim (PVC)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195AE1-D552-268F-1CC0-F7B79A30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 fontScale="92500" lnSpcReduction="10000"/>
          </a:bodyPr>
          <a:lstStyle/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 Request for storage by a user to be used inside a POD.</a:t>
            </a: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PVC adds portability to the application inside a POD.</a:t>
            </a: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Can help in managing access for apps / services.</a:t>
            </a:r>
          </a:p>
          <a:p>
            <a:pPr marL="847408" lvl="1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ReadWriteOnce</a:t>
            </a:r>
            <a:r>
              <a:rPr lang="en-IN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(RWO)</a:t>
            </a:r>
          </a:p>
          <a:p>
            <a:pPr marL="847408" lvl="1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ReadWriteMany (PWX)</a:t>
            </a:r>
          </a:p>
          <a:p>
            <a:pPr marL="847408" lvl="1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ReadOnlyMany</a:t>
            </a:r>
            <a:r>
              <a:rPr lang="en-IN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(POX)</a:t>
            </a:r>
          </a:p>
          <a:p>
            <a:pPr marL="847408" lvl="1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600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ReadWriteOncePod</a:t>
            </a:r>
            <a:r>
              <a:rPr lang="en-IN" sz="26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(RWOP)</a:t>
            </a:r>
          </a:p>
          <a:p>
            <a:pPr marL="1761808" lvl="3" indent="-344488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61808" lvl="3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26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304608" lvl="2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0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2AB7-8704-D232-99C9-6F418503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PV Configuration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397C-206D-1CD7-3573-92BE3C24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apiVersion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v1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kind: PersistentVolume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metadata: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name: </a:t>
            </a: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pv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-nfs-data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spec: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capacity: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storage: 5Gi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accessModes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- ReadWriteMany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persistentVolumeReclaimPolicy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Retain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nfs: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path: ‚/export/volumes/pod‛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server: 172.17.0.2 </a:t>
            </a:r>
            <a:endParaRPr lang="en-IN" sz="2800" dirty="0"/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A5DD13B7-7F8D-F5AA-29D7-CCC7AE73C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3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B0E9-FDDD-A863-BB51-463A7869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PVC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9F2A-5372-B376-FC24-88778EAA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apiVersion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v1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kind: PersistentVolumeClaim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metadata: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name: pvc-nfs-data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spec: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IN" sz="24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accessModes</a:t>
            </a: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- ReadWriteMany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resources: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requests: </a:t>
            </a:r>
          </a:p>
          <a:p>
            <a:pPr marL="0" indent="0">
              <a:buNone/>
            </a:pPr>
            <a:r>
              <a:rPr lang="en-IN" sz="24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       storage: 5Gi </a:t>
            </a:r>
            <a:endParaRPr lang="en-IN" sz="2800" dirty="0"/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E2B96438-682E-8638-2037-FF8AC40D6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40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819</TotalTime>
  <Words>357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Corbel</vt:lpstr>
      <vt:lpstr>Segoe UI</vt:lpstr>
      <vt:lpstr>Wingdings</vt:lpstr>
      <vt:lpstr>Wingdings 2</vt:lpstr>
      <vt:lpstr>Frame</vt:lpstr>
      <vt:lpstr>PowerPoint Presentation</vt:lpstr>
      <vt:lpstr>Storage and Containers</vt:lpstr>
      <vt:lpstr>Kubernetes Storage APIs</vt:lpstr>
      <vt:lpstr>Storage API and relation</vt:lpstr>
      <vt:lpstr>Persistent Volume  (PV)</vt:lpstr>
      <vt:lpstr>Persistent Volume Claim (PVC)</vt:lpstr>
      <vt:lpstr>PV Configuration</vt:lpstr>
      <vt:lpstr>PVC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palnitkar</dc:creator>
  <cp:lastModifiedBy>Ganesh palnitkar</cp:lastModifiedBy>
  <cp:revision>3</cp:revision>
  <dcterms:created xsi:type="dcterms:W3CDTF">2023-06-11T07:36:55Z</dcterms:created>
  <dcterms:modified xsi:type="dcterms:W3CDTF">2024-08-06T04:34:34Z</dcterms:modified>
</cp:coreProperties>
</file>