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2" r:id="rId3"/>
    <p:sldId id="269" r:id="rId4"/>
    <p:sldId id="270" r:id="rId5"/>
    <p:sldId id="271" r:id="rId6"/>
    <p:sldId id="257" r:id="rId7"/>
    <p:sldId id="258" r:id="rId8"/>
    <p:sldId id="259" r:id="rId9"/>
    <p:sldId id="260" r:id="rId10"/>
    <p:sldId id="261" r:id="rId11"/>
    <p:sldId id="273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73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5BDDF2-98CA-4454-4D2F-D5C35C050E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598" y="85940"/>
            <a:ext cx="545884" cy="5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9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10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14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7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55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33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7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57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6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609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4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6FBDE61-DBF9-4625-BEBE-44B175EA3DC0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221D756C-21E7-4AF5-9B1A-81F9ADBD661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BDDF2-98CA-4454-4D2F-D5C35C050E6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258" y="117475"/>
            <a:ext cx="545884" cy="54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2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D4A242-A6B7-E045-C7B5-599685D8D46E}"/>
              </a:ext>
            </a:extLst>
          </p:cNvPr>
          <p:cNvSpPr txBox="1"/>
          <p:nvPr/>
        </p:nvSpPr>
        <p:spPr>
          <a:xfrm>
            <a:off x="381000" y="2286000"/>
            <a:ext cx="838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Kube configuration and RBAC in Kubernetes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324112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RoleBinding and ClusterRoleBinding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endParaRPr lang="en-IN" sz="48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0E2120C-D192-FD54-08C8-4181BC84D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858808"/>
            <a:ext cx="8047770" cy="5092170"/>
          </a:xfrm>
        </p:spPr>
      </p:pic>
    </p:spTree>
    <p:extLst>
      <p:ext uri="{BB962C8B-B14F-4D97-AF65-F5344CB8AC3E}">
        <p14:creationId xmlns:p14="http://schemas.microsoft.com/office/powerpoint/2010/main" val="320427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6D47-CA1F-C668-995C-F374D1D66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When to use what?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3BB98D-6884-DB41-F3DB-ACC83943FF49}"/>
              </a:ext>
            </a:extLst>
          </p:cNvPr>
          <p:cNvSpPr txBox="1"/>
          <p:nvPr/>
        </p:nvSpPr>
        <p:spPr>
          <a:xfrm>
            <a:off x="3453319" y="762000"/>
            <a:ext cx="8510081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RoleBinding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scope security to a single a namespace.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we want a group or a developer to get access to resources within a specific namespace.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ClusterRole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RoleBinding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scope security to several or all namespaces. Example, Architects who would like to get access to multiple services in multiple apps.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ClusterRole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ClusterRoleBinding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scope security to all namespaces or cluster-scope resources. 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cluster admins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484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RBAC in the Cluster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F9C9F51-AE57-779F-60F4-26E1C7EF5D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2261863"/>
            <a:ext cx="7696199" cy="41389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D5DBBF-2477-3892-AC8D-7033E41F23AF}"/>
              </a:ext>
            </a:extLst>
          </p:cNvPr>
          <p:cNvSpPr txBox="1"/>
          <p:nvPr/>
        </p:nvSpPr>
        <p:spPr>
          <a:xfrm>
            <a:off x="3429000" y="685800"/>
            <a:ext cx="8305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ClusterRole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defined with Rules stated using verbs, Nouns. Defines access for action that can be performed on which resources.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RoleBinding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defines  who (subject) will get access to perform what action.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ClusterRoleBinding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defines who (Subject) will get access to perform what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clusterwide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resources.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4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Default </a:t>
            </a:r>
            <a:r>
              <a:rPr lang="en-US" sz="4000" b="1" dirty="0">
                <a:solidFill>
                  <a:schemeClr val="tx1"/>
                </a:solidFill>
              </a:rPr>
              <a:t>ClusterRole</a:t>
            </a:r>
            <a:endParaRPr lang="en-IN" sz="60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15FAF8-70E9-5610-F452-581B6D62D1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05200" y="1194210"/>
            <a:ext cx="8235704" cy="4063590"/>
          </a:xfrm>
        </p:spPr>
      </p:pic>
    </p:spTree>
    <p:extLst>
      <p:ext uri="{BB962C8B-B14F-4D97-AF65-F5344CB8AC3E}">
        <p14:creationId xmlns:p14="http://schemas.microsoft.com/office/powerpoint/2010/main" val="169587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Rules </a:t>
            </a:r>
            <a:r>
              <a:rPr lang="en-US" sz="4000" b="1" dirty="0">
                <a:solidFill>
                  <a:schemeClr val="tx1"/>
                </a:solidFill>
              </a:rPr>
              <a:t>Declaration</a:t>
            </a:r>
            <a:endParaRPr lang="en-IN" sz="60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8220FD6-28DE-B223-2E3F-0C954E646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1996" y="2065055"/>
            <a:ext cx="7848600" cy="4079689"/>
          </a:xfrm>
          <a:ln w="12700"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16EF77-CD63-5BD1-296D-658E6C1C35BF}"/>
              </a:ext>
            </a:extLst>
          </p:cNvPr>
          <p:cNvSpPr txBox="1"/>
          <p:nvPr/>
        </p:nvSpPr>
        <p:spPr>
          <a:xfrm>
            <a:off x="3429000" y="685800"/>
            <a:ext cx="841361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With in a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, the definition consists of below elements as part of rule declaration.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ClusterRole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can have several rules defined.</a:t>
            </a:r>
            <a:endParaRPr lang="en-IN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71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23681" cy="4601183"/>
          </a:xfrm>
        </p:spPr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Defining </a:t>
            </a:r>
            <a:r>
              <a:rPr lang="en-US" b="1" dirty="0">
                <a:solidFill>
                  <a:schemeClr val="tx1"/>
                </a:solidFill>
              </a:rPr>
              <a:t>RoleBinding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3200" b="1" dirty="0">
                <a:solidFill>
                  <a:schemeClr val="tx1"/>
                </a:solidFill>
              </a:rPr>
              <a:t>and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ClusterRoleBinding</a:t>
            </a:r>
            <a:endParaRPr lang="en-IN" sz="60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A596D1-AE86-E8F8-3D72-EDF4A641B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0" y="914211"/>
            <a:ext cx="8315806" cy="4953189"/>
          </a:xfrm>
        </p:spPr>
      </p:pic>
    </p:spTree>
    <p:extLst>
      <p:ext uri="{BB962C8B-B14F-4D97-AF65-F5344CB8AC3E}">
        <p14:creationId xmlns:p14="http://schemas.microsoft.com/office/powerpoint/2010/main" val="862522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Defining</a:t>
            </a:r>
            <a:r>
              <a:rPr lang="en-US" sz="4400" b="1" dirty="0">
                <a:solidFill>
                  <a:schemeClr val="tx1"/>
                </a:solidFill>
              </a:rPr>
              <a:t> </a:t>
            </a:r>
            <a:r>
              <a:rPr lang="en-US" sz="4800" b="1" dirty="0">
                <a:solidFill>
                  <a:schemeClr val="tx1"/>
                </a:solidFill>
              </a:rPr>
              <a:t>Role</a:t>
            </a:r>
            <a:r>
              <a:rPr lang="en-US" b="1" dirty="0">
                <a:solidFill>
                  <a:schemeClr val="tx1"/>
                </a:solidFill>
              </a:rPr>
              <a:t> Declaratively</a:t>
            </a:r>
            <a:endParaRPr lang="en-IN" sz="60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A681F6-9B10-51C3-0211-391F6CEF0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6200" y="1219200"/>
            <a:ext cx="7543800" cy="4348657"/>
          </a:xfrm>
        </p:spPr>
      </p:pic>
    </p:spTree>
    <p:extLst>
      <p:ext uri="{BB962C8B-B14F-4D97-AF65-F5344CB8AC3E}">
        <p14:creationId xmlns:p14="http://schemas.microsoft.com/office/powerpoint/2010/main" val="1188220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99881" cy="4601183"/>
          </a:xfrm>
        </p:spPr>
        <p:txBody>
          <a:bodyPr anchor="b"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Defining</a:t>
            </a:r>
            <a:r>
              <a:rPr lang="en-US" sz="4400" b="1" dirty="0">
                <a:solidFill>
                  <a:schemeClr val="tx1"/>
                </a:solidFill>
              </a:rPr>
              <a:t> RoleBinding </a:t>
            </a:r>
            <a:r>
              <a:rPr lang="en-US" sz="3200" b="1" dirty="0">
                <a:solidFill>
                  <a:schemeClr val="tx1"/>
                </a:solidFill>
              </a:rPr>
              <a:t>Declaratively</a:t>
            </a:r>
            <a:endParaRPr lang="en-IN" sz="6000" b="1" dirty="0">
              <a:solidFill>
                <a:schemeClr val="tx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9D8A77-9B10-2606-ECEE-8AD89F2971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2400" y="898955"/>
            <a:ext cx="7239000" cy="5060090"/>
          </a:xfrm>
        </p:spPr>
      </p:pic>
    </p:spTree>
    <p:extLst>
      <p:ext uri="{BB962C8B-B14F-4D97-AF65-F5344CB8AC3E}">
        <p14:creationId xmlns:p14="http://schemas.microsoft.com/office/powerpoint/2010/main" val="101524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Defining</a:t>
            </a:r>
            <a:r>
              <a:rPr lang="en-US" sz="4000" b="1" dirty="0">
                <a:solidFill>
                  <a:schemeClr val="tx1"/>
                </a:solidFill>
              </a:rPr>
              <a:t> Role</a:t>
            </a:r>
            <a:r>
              <a:rPr lang="en-US" sz="3200" b="1" dirty="0">
                <a:solidFill>
                  <a:schemeClr val="tx1"/>
                </a:solidFill>
              </a:rPr>
              <a:t> and </a:t>
            </a:r>
            <a:r>
              <a:rPr lang="en-US" sz="4000" b="1" dirty="0">
                <a:solidFill>
                  <a:schemeClr val="tx1"/>
                </a:solidFill>
              </a:rPr>
              <a:t>RoleBinding </a:t>
            </a:r>
            <a:r>
              <a:rPr lang="en-US" sz="2800" b="1" dirty="0">
                <a:solidFill>
                  <a:schemeClr val="tx1"/>
                </a:solidFill>
              </a:rPr>
              <a:t>Imperatively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6D8301F-EAAB-D78D-7846-149A68AAA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8338" y="1363334"/>
            <a:ext cx="7784062" cy="4046866"/>
          </a:xfrm>
        </p:spPr>
      </p:pic>
    </p:spTree>
    <p:extLst>
      <p:ext uri="{BB962C8B-B14F-4D97-AF65-F5344CB8AC3E}">
        <p14:creationId xmlns:p14="http://schemas.microsoft.com/office/powerpoint/2010/main" val="272802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797D-52AB-F552-31BA-64283D502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864108"/>
            <a:ext cx="8229600" cy="5120640"/>
          </a:xfrm>
        </p:spPr>
        <p:txBody>
          <a:bodyPr anchor="t">
            <a:normAutofit fontScale="925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Account: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 accounts are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identities that are intended for use by applications instead of people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You create a Kubernetes </a:t>
            </a:r>
            <a:r>
              <a:rPr lang="en-US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ServiceAccount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in a namespace and then assign that </a:t>
            </a:r>
            <a:r>
              <a:rPr lang="en-US" sz="2400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ServiceAccount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to a Pod by using the </a:t>
            </a:r>
            <a:r>
              <a:rPr lang="en-US" sz="2400" b="1" dirty="0" err="1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serviceAccountName</a:t>
            </a: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field in the Pod manifest.</a:t>
            </a:r>
          </a:p>
          <a:p>
            <a:pPr>
              <a:spcAft>
                <a:spcPts val="1200"/>
              </a:spcAft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Service accounts have the following properties:</a:t>
            </a:r>
          </a:p>
          <a:p>
            <a:pPr lvl="1"/>
            <a:r>
              <a:rPr lang="en-US" sz="22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Namespaced:</a:t>
            </a: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Each service account is bound to a Kubernetes Namespace. </a:t>
            </a:r>
          </a:p>
          <a:p>
            <a:pPr lvl="1"/>
            <a:r>
              <a:rPr lang="en-US" sz="22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Lightweight:</a:t>
            </a:r>
            <a:r>
              <a:rPr lang="en-US" sz="22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Service accounts exist in the cluster and are defined in the Kubernetes API. </a:t>
            </a:r>
          </a:p>
          <a:p>
            <a:pPr lvl="1"/>
            <a:r>
              <a:rPr lang="en-US" sz="2200" b="1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Portable: </a:t>
            </a:r>
            <a:r>
              <a:rPr lang="en-US" sz="2200" dirty="0">
                <a:solidFill>
                  <a:srgbClr val="222222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 configuration bundle for a complex containerized workload might include service account definitions for the system's components.</a:t>
            </a:r>
            <a:endParaRPr lang="en-IN" sz="2200" dirty="0">
              <a:solidFill>
                <a:srgbClr val="222222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2A5226-7881-152B-A4A5-519E07D2D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634198"/>
            <a:ext cx="3200400" cy="1311128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Service accounts</a:t>
            </a:r>
            <a:endParaRPr lang="en-IN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03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B52DC0-5E0F-593C-A70E-7E709B7B0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914001"/>
            <a:ext cx="3200400" cy="2031325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Cluster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Authentication</a:t>
            </a:r>
            <a:r>
              <a:rPr lang="en-US" sz="4800" b="1" dirty="0">
                <a:solidFill>
                  <a:schemeClr val="tx1"/>
                </a:solidFill>
              </a:rPr>
              <a:t> </a:t>
            </a:r>
            <a:r>
              <a:rPr lang="en-US" sz="4400" b="1" dirty="0">
                <a:solidFill>
                  <a:schemeClr val="tx1"/>
                </a:solidFill>
              </a:rPr>
              <a:t>using PKI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9BB8-4F28-28F3-E7A7-F40E43EF3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0" y="7620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Kubernetes requires PKI certificates for authentication over TLS. If you install Kubernetes with kubeadm, the certificates that your cluster requires are automatically generated. 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3038" indent="-173038">
              <a:spcAft>
                <a:spcPts val="600"/>
              </a:spcAft>
              <a:buNone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Kubernetes requires PKI for the following operations: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certificates for the kubelet to authenticate to the API server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Kubelet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server certificates</a:t>
            </a: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for the API server to talk to the kubelet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Server certificate for the API server endpoint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certificates for administrators of the cluster to authenticate to the API server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certificates for the API server to talk to the </a:t>
            </a:r>
            <a:r>
              <a:rPr lang="en-US" sz="2400" b="0" i="0" dirty="0" err="1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kubelets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 for the API server to talk to etcd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certificate/kubeconfig for the controller manager to talk to the API server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certificate/kubeconfig for the scheduler to talk to the API server.</a:t>
            </a:r>
          </a:p>
          <a:p>
            <a:pPr marL="284163" indent="-2841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Client and server certificates for the </a:t>
            </a:r>
            <a:r>
              <a:rPr lang="en-US" sz="2400" b="0" i="0" u="none" strike="noStrike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front-proxy</a:t>
            </a:r>
            <a:endParaRPr lang="en-US" sz="2400" b="0" i="0" dirty="0">
              <a:solidFill>
                <a:schemeClr val="tx1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53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F1F319-CF3C-E844-97BC-49E87854A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087201"/>
            <a:ext cx="2971800" cy="1920526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Kubeconfig file overview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62F74-F96D-8B20-7933-835CFB40E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838200"/>
            <a:ext cx="8077200" cy="5257800"/>
          </a:xfrm>
        </p:spPr>
        <p:txBody>
          <a:bodyPr anchor="t">
            <a:normAutofit fontScale="92500"/>
          </a:bodyPr>
          <a:lstStyle/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how to access cluster</a:t>
            </a:r>
          </a:p>
          <a:p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 is defined in kubeconfig file, which has cluster’s location and credentials information.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Kubeconfig file can store multiple configuration contexts. Allows to switch between contexts.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also have multiple kubeconfig files.</a:t>
            </a:r>
          </a:p>
          <a:p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Kubeconfig is referred by both users and system components to locate and connect with cluster components.</a:t>
            </a:r>
          </a:p>
        </p:txBody>
      </p:sp>
    </p:spTree>
    <p:extLst>
      <p:ext uri="{BB962C8B-B14F-4D97-AF65-F5344CB8AC3E}">
        <p14:creationId xmlns:p14="http://schemas.microsoft.com/office/powerpoint/2010/main" val="1543252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848EE-3B53-B70C-AB07-21B5DFFF4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189274"/>
            <a:ext cx="3200400" cy="1754326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Kubeconfig file components</a:t>
            </a:r>
            <a:endParaRPr lang="en-IN" sz="4000" b="1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D39469-4A63-68B4-2AFF-B58373B767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8340" y="884030"/>
            <a:ext cx="8276460" cy="4907170"/>
          </a:xfrm>
        </p:spPr>
      </p:pic>
    </p:spTree>
    <p:extLst>
      <p:ext uri="{BB962C8B-B14F-4D97-AF65-F5344CB8AC3E}">
        <p14:creationId xmlns:p14="http://schemas.microsoft.com/office/powerpoint/2010/main" val="2856986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BB23F-7677-5300-CB74-BE0CE6A5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426601"/>
            <a:ext cx="2971800" cy="1421928"/>
          </a:xfrm>
          <a:noFill/>
        </p:spPr>
        <p:txBody>
          <a:bodyPr vert="horz" wrap="square" lIns="91440" tIns="45720" rIns="91440" bIns="45720" rtlCol="0" anchor="b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What’s RBAC</a:t>
            </a:r>
            <a:endParaRPr lang="en-IN" sz="48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836C2-D894-4664-1527-A11E9C85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1400" y="830580"/>
            <a:ext cx="8001000" cy="5196840"/>
          </a:xfrm>
        </p:spPr>
        <p:txBody>
          <a:bodyPr anchor="t">
            <a:normAutofit fontScale="92500"/>
          </a:bodyPr>
          <a:lstStyle/>
          <a:p>
            <a:pPr algn="l"/>
            <a:r>
              <a:rPr lang="en-US" sz="4000" dirty="0">
                <a:solidFill>
                  <a:srgbClr val="1B53C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Based Access Control</a:t>
            </a:r>
          </a:p>
          <a:p>
            <a:pPr marL="396875" indent="-182563"/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Authorization Plugin enabled on API server</a:t>
            </a:r>
          </a:p>
          <a:p>
            <a:pPr marL="396875" indent="-182563"/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Allowing a requester to perform action on resources in cluster</a:t>
            </a:r>
          </a:p>
          <a:p>
            <a:pPr marL="396875" indent="-182563"/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RESTful API semantics,</a:t>
            </a:r>
          </a:p>
          <a:p>
            <a:pPr marL="396875" lvl="1" indent="-182563"/>
            <a:r>
              <a:rPr lang="en-US" sz="2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Verb or Noun</a:t>
            </a:r>
          </a:p>
          <a:p>
            <a:pPr marL="396875" lvl="1" indent="-182563">
              <a:spcBef>
                <a:spcPts val="1200"/>
              </a:spcBef>
            </a:pPr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 Deny, Rules are written to allow access on resources.</a:t>
            </a:r>
          </a:p>
          <a:p>
            <a:pPr marL="396875" lvl="1" indent="-182563">
              <a:spcBef>
                <a:spcPts val="1200"/>
              </a:spcBef>
            </a:pPr>
            <a:r>
              <a:rPr lang="en-US" sz="32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is subjected to Users, Groups or Service accounts</a:t>
            </a:r>
          </a:p>
        </p:txBody>
      </p:sp>
    </p:spTree>
    <p:extLst>
      <p:ext uri="{BB962C8B-B14F-4D97-AF65-F5344CB8AC3E}">
        <p14:creationId xmlns:p14="http://schemas.microsoft.com/office/powerpoint/2010/main" val="311994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E3EB67-FF3F-68CC-CDCB-6A4BE8997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2067794"/>
            <a:ext cx="3124200" cy="3748719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br>
              <a:rPr lang="en-US" sz="4000" b="1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</a:rPr>
            </a:b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allows to implement </a:t>
            </a:r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RBAC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55ABF8C-4390-935E-138D-6B32ECB28AF3}"/>
              </a:ext>
            </a:extLst>
          </p:cNvPr>
          <p:cNvSpPr/>
          <p:nvPr/>
        </p:nvSpPr>
        <p:spPr>
          <a:xfrm>
            <a:off x="4038601" y="1592318"/>
            <a:ext cx="2450058" cy="13794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Role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69631B-CC72-C8AB-D001-67868E815CB8}"/>
              </a:ext>
            </a:extLst>
          </p:cNvPr>
          <p:cNvSpPr/>
          <p:nvPr/>
        </p:nvSpPr>
        <p:spPr>
          <a:xfrm>
            <a:off x="6705599" y="1592318"/>
            <a:ext cx="2545081" cy="13490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ClusterRole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652F7CB-EC7D-E9C7-EA6A-1D61A45DE134}"/>
              </a:ext>
            </a:extLst>
          </p:cNvPr>
          <p:cNvSpPr/>
          <p:nvPr/>
        </p:nvSpPr>
        <p:spPr>
          <a:xfrm>
            <a:off x="4038601" y="3466314"/>
            <a:ext cx="2450058" cy="134900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>
                <a:solidFill>
                  <a:schemeClr val="tx1"/>
                </a:solidFill>
              </a:rPr>
              <a:t>RoleBinding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F73A3F-A485-B8ED-2A79-2F52CABD1613}"/>
              </a:ext>
            </a:extLst>
          </p:cNvPr>
          <p:cNvSpPr/>
          <p:nvPr/>
        </p:nvSpPr>
        <p:spPr>
          <a:xfrm>
            <a:off x="6705599" y="3466314"/>
            <a:ext cx="2545081" cy="13490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ClusterRoleBinding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D032E79-11A7-E368-2285-2AB791CD1878}"/>
              </a:ext>
            </a:extLst>
          </p:cNvPr>
          <p:cNvSpPr/>
          <p:nvPr/>
        </p:nvSpPr>
        <p:spPr>
          <a:xfrm>
            <a:off x="9564594" y="1393293"/>
            <a:ext cx="570005" cy="1386316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7638560-50CB-FFDC-5205-B7AB83FA3899}"/>
              </a:ext>
            </a:extLst>
          </p:cNvPr>
          <p:cNvSpPr txBox="1"/>
          <p:nvPr/>
        </p:nvSpPr>
        <p:spPr>
          <a:xfrm>
            <a:off x="10311028" y="1715150"/>
            <a:ext cx="134757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Rule definition</a:t>
            </a:r>
            <a:endParaRPr lang="en-IN" sz="2000" b="1" dirty="0"/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84F0B79-3E16-7725-5A52-E670F3BA670B}"/>
              </a:ext>
            </a:extLst>
          </p:cNvPr>
          <p:cNvSpPr/>
          <p:nvPr/>
        </p:nvSpPr>
        <p:spPr>
          <a:xfrm>
            <a:off x="9564594" y="3429000"/>
            <a:ext cx="570005" cy="1386316"/>
          </a:xfrm>
          <a:prstGeom prst="rightBrac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8CEB45-D65E-2650-19B2-8F10CDC6ADEB}"/>
              </a:ext>
            </a:extLst>
          </p:cNvPr>
          <p:cNvSpPr txBox="1"/>
          <p:nvPr/>
        </p:nvSpPr>
        <p:spPr>
          <a:xfrm>
            <a:off x="10311028" y="3540650"/>
            <a:ext cx="14412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TO whom the rules gets implement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409071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C312329-8FAC-55B1-8B8D-1549A86D28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600" y="4495598"/>
            <a:ext cx="2973387" cy="131112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Roles - What’s in it</a:t>
            </a:r>
            <a:endParaRPr lang="en-US" sz="4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9186D89-56A2-9CCC-0F12-63C04BC79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838200"/>
            <a:ext cx="8001000" cy="5016795"/>
          </a:xfrm>
        </p:spPr>
      </p:pic>
    </p:spTree>
    <p:extLst>
      <p:ext uri="{BB962C8B-B14F-4D97-AF65-F5344CB8AC3E}">
        <p14:creationId xmlns:p14="http://schemas.microsoft.com/office/powerpoint/2010/main" val="391878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4027A-F354-04A2-2CB2-AC589F847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ClusterRole </a:t>
            </a:r>
            <a:endParaRPr lang="en-IN" sz="5400" b="1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B88AC73-6865-864E-0754-0D7E817BED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1400" y="838200"/>
            <a:ext cx="7969100" cy="4702815"/>
          </a:xfrm>
        </p:spPr>
      </p:pic>
    </p:spTree>
    <p:extLst>
      <p:ext uri="{BB962C8B-B14F-4D97-AF65-F5344CB8AC3E}">
        <p14:creationId xmlns:p14="http://schemas.microsoft.com/office/powerpoint/2010/main" val="582320116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660</TotalTime>
  <Words>576</Words>
  <Application>Microsoft Office PowerPoint</Application>
  <PresentationFormat>Widescreen</PresentationFormat>
  <Paragraphs>60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Corbel</vt:lpstr>
      <vt:lpstr>Wingdings 2</vt:lpstr>
      <vt:lpstr>Frame</vt:lpstr>
      <vt:lpstr>PowerPoint Presentation</vt:lpstr>
      <vt:lpstr>Service accounts</vt:lpstr>
      <vt:lpstr>Cluster Authentication using PKI</vt:lpstr>
      <vt:lpstr>Kubeconfig file overview</vt:lpstr>
      <vt:lpstr>Kubeconfig file components</vt:lpstr>
      <vt:lpstr>What’s RBAC</vt:lpstr>
      <vt:lpstr>    What allows to implement RBAC</vt:lpstr>
      <vt:lpstr>Roles - What’s in it</vt:lpstr>
      <vt:lpstr>ClusterRole </vt:lpstr>
      <vt:lpstr>RoleBinding and ClusterRoleBinding </vt:lpstr>
      <vt:lpstr>When to use what?</vt:lpstr>
      <vt:lpstr>RBAC in the Cluster</vt:lpstr>
      <vt:lpstr>Default ClusterRole</vt:lpstr>
      <vt:lpstr>Rules Declaration</vt:lpstr>
      <vt:lpstr>Defining RoleBinding and ClusterRoleBinding</vt:lpstr>
      <vt:lpstr>Defining Role Declaratively</vt:lpstr>
      <vt:lpstr>Defining RoleBinding Declaratively</vt:lpstr>
      <vt:lpstr>Defining Role and RoleBinding Imperatively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Ganesh palnitkar</cp:lastModifiedBy>
  <cp:revision>4</cp:revision>
  <dcterms:created xsi:type="dcterms:W3CDTF">2021-03-09T05:35:21Z</dcterms:created>
  <dcterms:modified xsi:type="dcterms:W3CDTF">2024-08-06T04:35:04Z</dcterms:modified>
</cp:coreProperties>
</file>