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973481e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973481e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85b21303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85b21303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85b213034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85b213034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85b21303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85b21303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85b21303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85b21303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85b21303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85b21303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85b21303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85b21303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5b21303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5b21303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85b21303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85b21303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85b21303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85b21303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5b2130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5b2130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85b21303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85b21303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973481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973481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85b213034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85b21303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5b21303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5b21303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5b21303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85b21303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85b21303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85b21303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5b21303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5b21303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5b213034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5b213034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5b21303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5b21303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85b21303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85b21303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wnload.sublimetext.com/sublimehq-rpm-pub.gpg" TargetMode="External"/><Relationship Id="rId4" Type="http://schemas.openxmlformats.org/officeDocument/2006/relationships/hyperlink" Target="https://download.sublimetext.com/sublimehq-rpm-pub.gpg" TargetMode="External"/><Relationship Id="rId5" Type="http://schemas.openxmlformats.org/officeDocument/2006/relationships/hyperlink" Target="https://download.sublimetext.com/sublimehq-rpm-pub.gpg" TargetMode="External"/><Relationship Id="rId6" Type="http://schemas.openxmlformats.org/officeDocument/2006/relationships/hyperlink" Target="https://download.sublimetext.com/rpm/stable/x86_64/sublime-text.repo" TargetMode="External"/><Relationship Id="rId7" Type="http://schemas.openxmlformats.org/officeDocument/2006/relationships/hyperlink" Target="https://download.sublimetext.com/rpm/stable/x86_64/sublime-text.repo" TargetMode="External"/><Relationship Id="rId8" Type="http://schemas.openxmlformats.org/officeDocument/2006/relationships/hyperlink" Target="https://download.sublimetext.com/rpm/stable/x86_64/sublime-text.rep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WTRobot Hands-on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Devendra Bhat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in WTRobot.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415100"/>
            <a:ext cx="7030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bunch of instructions which can be treated as different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r>
              <a:rPr lang="en"/>
              <a:t>specify</a:t>
            </a:r>
            <a:r>
              <a:rPr lang="en"/>
              <a:t> the name into sequence to make it run.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valid admin login: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IMPORT 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INPUT  Username  AS  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INPUT  Password  AS  smartvm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CLICK  Log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CLICK  Administrator | EVM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CLICK  Logout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Import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inherit the test case in another test case.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IMPORT  setup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GOTO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 to a link.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GOTO  https://10.65.207.116/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Input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enter the text in to text box.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INPUT  Username  AS  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INPUT  Password  AS  smartvm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Print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to debug the script.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PRINT  (Any text)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PRINT  Completed Compute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Sleep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sleep manually if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SLEEP				# Default is 10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SLEEP  55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7) Screenshot</a:t>
            </a:r>
            <a:endParaRPr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take screenshot by your convenience 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SCREENSHOT  Cloud Intel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8) Click</a:t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text you want to click 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 the region name if duplicate text is found.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CLICK 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CLICK  Configuration  region=manu_region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9) Hover</a:t>
            </a:r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move the cursor on some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HOVER 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HOVER  Configuration  region=manu_region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10) I18N</a:t>
            </a:r>
            <a:endParaRPr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generates a report with </a:t>
            </a:r>
            <a:r>
              <a:rPr lang="en"/>
              <a:t>comparison</a:t>
            </a:r>
            <a:r>
              <a:rPr lang="en"/>
              <a:t> of PO data, English UI scraped data and Locale UI scraped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I18N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git clone git@github.com:vishalvijayraghavan/wtrobot.git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git clone https://github.com/vishalvijayraghavan/wtrobot.git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cd CloudForms/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make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source python3Env/bin/activate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pip install -r requirements.txt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if it's working:-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python engine.py run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Sublime Text Editor:-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sudo rpm -v --import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https://download.sublimetext.com/sublimehq-rpm-pub.gpg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sudo dnf config-manager --add-repo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https://download.sublimetext.com/rpm/stable/x86_64/sublime-text.repo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sudo dnf install sublime-text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subl 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11) Navigation </a:t>
            </a:r>
            <a:endParaRPr/>
          </a:p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Hover and Click functions.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NAVIGATE  Monitor&gt;&gt;Alerts&gt;&gt;All Alerts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supported by WTRobot.</a:t>
            </a:r>
            <a:endParaRPr/>
          </a:p>
        </p:txBody>
      </p:sp>
      <p:sp>
        <p:nvSpPr>
          <p:cNvPr id="397" name="Google Shape;397;p33"/>
          <p:cNvSpPr txBox="1"/>
          <p:nvPr>
            <p:ph idx="1" type="body"/>
          </p:nvPr>
        </p:nvSpPr>
        <p:spPr>
          <a:xfrm>
            <a:off x="357400" y="1990050"/>
            <a:ext cx="860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engine.py run                               - Simple run with the base script.yml.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Python engine.py run -f filename.yml    - By specifying script.yml at some other location.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engine.py run -l ja-JP	   - Update the locale variable in config.json from cmd and run the script in in that locale.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engine.py config -t		   - To download the translations.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03" name="Google Shape;403;p3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Hacking.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version and </a:t>
            </a:r>
            <a:r>
              <a:rPr lang="en"/>
              <a:t>achievements</a:t>
            </a:r>
            <a:r>
              <a:rPr lang="en"/>
              <a:t>.	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Elements finding and searching dynamically.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get the screenshots at every point.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Old functions:-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version and features:-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we are able to navigate to all menu items.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Able to scrape all text from UI can generate a </a:t>
            </a:r>
            <a:r>
              <a:rPr lang="en"/>
              <a:t>comparison</a:t>
            </a:r>
            <a:r>
              <a:rPr lang="en"/>
              <a:t> report on basis of PO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functions:-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NAVIGATE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SCREENSHOT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SLEEP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I18N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824000" y="1613825"/>
            <a:ext cx="769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workarounds.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Database.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Database as dependency.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Mongo itself uses storage and 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Dictionary uses Hashing.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 with new approach:-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Translation file is very huge, loading time was 8-9 seconds.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(Solution) Multi Threading.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function.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increase the readability of script.yml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Pros:- More fast then simple hover and click combination.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functions:- 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Sleep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Screenshot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I18N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Sequence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</a:t>
            </a:r>
            <a:r>
              <a:rPr lang="en"/>
              <a:t>specify</a:t>
            </a:r>
            <a:r>
              <a:rPr lang="en"/>
              <a:t> the sequence of test cases.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SEQUENCE: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valid admin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navigation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logout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