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6" y="-9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60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600"/>
            <a:ext cx="4121280" cy="328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1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5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EA4E0D0-5A32-45CD-84D9-2AFA82E2746B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594000"/>
            <a:ext cx="9071640" cy="402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2400" dirty="0" err="1" smtClean="0">
                <a:latin typeface="Arial"/>
              </a:rPr>
              <a:t>Ganesh</a:t>
            </a:r>
            <a:r>
              <a:rPr lang="en-IN" sz="2400" dirty="0" smtClean="0">
                <a:latin typeface="Arial"/>
              </a:rPr>
              <a:t> </a:t>
            </a:r>
            <a:r>
              <a:rPr lang="en-IN" sz="2400" dirty="0" err="1" smtClean="0">
                <a:latin typeface="Arial"/>
              </a:rPr>
              <a:t>Jadhav</a:t>
            </a:r>
            <a:endParaRPr/>
          </a:p>
          <a:p>
            <a:pPr algn="ctr"/>
            <a:endParaRPr/>
          </a:p>
          <a:p>
            <a:pPr algn="ctr"/>
            <a:r>
              <a:rPr lang="en-IN" sz="2400" dirty="0">
                <a:latin typeface="Arial"/>
              </a:rPr>
              <a:t>QRS July 2018</a:t>
            </a:r>
            <a:endParaRPr/>
          </a:p>
          <a:p>
            <a:pPr algn="ctr"/>
            <a:endParaRPr/>
          </a:p>
          <a:p>
            <a:pPr algn="ctr"/>
            <a:r>
              <a:rPr lang="en-IN" sz="2400" dirty="0">
                <a:latin typeface="Arial"/>
              </a:rPr>
              <a:t>Assignment 02 SEP 2018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Box Plot </a:t>
            </a: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512" y="1006475"/>
            <a:ext cx="5638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Histogram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Analysis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Your analysis of the above mentioned data &amp; estimates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Your observation about the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Anything else you want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Remarks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Your remarks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Your conclusion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Anything else you want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Loan Amount</a:t>
            </a:r>
            <a:endParaRPr/>
          </a:p>
        </p:txBody>
      </p:sp>
      <p:graphicFrame>
        <p:nvGraphicFramePr>
          <p:cNvPr id="63" name="Table 2"/>
          <p:cNvGraphicFramePr/>
          <p:nvPr/>
        </p:nvGraphicFramePr>
        <p:xfrm>
          <a:off x="504000" y="1326600"/>
          <a:ext cx="9216000" cy="3857040"/>
        </p:xfrm>
        <a:graphic>
          <a:graphicData uri="http://schemas.openxmlformats.org/drawingml/2006/table">
            <a:tbl>
              <a:tblPr/>
              <a:tblGrid>
                <a:gridCol w="1152000"/>
                <a:gridCol w="1152000"/>
                <a:gridCol w="1152000"/>
                <a:gridCol w="1152000"/>
                <a:gridCol w="1152000"/>
                <a:gridCol w="1152000"/>
                <a:gridCol w="1152000"/>
                <a:gridCol w="1152000"/>
              </a:tblGrid>
              <a:tr h="964440"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Home Ownership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(No. Of obs)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Mean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Variance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Std Dev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Max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Median</a:t>
                      </a:r>
                      <a:endParaRPr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3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Annual Income</a:t>
            </a:r>
            <a:endParaRPr/>
          </a:p>
        </p:txBody>
      </p:sp>
      <p:graphicFrame>
        <p:nvGraphicFramePr>
          <p:cNvPr id="65" name="Table 2"/>
          <p:cNvGraphicFramePr/>
          <p:nvPr/>
        </p:nvGraphicFramePr>
        <p:xfrm>
          <a:off x="504000" y="1326600"/>
          <a:ext cx="9216000" cy="3857040"/>
        </p:xfrm>
        <a:graphic>
          <a:graphicData uri="http://schemas.openxmlformats.org/drawingml/2006/table">
            <a:tbl>
              <a:tblPr/>
              <a:tblGrid>
                <a:gridCol w="1152000"/>
                <a:gridCol w="1152000"/>
                <a:gridCol w="1152000"/>
                <a:gridCol w="1152000"/>
                <a:gridCol w="1152000"/>
                <a:gridCol w="1152000"/>
                <a:gridCol w="1152000"/>
                <a:gridCol w="1152000"/>
              </a:tblGrid>
              <a:tr h="964440"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Home Ownership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(No. Of obs)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Mean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Variance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Std Dev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Max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Median</a:t>
                      </a:r>
                      <a:endParaRPr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3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Percentile (Loan Amount)</a:t>
            </a:r>
            <a:endParaRPr/>
          </a:p>
        </p:txBody>
      </p:sp>
      <p:graphicFrame>
        <p:nvGraphicFramePr>
          <p:cNvPr id="67" name="Table 2"/>
          <p:cNvGraphicFramePr/>
          <p:nvPr/>
        </p:nvGraphicFramePr>
        <p:xfrm>
          <a:off x="504000" y="1326600"/>
          <a:ext cx="9216000" cy="3857040"/>
        </p:xfrm>
        <a:graphic>
          <a:graphicData uri="http://schemas.openxmlformats.org/drawingml/2006/table">
            <a:tbl>
              <a:tblPr/>
              <a:tblGrid>
                <a:gridCol w="1535760"/>
                <a:gridCol w="1535760"/>
                <a:gridCol w="1535760"/>
                <a:gridCol w="1535760"/>
                <a:gridCol w="1535760"/>
                <a:gridCol w="1537200"/>
              </a:tblGrid>
              <a:tr h="964440"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Home Ownership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0.05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0.95</a:t>
                      </a:r>
                      <a:endParaRPr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3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Percentile (Annual Income)</a:t>
            </a:r>
            <a:endParaRPr/>
          </a:p>
        </p:txBody>
      </p:sp>
      <p:graphicFrame>
        <p:nvGraphicFramePr>
          <p:cNvPr id="69" name="Table 2"/>
          <p:cNvGraphicFramePr/>
          <p:nvPr/>
        </p:nvGraphicFramePr>
        <p:xfrm>
          <a:off x="504000" y="1326600"/>
          <a:ext cx="9216000" cy="3857040"/>
        </p:xfrm>
        <a:graphic>
          <a:graphicData uri="http://schemas.openxmlformats.org/drawingml/2006/table">
            <a:tbl>
              <a:tblPr/>
              <a:tblGrid>
                <a:gridCol w="1535760"/>
                <a:gridCol w="1535760"/>
                <a:gridCol w="1535760"/>
                <a:gridCol w="1535760"/>
                <a:gridCol w="1535760"/>
                <a:gridCol w="1537200"/>
              </a:tblGrid>
              <a:tr h="964440"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Home Ownership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0.05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50" b="1">
                          <a:latin typeface="Arial"/>
                        </a:rPr>
                        <a:t>0.95</a:t>
                      </a:r>
                      <a:endParaRPr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3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Box Plot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Histogram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Introduction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What is the objective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Techniques used in the objective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Which is the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Data Description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Remarks / 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Analysis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Your analysis of the above mentioned data &amp; estimates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Your observation about the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Anything else you want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Remarks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Your remarks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Your conclusion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Anything else you want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Final Conclusion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Overall observation and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Conclusion and remarks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Add your own if you want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Objective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First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Second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Fourth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Add more if you want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Techniques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Basic Statistics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100">
                <a:latin typeface="Arial"/>
              </a:rPr>
              <a:t>Mean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100">
                <a:latin typeface="Arial"/>
              </a:rPr>
              <a:t>Median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100">
                <a:latin typeface="Arial"/>
              </a:rPr>
              <a:t>Variance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100">
                <a:latin typeface="Arial"/>
              </a:rPr>
              <a:t>Standard Deviation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100">
                <a:latin typeface="Arial"/>
              </a:rPr>
              <a:t>Minimum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100">
                <a:latin typeface="Arial"/>
              </a:rPr>
              <a:t>Maximum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100">
                <a:latin typeface="Arial"/>
              </a:rPr>
              <a:t>Percentiles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Data Description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No. of observations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No. of variables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Which variables selected for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Anything else you want to add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Loan Amount</a:t>
            </a:r>
            <a:endParaRPr/>
          </a:p>
        </p:txBody>
      </p:sp>
      <p:graphicFrame>
        <p:nvGraphicFramePr>
          <p:cNvPr id="49" name="Table 2"/>
          <p:cNvGraphicFramePr/>
          <p:nvPr/>
        </p:nvGraphicFramePr>
        <p:xfrm>
          <a:off x="504000" y="1326600"/>
          <a:ext cx="9216000" cy="3857040"/>
        </p:xfrm>
        <a:graphic>
          <a:graphicData uri="http://schemas.openxmlformats.org/drawingml/2006/table">
            <a:tbl>
              <a:tblPr/>
              <a:tblGrid>
                <a:gridCol w="1152000"/>
                <a:gridCol w="1152000"/>
                <a:gridCol w="1152000"/>
                <a:gridCol w="1152000"/>
                <a:gridCol w="1152000"/>
                <a:gridCol w="1152000"/>
                <a:gridCol w="1152000"/>
                <a:gridCol w="1152000"/>
              </a:tblGrid>
              <a:tr h="9644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/>
                        </a:rPr>
                        <a:t>Status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(No. Of obs)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Mean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Variance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/>
                        </a:rPr>
                        <a:t>Std Dev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Max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Median</a:t>
                      </a:r>
                      <a:endParaRPr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Charged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69228673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84607320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 dirty="0" smtClean="0"/>
                        <a:t>Fully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60702105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Annual Income</a:t>
            </a:r>
            <a:endParaRPr/>
          </a:p>
        </p:txBody>
      </p:sp>
      <p:graphicFrame>
        <p:nvGraphicFramePr>
          <p:cNvPr id="51" name="Table 2"/>
          <p:cNvGraphicFramePr/>
          <p:nvPr/>
        </p:nvGraphicFramePr>
        <p:xfrm>
          <a:off x="504000" y="1326600"/>
          <a:ext cx="9216000" cy="3857040"/>
        </p:xfrm>
        <a:graphic>
          <a:graphicData uri="http://schemas.openxmlformats.org/drawingml/2006/table">
            <a:tbl>
              <a:tblPr/>
              <a:tblGrid>
                <a:gridCol w="1152000"/>
                <a:gridCol w="1152000"/>
                <a:gridCol w="1152000"/>
                <a:gridCol w="1152000"/>
                <a:gridCol w="1152000"/>
                <a:gridCol w="1152000"/>
                <a:gridCol w="1152000"/>
                <a:gridCol w="1152000"/>
              </a:tblGrid>
              <a:tr h="9644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/>
                        </a:rPr>
                        <a:t>Status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/>
                        </a:rPr>
                        <a:t>(No. Of </a:t>
                      </a:r>
                      <a:r>
                        <a:rPr lang="en-IN" sz="1600" b="1" dirty="0" err="1">
                          <a:latin typeface="Arial"/>
                        </a:rPr>
                        <a:t>obs</a:t>
                      </a:r>
                      <a:r>
                        <a:rPr lang="en-IN" sz="1600" b="1" dirty="0">
                          <a:latin typeface="Arial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Mean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Variance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Std Dev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Max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Median</a:t>
                      </a:r>
                      <a:endParaRPr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Charged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1694057785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55000</a:t>
                      </a:r>
                      <a:endParaRPr lang="en-US" dirty="0"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1274100636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55000</a:t>
                      </a:r>
                      <a:endParaRPr lang="en-US" dirty="0"/>
                    </a:p>
                  </a:txBody>
                  <a:tcPr/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 dirty="0" smtClean="0"/>
                        <a:t>Fully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4593094455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67772.37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7141778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Percentile (Loan Amount)</a:t>
            </a:r>
            <a:endParaRPr/>
          </a:p>
        </p:txBody>
      </p:sp>
      <p:graphicFrame>
        <p:nvGraphicFramePr>
          <p:cNvPr id="53" name="Table 2"/>
          <p:cNvGraphicFramePr/>
          <p:nvPr/>
        </p:nvGraphicFramePr>
        <p:xfrm>
          <a:off x="504000" y="1326600"/>
          <a:ext cx="9216000" cy="3857040"/>
        </p:xfrm>
        <a:graphic>
          <a:graphicData uri="http://schemas.openxmlformats.org/drawingml/2006/table">
            <a:tbl>
              <a:tblPr/>
              <a:tblGrid>
                <a:gridCol w="1535760"/>
                <a:gridCol w="1535760"/>
                <a:gridCol w="1535760"/>
                <a:gridCol w="1535760"/>
                <a:gridCol w="1535760"/>
                <a:gridCol w="1537200"/>
              </a:tblGrid>
              <a:tr h="9644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/>
                        </a:rPr>
                        <a:t>Status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/>
                        </a:rPr>
                        <a:t>0.05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0.5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0.75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/>
                        </a:rPr>
                        <a:t>0.95</a:t>
                      </a:r>
                      <a:endParaRPr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Charged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</a:t>
                      </a:r>
                      <a:endParaRPr lang="en-US" dirty="0"/>
                    </a:p>
                  </a:txBody>
                  <a:tcPr/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 dirty="0" smtClean="0"/>
                        <a:t>Fully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300">
                <a:latin typeface="Arial"/>
              </a:rPr>
              <a:t>Percentile (Annual Income)</a:t>
            </a:r>
            <a:endParaRPr/>
          </a:p>
        </p:txBody>
      </p:sp>
      <p:graphicFrame>
        <p:nvGraphicFramePr>
          <p:cNvPr id="55" name="Table 2"/>
          <p:cNvGraphicFramePr/>
          <p:nvPr/>
        </p:nvGraphicFramePr>
        <p:xfrm>
          <a:off x="504000" y="1326600"/>
          <a:ext cx="9216000" cy="3857040"/>
        </p:xfrm>
        <a:graphic>
          <a:graphicData uri="http://schemas.openxmlformats.org/drawingml/2006/table">
            <a:tbl>
              <a:tblPr/>
              <a:tblGrid>
                <a:gridCol w="1535760"/>
                <a:gridCol w="1535760"/>
                <a:gridCol w="1535760"/>
                <a:gridCol w="1535760"/>
                <a:gridCol w="1535760"/>
                <a:gridCol w="1537200"/>
              </a:tblGrid>
              <a:tr h="9644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rial"/>
                        </a:rPr>
                        <a:t>Status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0.05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0.25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0.5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0.75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Arial"/>
                        </a:rPr>
                        <a:t>0.95</a:t>
                      </a:r>
                      <a:endParaRPr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r>
                        <a:rPr lang="en-US" dirty="0" smtClean="0"/>
                        <a:t>Charged 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24398.9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128186.6</a:t>
                      </a:r>
                      <a:endParaRPr lang="en-US" dirty="0"/>
                    </a:p>
                  </a:txBody>
                  <a:tcPr/>
                </a:tc>
              </a:tr>
              <a:tr h="9644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128000</a:t>
                      </a:r>
                      <a:endParaRPr lang="en-US" dirty="0"/>
                    </a:p>
                  </a:txBody>
                  <a:tcPr/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 dirty="0" smtClean="0"/>
                        <a:t>Fully 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361</Words>
  <PresentationFormat>Custom</PresentationFormat>
  <Paragraphs>204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Ganesh</cp:lastModifiedBy>
  <cp:revision>36</cp:revision>
  <dcterms:modified xsi:type="dcterms:W3CDTF">2018-09-09T06:44:03Z</dcterms:modified>
</cp:coreProperties>
</file>