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76" y="7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0" y="828675"/>
            <a:ext cx="12192000" cy="5193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8" y="1"/>
            <a:ext cx="12187767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8" y="1"/>
            <a:ext cx="12187767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0" tIns="365760" rIns="365760" bIns="365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28675"/>
            <a:ext cx="121920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411480" rIns="365760" bIns="411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11478684" y="64008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13DDE444-7803-49D8-B591-2F4C9FF736C8}" type="slidenum">
              <a:rPr lang="en-US" sz="1000">
                <a:solidFill>
                  <a:srgbClr val="FFFFFF"/>
                </a:solidFill>
                <a:ea typeface="ＭＳ Ｐゴシック" pitchFamily="-112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ea typeface="ＭＳ Ｐゴシック" pitchFamily="-112" charset="-128"/>
              <a:cs typeface="Arial" charset="0"/>
            </a:endParaRPr>
          </a:p>
        </p:txBody>
      </p:sp>
      <p:pic>
        <p:nvPicPr>
          <p:cNvPr id="1030" name="Picture 10" descr="intel_wht_100 [Converted]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519833" y="6165851"/>
            <a:ext cx="107526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9584" y="6697664"/>
            <a:ext cx="9431867" cy="12382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FFFFFF"/>
                </a:solidFill>
                <a:ea typeface="MS PGothic" pitchFamily="34" charset="-128"/>
                <a:cs typeface="Arial" charset="0"/>
              </a:rPr>
              <a:t>Intel Confidential.</a:t>
            </a:r>
            <a:r>
              <a:rPr lang="en-US" sz="800" dirty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     </a:t>
            </a:r>
            <a:r>
              <a:rPr lang="en-US" sz="800" dirty="0">
                <a:solidFill>
                  <a:srgbClr val="FFFFFF"/>
                </a:solidFill>
                <a:ea typeface="MS PGothic" pitchFamily="34" charset="-128"/>
                <a:cs typeface="Arial" charset="0"/>
              </a:rPr>
              <a:t>* Other names and brands may be claimed as the property of others.    Copyright © 2009, Intel Corporation.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-64" charset="0"/>
          <a:ea typeface="MS PGothic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-64" charset="0"/>
          <a:ea typeface="MS PGothic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-64" charset="0"/>
          <a:ea typeface="MS PGothic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-64" charset="0"/>
          <a:ea typeface="MS PGothic" pitchFamily="34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6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6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6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6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2000">
          <a:solidFill>
            <a:srgbClr val="292929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233363" indent="-173038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292929"/>
          </a:solidFill>
          <a:latin typeface="+mn-lt"/>
          <a:ea typeface="MS PGothic" pitchFamily="34" charset="-128"/>
        </a:defRPr>
      </a:lvl2pPr>
      <a:lvl3pPr marL="457200" indent="-1730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rgbClr val="292929"/>
          </a:solidFill>
          <a:latin typeface="+mn-lt"/>
          <a:ea typeface="MS PGothic" pitchFamily="34" charset="-128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292929"/>
          </a:solidFill>
          <a:latin typeface="+mn-lt"/>
          <a:ea typeface="MS PGothic" pitchFamily="34" charset="-128"/>
        </a:defRPr>
      </a:lvl4pPr>
      <a:lvl5pPr marL="914400" indent="-1730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200">
          <a:solidFill>
            <a:srgbClr val="292929"/>
          </a:solidFill>
          <a:latin typeface="+mn-lt"/>
          <a:ea typeface="MS PGothic" pitchFamily="34" charset="-128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-64" charset="0"/>
        <a:buChar char="–"/>
        <a:defRPr sz="1400">
          <a:solidFill>
            <a:srgbClr val="292929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-64" charset="0"/>
        <a:buChar char="–"/>
        <a:defRPr sz="1400">
          <a:solidFill>
            <a:srgbClr val="292929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-64" charset="0"/>
        <a:buChar char="–"/>
        <a:defRPr sz="1400">
          <a:solidFill>
            <a:srgbClr val="292929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-64" charset="0"/>
        <a:buChar char="–"/>
        <a:defRPr sz="1400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Intel Clear" panose="020B0604020203020204" pitchFamily="34" charset="0"/>
              </a:rPr>
              <a:t>Ganesh Kamath, Software Engineer, Intel</a:t>
            </a:r>
            <a:endParaRPr lang="en-US" dirty="0">
              <a:latin typeface="Intel Clear" panose="020B06040202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4414" y="2819400"/>
            <a:ext cx="303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Overnight Camping trip, Bubble Center for Autism, 2015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45821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Intel IoT Maker Community, IoT Hackathon, April, 2015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-7634" y="5178623"/>
            <a:ext cx="1915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Convocation, 2013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76200" y="336298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My treat at McDonalds, 2013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5735" y="5026223"/>
            <a:ext cx="2040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My family Goa, 2015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938819" y="6369278"/>
            <a:ext cx="225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IEEE </a:t>
            </a:r>
            <a:r>
              <a:rPr lang="en-US" sz="1400" dirty="0" smtClean="0"/>
              <a:t>Conference, </a:t>
            </a:r>
            <a:r>
              <a:rPr lang="en-US" sz="1400" dirty="0"/>
              <a:t>Edison Demo</a:t>
            </a:r>
            <a:r>
              <a:rPr lang="en-US" sz="1400" dirty="0" smtClean="0"/>
              <a:t>, 2015</a:t>
            </a:r>
            <a:endParaRPr lang="en-US" sz="1400" dirty="0"/>
          </a:p>
        </p:txBody>
      </p:sp>
      <p:pic>
        <p:nvPicPr>
          <p:cNvPr id="17" name="Picture 2" descr="https://scontent-sin1-1.xx.fbcdn.net/hphotos-frc3/v/t1.0-9/s720x720/1451619_4951740171395_1812265218_n.jpg?oh=32df739bbc6615868fa92fec025aa235&amp;oe=567B83A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152" y="4075484"/>
            <a:ext cx="1661240" cy="11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scontent-sin1-1.xx.fbcdn.net/hphotos-xta1/v/t1.0-9/11218710_886423191394275_5734297367996728032_n.jpg?oh=fe1b58734798e1dbc2eee020e9502ef0&amp;oe=5637762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9366" y="3810000"/>
            <a:ext cx="1689701" cy="12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scontent-sin1-1.xx.fbcdn.net/hphotos-xaf1/v/t1.0-9/p180x540/995812_578446168842281_1149837283_n.jpg?oh=8c78f6ebbce1738519d96f2958a7495b&amp;oe=5637318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167" y="2286000"/>
            <a:ext cx="1542069" cy="115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fbcdn-sphotos-h-a.akamaihd.net/hphotos-ak-xpf1/v/t1.0-9/s720x720/10511079_990284574322892_8068736266193890769_n.jpg?oh=8859f73051dd0816cfcf6c565dd0f6e4&amp;oe=5683DB6A&amp;__gda__=1450870231_e291f3a349fee9f8a4c62a5ba8410d5d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20867" y="880132"/>
            <a:ext cx="3294934" cy="20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scontent-sin1-1.xx.fbcdn.net/hphotos-xfa1/v/t1.0-9/s720x720/10685407_10202732580955729_7868927169072419362_n.jpg?oh=cb41db962094f9f7dda9d1c566297808&amp;oe=567BB23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4690" y="3290166"/>
            <a:ext cx="2391065" cy="13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93332" y="3362980"/>
            <a:ext cx="21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Cadence Tournament, </a:t>
            </a:r>
            <a:r>
              <a:rPr lang="en-US" sz="1400" dirty="0" smtClean="0"/>
              <a:t>Runner-up</a:t>
            </a:r>
            <a:r>
              <a:rPr lang="en-US" sz="1400" dirty="0" smtClean="0"/>
              <a:t>, 2014</a:t>
            </a:r>
            <a:endParaRPr lang="en-US" sz="1400" dirty="0"/>
          </a:p>
        </p:txBody>
      </p:sp>
      <p:pic>
        <p:nvPicPr>
          <p:cNvPr id="28" name="Picture 2" descr="https://fbcdn-sphotos-a-a.akamaihd.net/hphotos-ak-xap1/v/t1.0-9/s720x720/999184_10152155421272527_163419935_n.jpg?oh=07a6e6b1796f3daa76338b446f7a6e5b&amp;oe=56729D55&amp;__gda__=1449982236_3f817af22a4a9d556eaf1d8e9c6e63a0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74334" y="2271799"/>
            <a:ext cx="1472374" cy="11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scontent-sin1-1.xx.fbcdn.net/hphotos-xpa1/v/t1.0-9/p480x480/10923592_10202234851592806_191169611590877513_n.jpg?oh=1db6bf9e1247ac1c761256dd129a59d3&amp;oe=5667B73F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8819" y="4901547"/>
            <a:ext cx="2253181" cy="15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fbcdn-sphotos-f-a.akamaihd.net/hphotos-ak-xfp1/v/t1.0-9/s720x720/10292538_10202459620611891_655441778587480767_n.jpg?oh=08e5f7d5928eda505005e28ad361c535&amp;oe=567B089F&amp;__gda__=1450459214_678d1904212ea10040d775601246fb1a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9239" y="5061131"/>
            <a:ext cx="2822561" cy="152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68131" y="6550223"/>
            <a:ext cx="298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Mud Ganesha Workshop, 2015</a:t>
            </a:r>
            <a:endParaRPr lang="en-US" sz="1400" dirty="0"/>
          </a:p>
        </p:txBody>
      </p:sp>
      <p:pic>
        <p:nvPicPr>
          <p:cNvPr id="32" name="Picture 4" descr="https://scontent-sin1-1.xx.fbcdn.net/hphotos-xfa1/v/t1.0-9/65798_1363329023359_6835592_n.jpg?oh=03ebf6767fdbd6af7675078a72192861&amp;oe=56745871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167" y="871954"/>
            <a:ext cx="1542069" cy="11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2967" y="1987645"/>
            <a:ext cx="171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Placement, 2011</a:t>
            </a:r>
            <a:endParaRPr lang="en-US" sz="1400" dirty="0"/>
          </a:p>
        </p:txBody>
      </p:sp>
      <p:pic>
        <p:nvPicPr>
          <p:cNvPr id="34" name="Picture 2" descr="https://fbcdn-sphotos-h-a.akamaihd.net/hphotos-ak-xap1/v/t1.0-9/s720x720/11080949_10202619920939299_1783922792004253313_n.jpg?oh=f185ba5735c0b260836ade3ec068e39f&amp;oe=5669CF84&amp;__gda__=1449715775_521455cdcc044fc36d338100c8ba46d5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29778" y="5049165"/>
            <a:ext cx="2518937" cy="13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131290" y="6410980"/>
            <a:ext cx="279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Google Hackathon Organizing Team, 2015</a:t>
            </a:r>
            <a:endParaRPr lang="en-US" sz="1400" dirty="0"/>
          </a:p>
        </p:txBody>
      </p:sp>
      <p:pic>
        <p:nvPicPr>
          <p:cNvPr id="36" name="Picture 2" descr="https://scontent-sin1-1.xx.fbcdn.net/hphotos-xpa1/v/t1.0-9/s720x720/1454800_730527063642737_227882164_n.jpg?oh=f28392f364fcf268d01ca1485b32be92&amp;oe=5681E8E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010" y="5514414"/>
            <a:ext cx="1471009" cy="106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0281" y="6550223"/>
            <a:ext cx="167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Extended Family</a:t>
            </a:r>
            <a:endParaRPr lang="en-US" sz="1400" dirty="0"/>
          </a:p>
        </p:txBody>
      </p:sp>
      <p:pic>
        <p:nvPicPr>
          <p:cNvPr id="38" name="Picture 2" descr="https://fbcdn-sphotos-c-a.akamaihd.net/hphotos-ak-xfp1/v/t1.0-9/s720x720/923157_662129263801281_655114357_n.jpg?oh=0da824cf032bd1b11065d0c854ab73b0&amp;oe=566FF1B9&amp;__gda__=1450259642_828c40bc2a9c00bc24bd042de7269d0d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206" y="916525"/>
            <a:ext cx="1597013" cy="10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94156" y="1978223"/>
            <a:ext cx="1915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50 Volunteers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7703" y="3366279"/>
            <a:ext cx="3185931" cy="12819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847217" y="4645223"/>
            <a:ext cx="349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Club </a:t>
            </a:r>
            <a:r>
              <a:rPr lang="en-US" sz="1400" dirty="0" smtClean="0"/>
              <a:t>Secretary, Toastmasters, </a:t>
            </a:r>
            <a:r>
              <a:rPr lang="en-US" sz="1400" dirty="0" smtClean="0"/>
              <a:t>2015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1748" y="829810"/>
            <a:ext cx="1573070" cy="172054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894025" y="2585388"/>
            <a:ext cx="2004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Technical Expert at IESC Kenya 2015  CCG, People First</a:t>
            </a:r>
            <a:endParaRPr lang="en-US" sz="1400" dirty="0"/>
          </a:p>
        </p:txBody>
      </p:sp>
      <p:pic>
        <p:nvPicPr>
          <p:cNvPr id="1026" name="Picture 2" descr="https://scontent.fmaa1-2.fna.fbcdn.net/hphotos-xtf1/v/t1.0-9/11921671_10203416354969652_813119267098558130_n.jpg?oh=fab368b583184f868d02a63354f95cca&amp;oe=56D694EF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3056869"/>
            <a:ext cx="2121774" cy="15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038510" y="4560816"/>
            <a:ext cx="190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Alumni </a:t>
            </a:r>
            <a:r>
              <a:rPr lang="en-US" sz="1400" dirty="0" smtClean="0"/>
              <a:t>Speech, Amrita, </a:t>
            </a:r>
            <a:r>
              <a:rPr lang="en-US" sz="1400" dirty="0" smtClean="0"/>
              <a:t>2015</a:t>
            </a:r>
            <a:endParaRPr lang="en-US" sz="1400" dirty="0"/>
          </a:p>
        </p:txBody>
      </p:sp>
      <p:pic>
        <p:nvPicPr>
          <p:cNvPr id="1028" name="Picture 4" descr="https://scontent.fmaa1-2.fna.fbcdn.net/hphotos-xfa1/v/t1.0-9/11917675_10203406237436720_244243323785641879_n.jpg?oh=2f2a3c44820febea49ccd3308e98105f&amp;oe=56DCA6F9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1776" y="5278869"/>
            <a:ext cx="1936446" cy="10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812881" y="6334780"/>
            <a:ext cx="220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With </a:t>
            </a:r>
            <a:r>
              <a:rPr lang="en-US" sz="1400" dirty="0" err="1" smtClean="0"/>
              <a:t>LaxmiKanth</a:t>
            </a:r>
            <a:r>
              <a:rPr lang="en-US" sz="1400" dirty="0" smtClean="0"/>
              <a:t>, </a:t>
            </a:r>
            <a:r>
              <a:rPr lang="en-US" sz="1400" dirty="0" err="1" smtClean="0"/>
              <a:t>MentorTogether</a:t>
            </a:r>
            <a:r>
              <a:rPr lang="en-US" sz="1400" dirty="0" smtClean="0"/>
              <a:t> 2015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643" y="868771"/>
            <a:ext cx="2989482" cy="168158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974622" y="2514600"/>
            <a:ext cx="2654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VLSID Best </a:t>
            </a:r>
            <a:r>
              <a:rPr lang="en-US" sz="1400" dirty="0" smtClean="0"/>
              <a:t>Booth Exhibit, RealSense </a:t>
            </a:r>
            <a:r>
              <a:rPr lang="en-US" sz="1400" dirty="0"/>
              <a:t>Demo</a:t>
            </a:r>
            <a:r>
              <a:rPr lang="en-US" sz="1400" dirty="0" smtClean="0"/>
              <a:t>, 2016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S">
  <a:themeElements>
    <a:clrScheme name="Intel alternate">
      <a:dk1>
        <a:srgbClr val="000000"/>
      </a:dk1>
      <a:lt1>
        <a:srgbClr val="FFFFFF"/>
      </a:lt1>
      <a:dk2>
        <a:srgbClr val="0860A8"/>
      </a:dk2>
      <a:lt2>
        <a:srgbClr val="D8D8D8"/>
      </a:lt2>
      <a:accent1>
        <a:srgbClr val="FF5C00"/>
      </a:accent1>
      <a:accent2>
        <a:srgbClr val="FDB605"/>
      </a:accent2>
      <a:accent3>
        <a:srgbClr val="379900"/>
      </a:accent3>
      <a:accent4>
        <a:srgbClr val="AA014C"/>
      </a:accent4>
      <a:accent5>
        <a:srgbClr val="8B2E90"/>
      </a:accent5>
      <a:accent6>
        <a:srgbClr val="2EA5D5"/>
      </a:accent6>
      <a:hlink>
        <a:srgbClr val="AA014C"/>
      </a:hlink>
      <a:folHlink>
        <a:srgbClr val="379900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6">
                <a:shade val="30000"/>
                <a:satMod val="115000"/>
              </a:schemeClr>
            </a:gs>
            <a:gs pos="50000">
              <a:schemeClr val="accent6">
                <a:shade val="67500"/>
                <a:satMod val="115000"/>
              </a:schemeClr>
            </a:gs>
            <a:gs pos="100000">
              <a:schemeClr val="accent6"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anchor="t" anchorCtr="0">
        <a:spAutoFit/>
      </a:bodyPr>
      <a:lstStyle>
        <a:defPPr algn="ctr" eaLnBrk="0" fontAlgn="auto" hangingPunct="0">
          <a:lnSpc>
            <a:spcPct val="80000"/>
          </a:lnSpc>
          <a:spcBef>
            <a:spcPts val="0"/>
          </a:spcBef>
          <a:spcAft>
            <a:spcPts val="0"/>
          </a:spcAft>
          <a:defRPr kern="0" dirty="0">
            <a:solidFill>
              <a:sysClr val="window" lastClr="FFFFFF"/>
            </a:solidFill>
            <a:latin typeface="+mn-lt"/>
            <a:ea typeface="宋体"/>
            <a:cs typeface="+mn-cs"/>
          </a:defRPr>
        </a:defPPr>
      </a:lstStyle>
    </a:spDef>
    <a:lnDef>
      <a:spPr bwMode="auto">
        <a:noFill/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110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Intel Clear</vt:lpstr>
      <vt:lpstr>Times</vt:lpstr>
      <vt:lpstr>Verdana</vt:lpstr>
      <vt:lpstr>ILS</vt:lpstr>
      <vt:lpstr>Ganesh Kamath, Software Engineer, Intel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Luke Filose</dc:title>
  <dc:creator>Luke W Filose</dc:creator>
  <cp:lastModifiedBy>Kamath, Ganesh</cp:lastModifiedBy>
  <cp:revision>57</cp:revision>
  <dcterms:created xsi:type="dcterms:W3CDTF">2012-04-18T23:25:03Z</dcterms:created>
  <dcterms:modified xsi:type="dcterms:W3CDTF">2016-01-30T04:21:50Z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https://soco.intel.com</vt:lpwstr>
  </property>
  <property fmtid="{D5CDD505-2E9C-101B-9397-08002B2CF9AE}" pid="3" name="Offisync_ServerID">
    <vt:lpwstr>d001a694-7c66-4352-b53b-895ffdce369f</vt:lpwstr>
  </property>
  <property fmtid="{D5CDD505-2E9C-101B-9397-08002B2CF9AE}" pid="4" name="Jive_LatestUserAccountName">
    <vt:lpwstr>ganeshka</vt:lpwstr>
  </property>
  <property fmtid="{D5CDD505-2E9C-101B-9397-08002B2CF9AE}" pid="5" name="Jive_VersionGuid">
    <vt:lpwstr>656984aa-4077-4e44-804d-9841d8acebe0</vt:lpwstr>
  </property>
  <property fmtid="{D5CDD505-2E9C-101B-9397-08002B2CF9AE}" pid="6" name="Offisync_UniqueId">
    <vt:lpwstr>2036127</vt:lpwstr>
  </property>
  <property fmtid="{D5CDD505-2E9C-101B-9397-08002B2CF9AE}" pid="7" name="Offisync_UpdateToken">
    <vt:lpwstr>1</vt:lpwstr>
  </property>
</Properties>
</file>