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0B775B-57E5-4435-A54E-8E8BC7E2FD4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51F1F83-A9AB-47F4-BB5F-AC4B22B39496}">
      <dgm:prSet/>
      <dgm:spPr/>
      <dgm:t>
        <a:bodyPr/>
        <a:lstStyle/>
        <a:p>
          <a:r>
            <a:rPr lang="en-US" b="1"/>
            <a:t>Steps:</a:t>
          </a:r>
          <a:endParaRPr lang="en-US"/>
        </a:p>
      </dgm:t>
    </dgm:pt>
    <dgm:pt modelId="{AEEFB505-8DFA-45C1-BD83-0E8B92FF68B0}" type="parTrans" cxnId="{5C43514E-D0C6-4ECD-B745-24816491B578}">
      <dgm:prSet/>
      <dgm:spPr/>
      <dgm:t>
        <a:bodyPr/>
        <a:lstStyle/>
        <a:p>
          <a:endParaRPr lang="en-US"/>
        </a:p>
      </dgm:t>
    </dgm:pt>
    <dgm:pt modelId="{421A980D-70CB-41A3-B6E2-BA93AD093DE9}" type="sibTrans" cxnId="{5C43514E-D0C6-4ECD-B745-24816491B578}">
      <dgm:prSet/>
      <dgm:spPr/>
      <dgm:t>
        <a:bodyPr/>
        <a:lstStyle/>
        <a:p>
          <a:endParaRPr lang="en-US"/>
        </a:p>
      </dgm:t>
    </dgm:pt>
    <dgm:pt modelId="{4813BEAA-C3E9-43C1-B5FD-53F155B0F702}">
      <dgm:prSet/>
      <dgm:spPr/>
      <dgm:t>
        <a:bodyPr/>
        <a:lstStyle/>
        <a:p>
          <a:r>
            <a:rPr lang="en-US"/>
            <a:t>Resize to 48×48</a:t>
          </a:r>
        </a:p>
      </dgm:t>
    </dgm:pt>
    <dgm:pt modelId="{3730A6ED-52FF-4C9E-81E9-F18131A2AFE6}" type="parTrans" cxnId="{021BBE6E-2534-44B0-A911-16F8FDDF893B}">
      <dgm:prSet/>
      <dgm:spPr/>
      <dgm:t>
        <a:bodyPr/>
        <a:lstStyle/>
        <a:p>
          <a:endParaRPr lang="en-US"/>
        </a:p>
      </dgm:t>
    </dgm:pt>
    <dgm:pt modelId="{F0849961-B4CF-464B-BC0D-4D4C319C786F}" type="sibTrans" cxnId="{021BBE6E-2534-44B0-A911-16F8FDDF893B}">
      <dgm:prSet/>
      <dgm:spPr/>
      <dgm:t>
        <a:bodyPr/>
        <a:lstStyle/>
        <a:p>
          <a:endParaRPr lang="en-US"/>
        </a:p>
      </dgm:t>
    </dgm:pt>
    <dgm:pt modelId="{EFAB0524-EF3D-4716-BAE5-EA1DB180B65C}">
      <dgm:prSet/>
      <dgm:spPr/>
      <dgm:t>
        <a:bodyPr/>
        <a:lstStyle/>
        <a:p>
          <a:r>
            <a:rPr lang="en-US"/>
            <a:t>Normalize pixel values to [-1, 1]</a:t>
          </a:r>
        </a:p>
      </dgm:t>
    </dgm:pt>
    <dgm:pt modelId="{351BD4B5-B427-4D3C-BED5-D6FDCC8C0B25}" type="parTrans" cxnId="{DF5B827B-0670-4031-B750-5114D512F157}">
      <dgm:prSet/>
      <dgm:spPr/>
      <dgm:t>
        <a:bodyPr/>
        <a:lstStyle/>
        <a:p>
          <a:endParaRPr lang="en-US"/>
        </a:p>
      </dgm:t>
    </dgm:pt>
    <dgm:pt modelId="{774CE3B4-391D-4FD7-BAFB-9AE9E06B27AC}" type="sibTrans" cxnId="{DF5B827B-0670-4031-B750-5114D512F157}">
      <dgm:prSet/>
      <dgm:spPr/>
      <dgm:t>
        <a:bodyPr/>
        <a:lstStyle/>
        <a:p>
          <a:endParaRPr lang="en-US"/>
        </a:p>
      </dgm:t>
    </dgm:pt>
    <dgm:pt modelId="{09FF4BBF-0FB8-49FE-9FF4-69B842BF98FE}">
      <dgm:prSet/>
      <dgm:spPr/>
      <dgm:t>
        <a:bodyPr/>
        <a:lstStyle/>
        <a:p>
          <a:r>
            <a:rPr lang="en-US"/>
            <a:t>Convert to tensors</a:t>
          </a:r>
        </a:p>
      </dgm:t>
    </dgm:pt>
    <dgm:pt modelId="{88586E98-F028-4968-8EDB-C54693245958}" type="parTrans" cxnId="{44CCD5C7-46D4-491F-A389-066E6AFB069D}">
      <dgm:prSet/>
      <dgm:spPr/>
      <dgm:t>
        <a:bodyPr/>
        <a:lstStyle/>
        <a:p>
          <a:endParaRPr lang="en-US"/>
        </a:p>
      </dgm:t>
    </dgm:pt>
    <dgm:pt modelId="{7B95D178-32DB-4CF6-B278-8F861A5F598F}" type="sibTrans" cxnId="{44CCD5C7-46D4-491F-A389-066E6AFB069D}">
      <dgm:prSet/>
      <dgm:spPr/>
      <dgm:t>
        <a:bodyPr/>
        <a:lstStyle/>
        <a:p>
          <a:endParaRPr lang="en-US"/>
        </a:p>
      </dgm:t>
    </dgm:pt>
    <dgm:pt modelId="{CDCACA65-0004-4694-AAAA-D57621930870}">
      <dgm:prSet/>
      <dgm:spPr/>
      <dgm:t>
        <a:bodyPr/>
        <a:lstStyle/>
        <a:p>
          <a:r>
            <a:rPr lang="en-US" b="1"/>
            <a:t>Augmentation Techniques:</a:t>
          </a:r>
          <a:endParaRPr lang="en-US"/>
        </a:p>
      </dgm:t>
    </dgm:pt>
    <dgm:pt modelId="{8C0046C9-2A80-4D5E-B1AE-B77D3B76472E}" type="parTrans" cxnId="{35D96DEA-0A05-4E59-9CBB-9855C92D08AC}">
      <dgm:prSet/>
      <dgm:spPr/>
      <dgm:t>
        <a:bodyPr/>
        <a:lstStyle/>
        <a:p>
          <a:endParaRPr lang="en-US"/>
        </a:p>
      </dgm:t>
    </dgm:pt>
    <dgm:pt modelId="{51F3B037-8FCF-43E5-BD98-8608229DEBA6}" type="sibTrans" cxnId="{35D96DEA-0A05-4E59-9CBB-9855C92D08AC}">
      <dgm:prSet/>
      <dgm:spPr/>
      <dgm:t>
        <a:bodyPr/>
        <a:lstStyle/>
        <a:p>
          <a:endParaRPr lang="en-US"/>
        </a:p>
      </dgm:t>
    </dgm:pt>
    <dgm:pt modelId="{86D5A2A8-9703-4449-BDA9-38C793866B35}">
      <dgm:prSet/>
      <dgm:spPr/>
      <dgm:t>
        <a:bodyPr/>
        <a:lstStyle/>
        <a:p>
          <a:r>
            <a:rPr lang="en-US"/>
            <a:t>Random horizontal flips</a:t>
          </a:r>
        </a:p>
      </dgm:t>
    </dgm:pt>
    <dgm:pt modelId="{FE5BB02B-980E-47CC-98CB-AD81CDBE03D4}" type="parTrans" cxnId="{2904DC0E-EAA3-4F8F-B5EB-8E216DE770BE}">
      <dgm:prSet/>
      <dgm:spPr/>
      <dgm:t>
        <a:bodyPr/>
        <a:lstStyle/>
        <a:p>
          <a:endParaRPr lang="en-US"/>
        </a:p>
      </dgm:t>
    </dgm:pt>
    <dgm:pt modelId="{F61457A2-3ED9-4B7F-98BF-2D928AE96D46}" type="sibTrans" cxnId="{2904DC0E-EAA3-4F8F-B5EB-8E216DE770BE}">
      <dgm:prSet/>
      <dgm:spPr/>
      <dgm:t>
        <a:bodyPr/>
        <a:lstStyle/>
        <a:p>
          <a:endParaRPr lang="en-US"/>
        </a:p>
      </dgm:t>
    </dgm:pt>
    <dgm:pt modelId="{5B78051E-A40A-4538-9307-8592BF822625}">
      <dgm:prSet/>
      <dgm:spPr/>
      <dgm:t>
        <a:bodyPr/>
        <a:lstStyle/>
        <a:p>
          <a:r>
            <a:rPr lang="en-US"/>
            <a:t>Random rotations (future work)</a:t>
          </a:r>
        </a:p>
      </dgm:t>
    </dgm:pt>
    <dgm:pt modelId="{DBD89EBD-090F-402A-BD34-FE9A3008AB0A}" type="parTrans" cxnId="{D1F0A365-67DC-4E71-BEC5-8AA1C9539364}">
      <dgm:prSet/>
      <dgm:spPr/>
      <dgm:t>
        <a:bodyPr/>
        <a:lstStyle/>
        <a:p>
          <a:endParaRPr lang="en-US"/>
        </a:p>
      </dgm:t>
    </dgm:pt>
    <dgm:pt modelId="{545FDC8C-A093-4B50-9EA8-41393FA76748}" type="sibTrans" cxnId="{D1F0A365-67DC-4E71-BEC5-8AA1C9539364}">
      <dgm:prSet/>
      <dgm:spPr/>
      <dgm:t>
        <a:bodyPr/>
        <a:lstStyle/>
        <a:p>
          <a:endParaRPr lang="en-US"/>
        </a:p>
      </dgm:t>
    </dgm:pt>
    <dgm:pt modelId="{5C1FAE17-1DB2-4995-9640-04D7C21A4E82}">
      <dgm:prSet/>
      <dgm:spPr/>
      <dgm:t>
        <a:bodyPr/>
        <a:lstStyle/>
        <a:p>
          <a:r>
            <a:rPr lang="en-US" b="1"/>
            <a:t>Dataloader:</a:t>
          </a:r>
          <a:r>
            <a:rPr lang="en-US"/>
            <a:t> Used torchvision.datasets.ImageFolder</a:t>
          </a:r>
        </a:p>
      </dgm:t>
    </dgm:pt>
    <dgm:pt modelId="{3DB7825C-1BE1-4A9F-8A79-FA4AEDEBD42F}" type="parTrans" cxnId="{3FC04CA5-F4BF-4B3D-BF6B-0E3194EB0412}">
      <dgm:prSet/>
      <dgm:spPr/>
      <dgm:t>
        <a:bodyPr/>
        <a:lstStyle/>
        <a:p>
          <a:endParaRPr lang="en-US"/>
        </a:p>
      </dgm:t>
    </dgm:pt>
    <dgm:pt modelId="{F69D7F30-739A-4B41-BCF2-A76A89C146E1}" type="sibTrans" cxnId="{3FC04CA5-F4BF-4B3D-BF6B-0E3194EB0412}">
      <dgm:prSet/>
      <dgm:spPr/>
      <dgm:t>
        <a:bodyPr/>
        <a:lstStyle/>
        <a:p>
          <a:endParaRPr lang="en-US"/>
        </a:p>
      </dgm:t>
    </dgm:pt>
    <dgm:pt modelId="{E1325AF7-FFAB-C546-9B9D-FFA2097BE962}" type="pres">
      <dgm:prSet presAssocID="{2B0B775B-57E5-4435-A54E-8E8BC7E2FD4B}" presName="vert0" presStyleCnt="0">
        <dgm:presLayoutVars>
          <dgm:dir/>
          <dgm:animOne val="branch"/>
          <dgm:animLvl val="lvl"/>
        </dgm:presLayoutVars>
      </dgm:prSet>
      <dgm:spPr/>
    </dgm:pt>
    <dgm:pt modelId="{FEB7B6BC-55AC-B249-93E5-C6F494B07706}" type="pres">
      <dgm:prSet presAssocID="{751F1F83-A9AB-47F4-BB5F-AC4B22B39496}" presName="thickLine" presStyleLbl="alignNode1" presStyleIdx="0" presStyleCnt="8"/>
      <dgm:spPr/>
    </dgm:pt>
    <dgm:pt modelId="{15C02EED-B803-F442-B128-5864AE7FD67C}" type="pres">
      <dgm:prSet presAssocID="{751F1F83-A9AB-47F4-BB5F-AC4B22B39496}" presName="horz1" presStyleCnt="0"/>
      <dgm:spPr/>
    </dgm:pt>
    <dgm:pt modelId="{798FB24D-36BA-EC41-9C56-65A266F348AA}" type="pres">
      <dgm:prSet presAssocID="{751F1F83-A9AB-47F4-BB5F-AC4B22B39496}" presName="tx1" presStyleLbl="revTx" presStyleIdx="0" presStyleCnt="8"/>
      <dgm:spPr/>
    </dgm:pt>
    <dgm:pt modelId="{6BB0677C-DB87-6343-8214-E0E4ADA822CF}" type="pres">
      <dgm:prSet presAssocID="{751F1F83-A9AB-47F4-BB5F-AC4B22B39496}" presName="vert1" presStyleCnt="0"/>
      <dgm:spPr/>
    </dgm:pt>
    <dgm:pt modelId="{EFB1CEC0-30CB-E544-86D2-8A3B0E2B83FC}" type="pres">
      <dgm:prSet presAssocID="{4813BEAA-C3E9-43C1-B5FD-53F155B0F702}" presName="thickLine" presStyleLbl="alignNode1" presStyleIdx="1" presStyleCnt="8"/>
      <dgm:spPr/>
    </dgm:pt>
    <dgm:pt modelId="{A5CA283E-0D27-CA4F-940E-34BC238BA77C}" type="pres">
      <dgm:prSet presAssocID="{4813BEAA-C3E9-43C1-B5FD-53F155B0F702}" presName="horz1" presStyleCnt="0"/>
      <dgm:spPr/>
    </dgm:pt>
    <dgm:pt modelId="{F542FA5F-36F3-D84A-AA7B-82720E4A3D35}" type="pres">
      <dgm:prSet presAssocID="{4813BEAA-C3E9-43C1-B5FD-53F155B0F702}" presName="tx1" presStyleLbl="revTx" presStyleIdx="1" presStyleCnt="8"/>
      <dgm:spPr/>
    </dgm:pt>
    <dgm:pt modelId="{1A859A87-A87E-274C-A69E-918F137065CB}" type="pres">
      <dgm:prSet presAssocID="{4813BEAA-C3E9-43C1-B5FD-53F155B0F702}" presName="vert1" presStyleCnt="0"/>
      <dgm:spPr/>
    </dgm:pt>
    <dgm:pt modelId="{4D8779C3-EF4A-9546-BB92-907EE3967AC6}" type="pres">
      <dgm:prSet presAssocID="{EFAB0524-EF3D-4716-BAE5-EA1DB180B65C}" presName="thickLine" presStyleLbl="alignNode1" presStyleIdx="2" presStyleCnt="8"/>
      <dgm:spPr/>
    </dgm:pt>
    <dgm:pt modelId="{CBB6C54E-13A1-6641-BA28-B30D0FDC1636}" type="pres">
      <dgm:prSet presAssocID="{EFAB0524-EF3D-4716-BAE5-EA1DB180B65C}" presName="horz1" presStyleCnt="0"/>
      <dgm:spPr/>
    </dgm:pt>
    <dgm:pt modelId="{9A24A65B-5267-C54F-A400-B4BF2709C3BE}" type="pres">
      <dgm:prSet presAssocID="{EFAB0524-EF3D-4716-BAE5-EA1DB180B65C}" presName="tx1" presStyleLbl="revTx" presStyleIdx="2" presStyleCnt="8"/>
      <dgm:spPr/>
    </dgm:pt>
    <dgm:pt modelId="{17EE99B4-B703-E94C-9498-C5309CF8E759}" type="pres">
      <dgm:prSet presAssocID="{EFAB0524-EF3D-4716-BAE5-EA1DB180B65C}" presName="vert1" presStyleCnt="0"/>
      <dgm:spPr/>
    </dgm:pt>
    <dgm:pt modelId="{1A9CA939-13A0-914D-A020-62300480E7F4}" type="pres">
      <dgm:prSet presAssocID="{09FF4BBF-0FB8-49FE-9FF4-69B842BF98FE}" presName="thickLine" presStyleLbl="alignNode1" presStyleIdx="3" presStyleCnt="8"/>
      <dgm:spPr/>
    </dgm:pt>
    <dgm:pt modelId="{95F4D311-B578-A04F-90A5-28342C348514}" type="pres">
      <dgm:prSet presAssocID="{09FF4BBF-0FB8-49FE-9FF4-69B842BF98FE}" presName="horz1" presStyleCnt="0"/>
      <dgm:spPr/>
    </dgm:pt>
    <dgm:pt modelId="{14793840-EEC1-4442-86EB-F7361338F37A}" type="pres">
      <dgm:prSet presAssocID="{09FF4BBF-0FB8-49FE-9FF4-69B842BF98FE}" presName="tx1" presStyleLbl="revTx" presStyleIdx="3" presStyleCnt="8"/>
      <dgm:spPr/>
    </dgm:pt>
    <dgm:pt modelId="{83AAFA02-1F0B-654D-BC0F-34421F272070}" type="pres">
      <dgm:prSet presAssocID="{09FF4BBF-0FB8-49FE-9FF4-69B842BF98FE}" presName="vert1" presStyleCnt="0"/>
      <dgm:spPr/>
    </dgm:pt>
    <dgm:pt modelId="{08E5E1F6-A924-BA49-9903-CF4E987946A4}" type="pres">
      <dgm:prSet presAssocID="{CDCACA65-0004-4694-AAAA-D57621930870}" presName="thickLine" presStyleLbl="alignNode1" presStyleIdx="4" presStyleCnt="8"/>
      <dgm:spPr/>
    </dgm:pt>
    <dgm:pt modelId="{1D140F79-2A05-3E4A-92FD-49B183C9D3F9}" type="pres">
      <dgm:prSet presAssocID="{CDCACA65-0004-4694-AAAA-D57621930870}" presName="horz1" presStyleCnt="0"/>
      <dgm:spPr/>
    </dgm:pt>
    <dgm:pt modelId="{C61C2EAC-DD8A-6A4F-8DCE-2A45DFC3254E}" type="pres">
      <dgm:prSet presAssocID="{CDCACA65-0004-4694-AAAA-D57621930870}" presName="tx1" presStyleLbl="revTx" presStyleIdx="4" presStyleCnt="8"/>
      <dgm:spPr/>
    </dgm:pt>
    <dgm:pt modelId="{A38ABC0F-1B0B-4E4B-B819-29466D835147}" type="pres">
      <dgm:prSet presAssocID="{CDCACA65-0004-4694-AAAA-D57621930870}" presName="vert1" presStyleCnt="0"/>
      <dgm:spPr/>
    </dgm:pt>
    <dgm:pt modelId="{E7EBAA1D-03FF-B44D-8D84-0EF6EF06289D}" type="pres">
      <dgm:prSet presAssocID="{86D5A2A8-9703-4449-BDA9-38C793866B35}" presName="thickLine" presStyleLbl="alignNode1" presStyleIdx="5" presStyleCnt="8"/>
      <dgm:spPr/>
    </dgm:pt>
    <dgm:pt modelId="{8FF89A49-8E21-8743-A4EE-B73C99F7B16F}" type="pres">
      <dgm:prSet presAssocID="{86D5A2A8-9703-4449-BDA9-38C793866B35}" presName="horz1" presStyleCnt="0"/>
      <dgm:spPr/>
    </dgm:pt>
    <dgm:pt modelId="{C2939248-8FC0-B542-A3AD-756A57EB9EF7}" type="pres">
      <dgm:prSet presAssocID="{86D5A2A8-9703-4449-BDA9-38C793866B35}" presName="tx1" presStyleLbl="revTx" presStyleIdx="5" presStyleCnt="8"/>
      <dgm:spPr/>
    </dgm:pt>
    <dgm:pt modelId="{153CCA81-4B93-AC47-97EF-F63A7E9AE815}" type="pres">
      <dgm:prSet presAssocID="{86D5A2A8-9703-4449-BDA9-38C793866B35}" presName="vert1" presStyleCnt="0"/>
      <dgm:spPr/>
    </dgm:pt>
    <dgm:pt modelId="{27FA68B2-E597-E84E-9523-E2BCCBF03D57}" type="pres">
      <dgm:prSet presAssocID="{5B78051E-A40A-4538-9307-8592BF822625}" presName="thickLine" presStyleLbl="alignNode1" presStyleIdx="6" presStyleCnt="8"/>
      <dgm:spPr/>
    </dgm:pt>
    <dgm:pt modelId="{5F0819BD-B90D-B544-92DA-FE171918224E}" type="pres">
      <dgm:prSet presAssocID="{5B78051E-A40A-4538-9307-8592BF822625}" presName="horz1" presStyleCnt="0"/>
      <dgm:spPr/>
    </dgm:pt>
    <dgm:pt modelId="{CEB74EA1-6B95-8D4E-B8B0-D4787E5820F0}" type="pres">
      <dgm:prSet presAssocID="{5B78051E-A40A-4538-9307-8592BF822625}" presName="tx1" presStyleLbl="revTx" presStyleIdx="6" presStyleCnt="8"/>
      <dgm:spPr/>
    </dgm:pt>
    <dgm:pt modelId="{3D1F8437-6906-C949-AA4A-0CD4AE38F873}" type="pres">
      <dgm:prSet presAssocID="{5B78051E-A40A-4538-9307-8592BF822625}" presName="vert1" presStyleCnt="0"/>
      <dgm:spPr/>
    </dgm:pt>
    <dgm:pt modelId="{A2E9F30B-20C4-CC42-9680-C7EDFD5CB209}" type="pres">
      <dgm:prSet presAssocID="{5C1FAE17-1DB2-4995-9640-04D7C21A4E82}" presName="thickLine" presStyleLbl="alignNode1" presStyleIdx="7" presStyleCnt="8"/>
      <dgm:spPr/>
    </dgm:pt>
    <dgm:pt modelId="{2C5997FF-588E-E94C-92F3-F0645E67A9A3}" type="pres">
      <dgm:prSet presAssocID="{5C1FAE17-1DB2-4995-9640-04D7C21A4E82}" presName="horz1" presStyleCnt="0"/>
      <dgm:spPr/>
    </dgm:pt>
    <dgm:pt modelId="{E634ED75-AB47-A440-B3CE-6A5E4442BE88}" type="pres">
      <dgm:prSet presAssocID="{5C1FAE17-1DB2-4995-9640-04D7C21A4E82}" presName="tx1" presStyleLbl="revTx" presStyleIdx="7" presStyleCnt="8"/>
      <dgm:spPr/>
    </dgm:pt>
    <dgm:pt modelId="{04D064D3-E43A-584C-AF77-EA9290DA0937}" type="pres">
      <dgm:prSet presAssocID="{5C1FAE17-1DB2-4995-9640-04D7C21A4E82}" presName="vert1" presStyleCnt="0"/>
      <dgm:spPr/>
    </dgm:pt>
  </dgm:ptLst>
  <dgm:cxnLst>
    <dgm:cxn modelId="{2904DC0E-EAA3-4F8F-B5EB-8E216DE770BE}" srcId="{2B0B775B-57E5-4435-A54E-8E8BC7E2FD4B}" destId="{86D5A2A8-9703-4449-BDA9-38C793866B35}" srcOrd="5" destOrd="0" parTransId="{FE5BB02B-980E-47CC-98CB-AD81CDBE03D4}" sibTransId="{F61457A2-3ED9-4B7F-98BF-2D928AE96D46}"/>
    <dgm:cxn modelId="{04B8794C-EE61-214B-9FF8-AC10703EA974}" type="presOf" srcId="{5C1FAE17-1DB2-4995-9640-04D7C21A4E82}" destId="{E634ED75-AB47-A440-B3CE-6A5E4442BE88}" srcOrd="0" destOrd="0" presId="urn:microsoft.com/office/officeart/2008/layout/LinedList"/>
    <dgm:cxn modelId="{5C43514E-D0C6-4ECD-B745-24816491B578}" srcId="{2B0B775B-57E5-4435-A54E-8E8BC7E2FD4B}" destId="{751F1F83-A9AB-47F4-BB5F-AC4B22B39496}" srcOrd="0" destOrd="0" parTransId="{AEEFB505-8DFA-45C1-BD83-0E8B92FF68B0}" sibTransId="{421A980D-70CB-41A3-B6E2-BA93AD093DE9}"/>
    <dgm:cxn modelId="{D1F0A365-67DC-4E71-BEC5-8AA1C9539364}" srcId="{2B0B775B-57E5-4435-A54E-8E8BC7E2FD4B}" destId="{5B78051E-A40A-4538-9307-8592BF822625}" srcOrd="6" destOrd="0" parTransId="{DBD89EBD-090F-402A-BD34-FE9A3008AB0A}" sibTransId="{545FDC8C-A093-4B50-9EA8-41393FA76748}"/>
    <dgm:cxn modelId="{021BBE6E-2534-44B0-A911-16F8FDDF893B}" srcId="{2B0B775B-57E5-4435-A54E-8E8BC7E2FD4B}" destId="{4813BEAA-C3E9-43C1-B5FD-53F155B0F702}" srcOrd="1" destOrd="0" parTransId="{3730A6ED-52FF-4C9E-81E9-F18131A2AFE6}" sibTransId="{F0849961-B4CF-464B-BC0D-4D4C319C786F}"/>
    <dgm:cxn modelId="{187D1B71-6E08-924D-8338-A67B28A2575E}" type="presOf" srcId="{86D5A2A8-9703-4449-BDA9-38C793866B35}" destId="{C2939248-8FC0-B542-A3AD-756A57EB9EF7}" srcOrd="0" destOrd="0" presId="urn:microsoft.com/office/officeart/2008/layout/LinedList"/>
    <dgm:cxn modelId="{DF5B827B-0670-4031-B750-5114D512F157}" srcId="{2B0B775B-57E5-4435-A54E-8E8BC7E2FD4B}" destId="{EFAB0524-EF3D-4716-BAE5-EA1DB180B65C}" srcOrd="2" destOrd="0" parTransId="{351BD4B5-B427-4D3C-BED5-D6FDCC8C0B25}" sibTransId="{774CE3B4-391D-4FD7-BAFB-9AE9E06B27AC}"/>
    <dgm:cxn modelId="{B30B4786-538F-0F4D-ACA2-A8B206A3F44E}" type="presOf" srcId="{5B78051E-A40A-4538-9307-8592BF822625}" destId="{CEB74EA1-6B95-8D4E-B8B0-D4787E5820F0}" srcOrd="0" destOrd="0" presId="urn:microsoft.com/office/officeart/2008/layout/LinedList"/>
    <dgm:cxn modelId="{3FC04CA5-F4BF-4B3D-BF6B-0E3194EB0412}" srcId="{2B0B775B-57E5-4435-A54E-8E8BC7E2FD4B}" destId="{5C1FAE17-1DB2-4995-9640-04D7C21A4E82}" srcOrd="7" destOrd="0" parTransId="{3DB7825C-1BE1-4A9F-8A79-FA4AEDEBD42F}" sibTransId="{F69D7F30-739A-4B41-BCF2-A76A89C146E1}"/>
    <dgm:cxn modelId="{89FCBCA9-03DF-E346-8091-8F8A1445F877}" type="presOf" srcId="{751F1F83-A9AB-47F4-BB5F-AC4B22B39496}" destId="{798FB24D-36BA-EC41-9C56-65A266F348AA}" srcOrd="0" destOrd="0" presId="urn:microsoft.com/office/officeart/2008/layout/LinedList"/>
    <dgm:cxn modelId="{1339D0AA-E4FD-644C-ADB3-306C46BF1C4F}" type="presOf" srcId="{09FF4BBF-0FB8-49FE-9FF4-69B842BF98FE}" destId="{14793840-EEC1-4442-86EB-F7361338F37A}" srcOrd="0" destOrd="0" presId="urn:microsoft.com/office/officeart/2008/layout/LinedList"/>
    <dgm:cxn modelId="{44CCD5C7-46D4-491F-A389-066E6AFB069D}" srcId="{2B0B775B-57E5-4435-A54E-8E8BC7E2FD4B}" destId="{09FF4BBF-0FB8-49FE-9FF4-69B842BF98FE}" srcOrd="3" destOrd="0" parTransId="{88586E98-F028-4968-8EDB-C54693245958}" sibTransId="{7B95D178-32DB-4CF6-B278-8F861A5F598F}"/>
    <dgm:cxn modelId="{43647AE3-CF44-4645-BC06-788EBDC02634}" type="presOf" srcId="{EFAB0524-EF3D-4716-BAE5-EA1DB180B65C}" destId="{9A24A65B-5267-C54F-A400-B4BF2709C3BE}" srcOrd="0" destOrd="0" presId="urn:microsoft.com/office/officeart/2008/layout/LinedList"/>
    <dgm:cxn modelId="{35D96DEA-0A05-4E59-9CBB-9855C92D08AC}" srcId="{2B0B775B-57E5-4435-A54E-8E8BC7E2FD4B}" destId="{CDCACA65-0004-4694-AAAA-D57621930870}" srcOrd="4" destOrd="0" parTransId="{8C0046C9-2A80-4D5E-B1AE-B77D3B76472E}" sibTransId="{51F3B037-8FCF-43E5-BD98-8608229DEBA6}"/>
    <dgm:cxn modelId="{D93083EF-9714-EC4B-8810-3BE03FCB3FFA}" type="presOf" srcId="{4813BEAA-C3E9-43C1-B5FD-53F155B0F702}" destId="{F542FA5F-36F3-D84A-AA7B-82720E4A3D35}" srcOrd="0" destOrd="0" presId="urn:microsoft.com/office/officeart/2008/layout/LinedList"/>
    <dgm:cxn modelId="{DBC318F7-C3B3-5343-AB72-7F13694BA6B6}" type="presOf" srcId="{CDCACA65-0004-4694-AAAA-D57621930870}" destId="{C61C2EAC-DD8A-6A4F-8DCE-2A45DFC3254E}" srcOrd="0" destOrd="0" presId="urn:microsoft.com/office/officeart/2008/layout/LinedList"/>
    <dgm:cxn modelId="{1AB4BCFA-85FD-9545-A0B9-C7E8F2AF3686}" type="presOf" srcId="{2B0B775B-57E5-4435-A54E-8E8BC7E2FD4B}" destId="{E1325AF7-FFAB-C546-9B9D-FFA2097BE962}" srcOrd="0" destOrd="0" presId="urn:microsoft.com/office/officeart/2008/layout/LinedList"/>
    <dgm:cxn modelId="{CF108426-4836-2F4B-87C5-6D2F3A62E289}" type="presParOf" srcId="{E1325AF7-FFAB-C546-9B9D-FFA2097BE962}" destId="{FEB7B6BC-55AC-B249-93E5-C6F494B07706}" srcOrd="0" destOrd="0" presId="urn:microsoft.com/office/officeart/2008/layout/LinedList"/>
    <dgm:cxn modelId="{E4BD6B37-CA53-2C4D-80D1-4B713EFC07FE}" type="presParOf" srcId="{E1325AF7-FFAB-C546-9B9D-FFA2097BE962}" destId="{15C02EED-B803-F442-B128-5864AE7FD67C}" srcOrd="1" destOrd="0" presId="urn:microsoft.com/office/officeart/2008/layout/LinedList"/>
    <dgm:cxn modelId="{373E6B66-1D0B-4F41-BAB8-A2DB3FFF8688}" type="presParOf" srcId="{15C02EED-B803-F442-B128-5864AE7FD67C}" destId="{798FB24D-36BA-EC41-9C56-65A266F348AA}" srcOrd="0" destOrd="0" presId="urn:microsoft.com/office/officeart/2008/layout/LinedList"/>
    <dgm:cxn modelId="{AD5B5577-BDD7-7144-8876-CB9E015445B2}" type="presParOf" srcId="{15C02EED-B803-F442-B128-5864AE7FD67C}" destId="{6BB0677C-DB87-6343-8214-E0E4ADA822CF}" srcOrd="1" destOrd="0" presId="urn:microsoft.com/office/officeart/2008/layout/LinedList"/>
    <dgm:cxn modelId="{45D15F4F-6445-6C49-91FA-EF9CF99BA185}" type="presParOf" srcId="{E1325AF7-FFAB-C546-9B9D-FFA2097BE962}" destId="{EFB1CEC0-30CB-E544-86D2-8A3B0E2B83FC}" srcOrd="2" destOrd="0" presId="urn:microsoft.com/office/officeart/2008/layout/LinedList"/>
    <dgm:cxn modelId="{A728E5D9-87DD-9743-AD4E-593F5273E591}" type="presParOf" srcId="{E1325AF7-FFAB-C546-9B9D-FFA2097BE962}" destId="{A5CA283E-0D27-CA4F-940E-34BC238BA77C}" srcOrd="3" destOrd="0" presId="urn:microsoft.com/office/officeart/2008/layout/LinedList"/>
    <dgm:cxn modelId="{D21D7B9E-6810-734B-822F-1EEE4C10B08A}" type="presParOf" srcId="{A5CA283E-0D27-CA4F-940E-34BC238BA77C}" destId="{F542FA5F-36F3-D84A-AA7B-82720E4A3D35}" srcOrd="0" destOrd="0" presId="urn:microsoft.com/office/officeart/2008/layout/LinedList"/>
    <dgm:cxn modelId="{5EF5CBD2-289C-E744-B779-43106CE50225}" type="presParOf" srcId="{A5CA283E-0D27-CA4F-940E-34BC238BA77C}" destId="{1A859A87-A87E-274C-A69E-918F137065CB}" srcOrd="1" destOrd="0" presId="urn:microsoft.com/office/officeart/2008/layout/LinedList"/>
    <dgm:cxn modelId="{17F18E53-2427-DF4D-B713-8F09BF2EF42D}" type="presParOf" srcId="{E1325AF7-FFAB-C546-9B9D-FFA2097BE962}" destId="{4D8779C3-EF4A-9546-BB92-907EE3967AC6}" srcOrd="4" destOrd="0" presId="urn:microsoft.com/office/officeart/2008/layout/LinedList"/>
    <dgm:cxn modelId="{A3B2693A-50E7-444C-A7B4-3BB0B52D29A8}" type="presParOf" srcId="{E1325AF7-FFAB-C546-9B9D-FFA2097BE962}" destId="{CBB6C54E-13A1-6641-BA28-B30D0FDC1636}" srcOrd="5" destOrd="0" presId="urn:microsoft.com/office/officeart/2008/layout/LinedList"/>
    <dgm:cxn modelId="{62802CDB-BD3F-D945-A8ED-A6ABD738645F}" type="presParOf" srcId="{CBB6C54E-13A1-6641-BA28-B30D0FDC1636}" destId="{9A24A65B-5267-C54F-A400-B4BF2709C3BE}" srcOrd="0" destOrd="0" presId="urn:microsoft.com/office/officeart/2008/layout/LinedList"/>
    <dgm:cxn modelId="{A8875D4B-D688-A74B-B153-7D7F2F624CE9}" type="presParOf" srcId="{CBB6C54E-13A1-6641-BA28-B30D0FDC1636}" destId="{17EE99B4-B703-E94C-9498-C5309CF8E759}" srcOrd="1" destOrd="0" presId="urn:microsoft.com/office/officeart/2008/layout/LinedList"/>
    <dgm:cxn modelId="{16A59464-A8D8-2941-96A7-8550F53F3AC9}" type="presParOf" srcId="{E1325AF7-FFAB-C546-9B9D-FFA2097BE962}" destId="{1A9CA939-13A0-914D-A020-62300480E7F4}" srcOrd="6" destOrd="0" presId="urn:microsoft.com/office/officeart/2008/layout/LinedList"/>
    <dgm:cxn modelId="{285D2A09-6572-6447-97E3-72CFF70DF489}" type="presParOf" srcId="{E1325AF7-FFAB-C546-9B9D-FFA2097BE962}" destId="{95F4D311-B578-A04F-90A5-28342C348514}" srcOrd="7" destOrd="0" presId="urn:microsoft.com/office/officeart/2008/layout/LinedList"/>
    <dgm:cxn modelId="{C75115EB-C5CC-2C44-90E3-2121AED8927D}" type="presParOf" srcId="{95F4D311-B578-A04F-90A5-28342C348514}" destId="{14793840-EEC1-4442-86EB-F7361338F37A}" srcOrd="0" destOrd="0" presId="urn:microsoft.com/office/officeart/2008/layout/LinedList"/>
    <dgm:cxn modelId="{6C4E35E2-2B04-4A4E-BF27-E801E4B5D304}" type="presParOf" srcId="{95F4D311-B578-A04F-90A5-28342C348514}" destId="{83AAFA02-1F0B-654D-BC0F-34421F272070}" srcOrd="1" destOrd="0" presId="urn:microsoft.com/office/officeart/2008/layout/LinedList"/>
    <dgm:cxn modelId="{9659C859-A823-2845-B5F1-2B0503A1EA22}" type="presParOf" srcId="{E1325AF7-FFAB-C546-9B9D-FFA2097BE962}" destId="{08E5E1F6-A924-BA49-9903-CF4E987946A4}" srcOrd="8" destOrd="0" presId="urn:microsoft.com/office/officeart/2008/layout/LinedList"/>
    <dgm:cxn modelId="{7920C1D9-804F-0744-A84E-72D8B3431D49}" type="presParOf" srcId="{E1325AF7-FFAB-C546-9B9D-FFA2097BE962}" destId="{1D140F79-2A05-3E4A-92FD-49B183C9D3F9}" srcOrd="9" destOrd="0" presId="urn:microsoft.com/office/officeart/2008/layout/LinedList"/>
    <dgm:cxn modelId="{4728E1B3-0A20-C442-B8FC-7D15666C89C3}" type="presParOf" srcId="{1D140F79-2A05-3E4A-92FD-49B183C9D3F9}" destId="{C61C2EAC-DD8A-6A4F-8DCE-2A45DFC3254E}" srcOrd="0" destOrd="0" presId="urn:microsoft.com/office/officeart/2008/layout/LinedList"/>
    <dgm:cxn modelId="{89AD2609-A4AA-664D-B6CC-70E56E1F25B6}" type="presParOf" srcId="{1D140F79-2A05-3E4A-92FD-49B183C9D3F9}" destId="{A38ABC0F-1B0B-4E4B-B819-29466D835147}" srcOrd="1" destOrd="0" presId="urn:microsoft.com/office/officeart/2008/layout/LinedList"/>
    <dgm:cxn modelId="{FA786D06-11BB-ED4B-99A3-2CE7B8F9C048}" type="presParOf" srcId="{E1325AF7-FFAB-C546-9B9D-FFA2097BE962}" destId="{E7EBAA1D-03FF-B44D-8D84-0EF6EF06289D}" srcOrd="10" destOrd="0" presId="urn:microsoft.com/office/officeart/2008/layout/LinedList"/>
    <dgm:cxn modelId="{2E57667B-A5FA-2D4F-8946-5BD1E3B5F012}" type="presParOf" srcId="{E1325AF7-FFAB-C546-9B9D-FFA2097BE962}" destId="{8FF89A49-8E21-8743-A4EE-B73C99F7B16F}" srcOrd="11" destOrd="0" presId="urn:microsoft.com/office/officeart/2008/layout/LinedList"/>
    <dgm:cxn modelId="{1760FE3E-6C5D-4A4E-9601-6E5C9A735F8F}" type="presParOf" srcId="{8FF89A49-8E21-8743-A4EE-B73C99F7B16F}" destId="{C2939248-8FC0-B542-A3AD-756A57EB9EF7}" srcOrd="0" destOrd="0" presId="urn:microsoft.com/office/officeart/2008/layout/LinedList"/>
    <dgm:cxn modelId="{DE0C7C14-BFD6-3842-89F7-D4BF331F9B54}" type="presParOf" srcId="{8FF89A49-8E21-8743-A4EE-B73C99F7B16F}" destId="{153CCA81-4B93-AC47-97EF-F63A7E9AE815}" srcOrd="1" destOrd="0" presId="urn:microsoft.com/office/officeart/2008/layout/LinedList"/>
    <dgm:cxn modelId="{8244FEE7-1D66-5D41-B36E-3BD32D559F61}" type="presParOf" srcId="{E1325AF7-FFAB-C546-9B9D-FFA2097BE962}" destId="{27FA68B2-E597-E84E-9523-E2BCCBF03D57}" srcOrd="12" destOrd="0" presId="urn:microsoft.com/office/officeart/2008/layout/LinedList"/>
    <dgm:cxn modelId="{6737F716-309F-2D42-BECB-E464CF1E2FCF}" type="presParOf" srcId="{E1325AF7-FFAB-C546-9B9D-FFA2097BE962}" destId="{5F0819BD-B90D-B544-92DA-FE171918224E}" srcOrd="13" destOrd="0" presId="urn:microsoft.com/office/officeart/2008/layout/LinedList"/>
    <dgm:cxn modelId="{5BFBE82D-D9AE-2740-A59D-45AC16D0D3B5}" type="presParOf" srcId="{5F0819BD-B90D-B544-92DA-FE171918224E}" destId="{CEB74EA1-6B95-8D4E-B8B0-D4787E5820F0}" srcOrd="0" destOrd="0" presId="urn:microsoft.com/office/officeart/2008/layout/LinedList"/>
    <dgm:cxn modelId="{D7C020A0-3BB4-1D4B-8E39-B56DF7DDE238}" type="presParOf" srcId="{5F0819BD-B90D-B544-92DA-FE171918224E}" destId="{3D1F8437-6906-C949-AA4A-0CD4AE38F873}" srcOrd="1" destOrd="0" presId="urn:microsoft.com/office/officeart/2008/layout/LinedList"/>
    <dgm:cxn modelId="{CF2DDA4A-A9B2-2544-8097-78195BAF5A40}" type="presParOf" srcId="{E1325AF7-FFAB-C546-9B9D-FFA2097BE962}" destId="{A2E9F30B-20C4-CC42-9680-C7EDFD5CB209}" srcOrd="14" destOrd="0" presId="urn:microsoft.com/office/officeart/2008/layout/LinedList"/>
    <dgm:cxn modelId="{468ADCEF-F00D-CD43-A31E-894F18D02F9F}" type="presParOf" srcId="{E1325AF7-FFAB-C546-9B9D-FFA2097BE962}" destId="{2C5997FF-588E-E94C-92F3-F0645E67A9A3}" srcOrd="15" destOrd="0" presId="urn:microsoft.com/office/officeart/2008/layout/LinedList"/>
    <dgm:cxn modelId="{1E44C01C-41D5-5141-9582-3AF46DBDCEE4}" type="presParOf" srcId="{2C5997FF-588E-E94C-92F3-F0645E67A9A3}" destId="{E634ED75-AB47-A440-B3CE-6A5E4442BE88}" srcOrd="0" destOrd="0" presId="urn:microsoft.com/office/officeart/2008/layout/LinedList"/>
    <dgm:cxn modelId="{F702AC50-0D65-A04F-B841-6E5B89BBBA0E}" type="presParOf" srcId="{2C5997FF-588E-E94C-92F3-F0645E67A9A3}" destId="{04D064D3-E43A-584C-AF77-EA9290DA093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A1FA74-C741-4C27-81F4-3A062B8F810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BD7004-7DD5-4625-9B6B-A13AC8451F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Input image from demo/sample_face.jpg</a:t>
          </a:r>
        </a:p>
      </dgm:t>
    </dgm:pt>
    <dgm:pt modelId="{5AA3B194-6B8E-4C65-83D4-6876FA8E179C}" type="parTrans" cxnId="{CB13B5CF-DD14-40BB-9C8D-05E363A65DE7}">
      <dgm:prSet/>
      <dgm:spPr/>
      <dgm:t>
        <a:bodyPr/>
        <a:lstStyle/>
        <a:p>
          <a:endParaRPr lang="en-US"/>
        </a:p>
      </dgm:t>
    </dgm:pt>
    <dgm:pt modelId="{6E03C938-D4CC-4094-A196-1964575201A9}" type="sibTrans" cxnId="{CB13B5CF-DD14-40BB-9C8D-05E363A65DE7}">
      <dgm:prSet/>
      <dgm:spPr/>
      <dgm:t>
        <a:bodyPr/>
        <a:lstStyle/>
        <a:p>
          <a:endParaRPr lang="en-US"/>
        </a:p>
      </dgm:t>
    </dgm:pt>
    <dgm:pt modelId="{647344A8-C642-4891-A5FF-70AA17CE17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Output: </a:t>
          </a:r>
          <a:r>
            <a:rPr lang="en-US" b="1"/>
            <a:t>Predicted Emotion → Fear</a:t>
          </a:r>
          <a:endParaRPr lang="en-US"/>
        </a:p>
      </dgm:t>
    </dgm:pt>
    <dgm:pt modelId="{7D4F432C-F42D-48FD-B8CE-40605099059F}" type="parTrans" cxnId="{A13BB2AD-8127-425A-907A-9A219EE660DE}">
      <dgm:prSet/>
      <dgm:spPr/>
      <dgm:t>
        <a:bodyPr/>
        <a:lstStyle/>
        <a:p>
          <a:endParaRPr lang="en-US"/>
        </a:p>
      </dgm:t>
    </dgm:pt>
    <dgm:pt modelId="{178E7A70-D882-4E33-9CA2-F9C51286FA4E}" type="sibTrans" cxnId="{A13BB2AD-8127-425A-907A-9A219EE660DE}">
      <dgm:prSet/>
      <dgm:spPr/>
      <dgm:t>
        <a:bodyPr/>
        <a:lstStyle/>
        <a:p>
          <a:endParaRPr lang="en-US"/>
        </a:p>
      </dgm:t>
    </dgm:pt>
    <dgm:pt modelId="{B0A03988-3997-4B90-B29C-D1B839DC29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Uses trained model checkpoint (best_model.pth)</a:t>
          </a:r>
        </a:p>
      </dgm:t>
    </dgm:pt>
    <dgm:pt modelId="{D31A56B6-94F7-40FD-B3F5-E7A2A3557866}" type="parTrans" cxnId="{327445E8-3AF5-406F-B721-FB391952D5DC}">
      <dgm:prSet/>
      <dgm:spPr/>
      <dgm:t>
        <a:bodyPr/>
        <a:lstStyle/>
        <a:p>
          <a:endParaRPr lang="en-US"/>
        </a:p>
      </dgm:t>
    </dgm:pt>
    <dgm:pt modelId="{06728996-5EF9-4DDA-AAC1-84A0029BFCB0}" type="sibTrans" cxnId="{327445E8-3AF5-406F-B721-FB391952D5DC}">
      <dgm:prSet/>
      <dgm:spPr/>
      <dgm:t>
        <a:bodyPr/>
        <a:lstStyle/>
        <a:p>
          <a:endParaRPr lang="en-US"/>
        </a:p>
      </dgm:t>
    </dgm:pt>
    <dgm:pt modelId="{F487D675-5D1D-4F08-AB11-B3CE36C821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Fast inference (~&lt;0.5s per image)</a:t>
          </a:r>
        </a:p>
      </dgm:t>
    </dgm:pt>
    <dgm:pt modelId="{FF312FEB-28D6-47F2-8E89-8A3DA21537BB}" type="parTrans" cxnId="{C799CA9F-BC94-4921-9B86-14CED608ECE0}">
      <dgm:prSet/>
      <dgm:spPr/>
      <dgm:t>
        <a:bodyPr/>
        <a:lstStyle/>
        <a:p>
          <a:endParaRPr lang="en-US"/>
        </a:p>
      </dgm:t>
    </dgm:pt>
    <dgm:pt modelId="{31419A3C-5A46-4E35-A02A-80363E620435}" type="sibTrans" cxnId="{C799CA9F-BC94-4921-9B86-14CED608ECE0}">
      <dgm:prSet/>
      <dgm:spPr/>
      <dgm:t>
        <a:bodyPr/>
        <a:lstStyle/>
        <a:p>
          <a:endParaRPr lang="en-US"/>
        </a:p>
      </dgm:t>
    </dgm:pt>
    <dgm:pt modelId="{4574DBC9-9EA4-458F-9A63-A08CF92094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Supports grayscale webcam images (future scope)</a:t>
          </a:r>
        </a:p>
      </dgm:t>
    </dgm:pt>
    <dgm:pt modelId="{F9202EE9-5351-47B3-A803-489470E3242D}" type="parTrans" cxnId="{F9CB575A-C59C-498E-AFB7-F909F764E384}">
      <dgm:prSet/>
      <dgm:spPr/>
      <dgm:t>
        <a:bodyPr/>
        <a:lstStyle/>
        <a:p>
          <a:endParaRPr lang="en-US"/>
        </a:p>
      </dgm:t>
    </dgm:pt>
    <dgm:pt modelId="{1E75847C-C048-4F5D-9E59-447840C0723F}" type="sibTrans" cxnId="{F9CB575A-C59C-498E-AFB7-F909F764E384}">
      <dgm:prSet/>
      <dgm:spPr/>
      <dgm:t>
        <a:bodyPr/>
        <a:lstStyle/>
        <a:p>
          <a:endParaRPr lang="en-US"/>
        </a:p>
      </dgm:t>
    </dgm:pt>
    <dgm:pt modelId="{ABB3ED60-F63D-4ABD-BE88-5B1AFB436B5F}" type="pres">
      <dgm:prSet presAssocID="{F3A1FA74-C741-4C27-81F4-3A062B8F8104}" presName="root" presStyleCnt="0">
        <dgm:presLayoutVars>
          <dgm:dir/>
          <dgm:resizeHandles val="exact"/>
        </dgm:presLayoutVars>
      </dgm:prSet>
      <dgm:spPr/>
    </dgm:pt>
    <dgm:pt modelId="{F50E1014-F145-4678-A3D5-8B9FFE242599}" type="pres">
      <dgm:prSet presAssocID="{01BD7004-7DD5-4625-9B6B-A13AC8451FB8}" presName="compNode" presStyleCnt="0"/>
      <dgm:spPr/>
    </dgm:pt>
    <dgm:pt modelId="{3A4BBB88-8F3A-4548-801F-ACCDDC680B41}" type="pres">
      <dgm:prSet presAssocID="{01BD7004-7DD5-4625-9B6B-A13AC8451FB8}" presName="bgRect" presStyleLbl="bgShp" presStyleIdx="0" presStyleCnt="5"/>
      <dgm:spPr/>
    </dgm:pt>
    <dgm:pt modelId="{ED5923EA-3B61-4E23-8FA3-405680169920}" type="pres">
      <dgm:prSet presAssocID="{01BD7004-7DD5-4625-9B6B-A13AC8451FB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6E3A9E8-12C9-41EA-AE14-6607596168B7}" type="pres">
      <dgm:prSet presAssocID="{01BD7004-7DD5-4625-9B6B-A13AC8451FB8}" presName="spaceRect" presStyleCnt="0"/>
      <dgm:spPr/>
    </dgm:pt>
    <dgm:pt modelId="{16A268C7-29DB-45D1-AA13-A950744C1BE6}" type="pres">
      <dgm:prSet presAssocID="{01BD7004-7DD5-4625-9B6B-A13AC8451FB8}" presName="parTx" presStyleLbl="revTx" presStyleIdx="0" presStyleCnt="5">
        <dgm:presLayoutVars>
          <dgm:chMax val="0"/>
          <dgm:chPref val="0"/>
        </dgm:presLayoutVars>
      </dgm:prSet>
      <dgm:spPr/>
    </dgm:pt>
    <dgm:pt modelId="{FBAA92D9-3851-4A13-9ACB-B265D105E458}" type="pres">
      <dgm:prSet presAssocID="{6E03C938-D4CC-4094-A196-1964575201A9}" presName="sibTrans" presStyleCnt="0"/>
      <dgm:spPr/>
    </dgm:pt>
    <dgm:pt modelId="{8CBC5C2F-477F-446C-BCA1-E79FEA879ED0}" type="pres">
      <dgm:prSet presAssocID="{647344A8-C642-4891-A5FF-70AA17CE1738}" presName="compNode" presStyleCnt="0"/>
      <dgm:spPr/>
    </dgm:pt>
    <dgm:pt modelId="{28C758C8-F4FA-461F-9157-DB3E86A7D683}" type="pres">
      <dgm:prSet presAssocID="{647344A8-C642-4891-A5FF-70AA17CE1738}" presName="bgRect" presStyleLbl="bgShp" presStyleIdx="1" presStyleCnt="5"/>
      <dgm:spPr/>
    </dgm:pt>
    <dgm:pt modelId="{14039C1E-C9A9-4CC2-9406-6E14DB37C38E}" type="pres">
      <dgm:prSet presAssocID="{647344A8-C642-4891-A5FF-70AA17CE173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E3CDCE4-ABA2-4629-A555-6324A7E9EA7A}" type="pres">
      <dgm:prSet presAssocID="{647344A8-C642-4891-A5FF-70AA17CE1738}" presName="spaceRect" presStyleCnt="0"/>
      <dgm:spPr/>
    </dgm:pt>
    <dgm:pt modelId="{CC321FD4-BDCB-43C8-8115-AC5C7CE105E8}" type="pres">
      <dgm:prSet presAssocID="{647344A8-C642-4891-A5FF-70AA17CE1738}" presName="parTx" presStyleLbl="revTx" presStyleIdx="1" presStyleCnt="5">
        <dgm:presLayoutVars>
          <dgm:chMax val="0"/>
          <dgm:chPref val="0"/>
        </dgm:presLayoutVars>
      </dgm:prSet>
      <dgm:spPr/>
    </dgm:pt>
    <dgm:pt modelId="{E54133B5-A159-4AC5-8629-3578F4A77BC8}" type="pres">
      <dgm:prSet presAssocID="{178E7A70-D882-4E33-9CA2-F9C51286FA4E}" presName="sibTrans" presStyleCnt="0"/>
      <dgm:spPr/>
    </dgm:pt>
    <dgm:pt modelId="{2F9D924D-845B-454C-B1C8-0F208F78856F}" type="pres">
      <dgm:prSet presAssocID="{B0A03988-3997-4B90-B29C-D1B839DC29F3}" presName="compNode" presStyleCnt="0"/>
      <dgm:spPr/>
    </dgm:pt>
    <dgm:pt modelId="{98AC15D9-3C09-4818-8982-A14CB8A5BE67}" type="pres">
      <dgm:prSet presAssocID="{B0A03988-3997-4B90-B29C-D1B839DC29F3}" presName="bgRect" presStyleLbl="bgShp" presStyleIdx="2" presStyleCnt="5"/>
      <dgm:spPr/>
    </dgm:pt>
    <dgm:pt modelId="{1466659E-D2F9-4BC1-A68A-3F9F09B7919E}" type="pres">
      <dgm:prSet presAssocID="{B0A03988-3997-4B90-B29C-D1B839DC29F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1619652C-EF07-4E03-AF97-D2D13B2AF81E}" type="pres">
      <dgm:prSet presAssocID="{B0A03988-3997-4B90-B29C-D1B839DC29F3}" presName="spaceRect" presStyleCnt="0"/>
      <dgm:spPr/>
    </dgm:pt>
    <dgm:pt modelId="{41B79678-BB40-4261-80CF-B64E70E7402A}" type="pres">
      <dgm:prSet presAssocID="{B0A03988-3997-4B90-B29C-D1B839DC29F3}" presName="parTx" presStyleLbl="revTx" presStyleIdx="2" presStyleCnt="5">
        <dgm:presLayoutVars>
          <dgm:chMax val="0"/>
          <dgm:chPref val="0"/>
        </dgm:presLayoutVars>
      </dgm:prSet>
      <dgm:spPr/>
    </dgm:pt>
    <dgm:pt modelId="{0DD9ECD8-26F3-44B7-98F9-1311F9CAC238}" type="pres">
      <dgm:prSet presAssocID="{06728996-5EF9-4DDA-AAC1-84A0029BFCB0}" presName="sibTrans" presStyleCnt="0"/>
      <dgm:spPr/>
    </dgm:pt>
    <dgm:pt modelId="{4111D4D4-656F-4E91-93DC-6C70773BC079}" type="pres">
      <dgm:prSet presAssocID="{F487D675-5D1D-4F08-AB11-B3CE36C821BC}" presName="compNode" presStyleCnt="0"/>
      <dgm:spPr/>
    </dgm:pt>
    <dgm:pt modelId="{53E60317-37CD-47CE-83DB-C8D19E0270AD}" type="pres">
      <dgm:prSet presAssocID="{F487D675-5D1D-4F08-AB11-B3CE36C821BC}" presName="bgRect" presStyleLbl="bgShp" presStyleIdx="3" presStyleCnt="5"/>
      <dgm:spPr/>
    </dgm:pt>
    <dgm:pt modelId="{1F8CD614-8A40-4460-9B09-D2FECBBF76A3}" type="pres">
      <dgm:prSet presAssocID="{F487D675-5D1D-4F08-AB11-B3CE36C821B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59FFB70-1E9C-47B5-9B7B-36013234E6DC}" type="pres">
      <dgm:prSet presAssocID="{F487D675-5D1D-4F08-AB11-B3CE36C821BC}" presName="spaceRect" presStyleCnt="0"/>
      <dgm:spPr/>
    </dgm:pt>
    <dgm:pt modelId="{28CCA8AF-0C14-40E8-ADD8-33490651955F}" type="pres">
      <dgm:prSet presAssocID="{F487D675-5D1D-4F08-AB11-B3CE36C821BC}" presName="parTx" presStyleLbl="revTx" presStyleIdx="3" presStyleCnt="5">
        <dgm:presLayoutVars>
          <dgm:chMax val="0"/>
          <dgm:chPref val="0"/>
        </dgm:presLayoutVars>
      </dgm:prSet>
      <dgm:spPr/>
    </dgm:pt>
    <dgm:pt modelId="{DF96EDF7-7F8A-4ABB-9D95-7A0B5BA44EC7}" type="pres">
      <dgm:prSet presAssocID="{31419A3C-5A46-4E35-A02A-80363E620435}" presName="sibTrans" presStyleCnt="0"/>
      <dgm:spPr/>
    </dgm:pt>
    <dgm:pt modelId="{DB087F58-7F1A-42BA-BFD7-BFFE39CB23DD}" type="pres">
      <dgm:prSet presAssocID="{4574DBC9-9EA4-458F-9A63-A08CF920946E}" presName="compNode" presStyleCnt="0"/>
      <dgm:spPr/>
    </dgm:pt>
    <dgm:pt modelId="{A6D389E0-D7D9-4A49-9E7D-71F793ECF271}" type="pres">
      <dgm:prSet presAssocID="{4574DBC9-9EA4-458F-9A63-A08CF920946E}" presName="bgRect" presStyleLbl="bgShp" presStyleIdx="4" presStyleCnt="5"/>
      <dgm:spPr/>
    </dgm:pt>
    <dgm:pt modelId="{D2FAA507-5B8F-43D8-89BE-7DA73E978B3A}" type="pres">
      <dgm:prSet presAssocID="{4574DBC9-9EA4-458F-9A63-A08CF920946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0A5B8D2D-1805-489C-B65C-096CC62CA33D}" type="pres">
      <dgm:prSet presAssocID="{4574DBC9-9EA4-458F-9A63-A08CF920946E}" presName="spaceRect" presStyleCnt="0"/>
      <dgm:spPr/>
    </dgm:pt>
    <dgm:pt modelId="{DB462144-CE1C-49B2-BE96-81E2763A44CD}" type="pres">
      <dgm:prSet presAssocID="{4574DBC9-9EA4-458F-9A63-A08CF920946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0FD034A-0712-4F07-9B33-1D66F1C6EB1D}" type="presOf" srcId="{F3A1FA74-C741-4C27-81F4-3A062B8F8104}" destId="{ABB3ED60-F63D-4ABD-BE88-5B1AFB436B5F}" srcOrd="0" destOrd="0" presId="urn:microsoft.com/office/officeart/2018/2/layout/IconVerticalSolidList"/>
    <dgm:cxn modelId="{7816C14F-C8C9-4C6A-8DEE-40A1B66F2353}" type="presOf" srcId="{B0A03988-3997-4B90-B29C-D1B839DC29F3}" destId="{41B79678-BB40-4261-80CF-B64E70E7402A}" srcOrd="0" destOrd="0" presId="urn:microsoft.com/office/officeart/2018/2/layout/IconVerticalSolidList"/>
    <dgm:cxn modelId="{F9CB575A-C59C-498E-AFB7-F909F764E384}" srcId="{F3A1FA74-C741-4C27-81F4-3A062B8F8104}" destId="{4574DBC9-9EA4-458F-9A63-A08CF920946E}" srcOrd="4" destOrd="0" parTransId="{F9202EE9-5351-47B3-A803-489470E3242D}" sibTransId="{1E75847C-C048-4F5D-9E59-447840C0723F}"/>
    <dgm:cxn modelId="{7227A861-7963-45C2-979C-DFF9E7F8C091}" type="presOf" srcId="{F487D675-5D1D-4F08-AB11-B3CE36C821BC}" destId="{28CCA8AF-0C14-40E8-ADD8-33490651955F}" srcOrd="0" destOrd="0" presId="urn:microsoft.com/office/officeart/2018/2/layout/IconVerticalSolidList"/>
    <dgm:cxn modelId="{D876F578-214C-40FC-A453-8F623A3254E1}" type="presOf" srcId="{647344A8-C642-4891-A5FF-70AA17CE1738}" destId="{CC321FD4-BDCB-43C8-8115-AC5C7CE105E8}" srcOrd="0" destOrd="0" presId="urn:microsoft.com/office/officeart/2018/2/layout/IconVerticalSolidList"/>
    <dgm:cxn modelId="{C799CA9F-BC94-4921-9B86-14CED608ECE0}" srcId="{F3A1FA74-C741-4C27-81F4-3A062B8F8104}" destId="{F487D675-5D1D-4F08-AB11-B3CE36C821BC}" srcOrd="3" destOrd="0" parTransId="{FF312FEB-28D6-47F2-8E89-8A3DA21537BB}" sibTransId="{31419A3C-5A46-4E35-A02A-80363E620435}"/>
    <dgm:cxn modelId="{CD11DAA2-513D-46CF-86DE-211C570AE899}" type="presOf" srcId="{4574DBC9-9EA4-458F-9A63-A08CF920946E}" destId="{DB462144-CE1C-49B2-BE96-81E2763A44CD}" srcOrd="0" destOrd="0" presId="urn:microsoft.com/office/officeart/2018/2/layout/IconVerticalSolidList"/>
    <dgm:cxn modelId="{A13BB2AD-8127-425A-907A-9A219EE660DE}" srcId="{F3A1FA74-C741-4C27-81F4-3A062B8F8104}" destId="{647344A8-C642-4891-A5FF-70AA17CE1738}" srcOrd="1" destOrd="0" parTransId="{7D4F432C-F42D-48FD-B8CE-40605099059F}" sibTransId="{178E7A70-D882-4E33-9CA2-F9C51286FA4E}"/>
    <dgm:cxn modelId="{CB13B5CF-DD14-40BB-9C8D-05E363A65DE7}" srcId="{F3A1FA74-C741-4C27-81F4-3A062B8F8104}" destId="{01BD7004-7DD5-4625-9B6B-A13AC8451FB8}" srcOrd="0" destOrd="0" parTransId="{5AA3B194-6B8E-4C65-83D4-6876FA8E179C}" sibTransId="{6E03C938-D4CC-4094-A196-1964575201A9}"/>
    <dgm:cxn modelId="{DB8D0FDB-6727-41D3-8D63-10CD09E7571D}" type="presOf" srcId="{01BD7004-7DD5-4625-9B6B-A13AC8451FB8}" destId="{16A268C7-29DB-45D1-AA13-A950744C1BE6}" srcOrd="0" destOrd="0" presId="urn:microsoft.com/office/officeart/2018/2/layout/IconVerticalSolidList"/>
    <dgm:cxn modelId="{327445E8-3AF5-406F-B721-FB391952D5DC}" srcId="{F3A1FA74-C741-4C27-81F4-3A062B8F8104}" destId="{B0A03988-3997-4B90-B29C-D1B839DC29F3}" srcOrd="2" destOrd="0" parTransId="{D31A56B6-94F7-40FD-B3F5-E7A2A3557866}" sibTransId="{06728996-5EF9-4DDA-AAC1-84A0029BFCB0}"/>
    <dgm:cxn modelId="{555BF61D-8ACE-4912-BD51-FC96E864430E}" type="presParOf" srcId="{ABB3ED60-F63D-4ABD-BE88-5B1AFB436B5F}" destId="{F50E1014-F145-4678-A3D5-8B9FFE242599}" srcOrd="0" destOrd="0" presId="urn:microsoft.com/office/officeart/2018/2/layout/IconVerticalSolidList"/>
    <dgm:cxn modelId="{19AAB438-4B73-4203-84AD-3DA98F97DB65}" type="presParOf" srcId="{F50E1014-F145-4678-A3D5-8B9FFE242599}" destId="{3A4BBB88-8F3A-4548-801F-ACCDDC680B41}" srcOrd="0" destOrd="0" presId="urn:microsoft.com/office/officeart/2018/2/layout/IconVerticalSolidList"/>
    <dgm:cxn modelId="{64B09AA4-4170-4425-B223-72671ECF53AD}" type="presParOf" srcId="{F50E1014-F145-4678-A3D5-8B9FFE242599}" destId="{ED5923EA-3B61-4E23-8FA3-405680169920}" srcOrd="1" destOrd="0" presId="urn:microsoft.com/office/officeart/2018/2/layout/IconVerticalSolidList"/>
    <dgm:cxn modelId="{F86EDDA7-40A5-4047-AFF4-658FD80A45E7}" type="presParOf" srcId="{F50E1014-F145-4678-A3D5-8B9FFE242599}" destId="{46E3A9E8-12C9-41EA-AE14-6607596168B7}" srcOrd="2" destOrd="0" presId="urn:microsoft.com/office/officeart/2018/2/layout/IconVerticalSolidList"/>
    <dgm:cxn modelId="{3D367800-FA97-4A45-9120-5E544A8DD449}" type="presParOf" srcId="{F50E1014-F145-4678-A3D5-8B9FFE242599}" destId="{16A268C7-29DB-45D1-AA13-A950744C1BE6}" srcOrd="3" destOrd="0" presId="urn:microsoft.com/office/officeart/2018/2/layout/IconVerticalSolidList"/>
    <dgm:cxn modelId="{3816FF60-3C95-4A92-9CA3-11A16392FD13}" type="presParOf" srcId="{ABB3ED60-F63D-4ABD-BE88-5B1AFB436B5F}" destId="{FBAA92D9-3851-4A13-9ACB-B265D105E458}" srcOrd="1" destOrd="0" presId="urn:microsoft.com/office/officeart/2018/2/layout/IconVerticalSolidList"/>
    <dgm:cxn modelId="{C235B4C8-A789-4694-8B08-3763A230D2D0}" type="presParOf" srcId="{ABB3ED60-F63D-4ABD-BE88-5B1AFB436B5F}" destId="{8CBC5C2F-477F-446C-BCA1-E79FEA879ED0}" srcOrd="2" destOrd="0" presId="urn:microsoft.com/office/officeart/2018/2/layout/IconVerticalSolidList"/>
    <dgm:cxn modelId="{F39C0C2E-AC8A-41E9-9203-77E65D49F8C1}" type="presParOf" srcId="{8CBC5C2F-477F-446C-BCA1-E79FEA879ED0}" destId="{28C758C8-F4FA-461F-9157-DB3E86A7D683}" srcOrd="0" destOrd="0" presId="urn:microsoft.com/office/officeart/2018/2/layout/IconVerticalSolidList"/>
    <dgm:cxn modelId="{91A9A586-C5F9-4D4D-9A30-EE3E38BF1C73}" type="presParOf" srcId="{8CBC5C2F-477F-446C-BCA1-E79FEA879ED0}" destId="{14039C1E-C9A9-4CC2-9406-6E14DB37C38E}" srcOrd="1" destOrd="0" presId="urn:microsoft.com/office/officeart/2018/2/layout/IconVerticalSolidList"/>
    <dgm:cxn modelId="{7DC3915A-ED3D-48C9-99BB-B7F5870AB053}" type="presParOf" srcId="{8CBC5C2F-477F-446C-BCA1-E79FEA879ED0}" destId="{BE3CDCE4-ABA2-4629-A555-6324A7E9EA7A}" srcOrd="2" destOrd="0" presId="urn:microsoft.com/office/officeart/2018/2/layout/IconVerticalSolidList"/>
    <dgm:cxn modelId="{203657D3-344C-47B9-A73C-5E67673B1B8B}" type="presParOf" srcId="{8CBC5C2F-477F-446C-BCA1-E79FEA879ED0}" destId="{CC321FD4-BDCB-43C8-8115-AC5C7CE105E8}" srcOrd="3" destOrd="0" presId="urn:microsoft.com/office/officeart/2018/2/layout/IconVerticalSolidList"/>
    <dgm:cxn modelId="{478313FF-DA62-4ABE-A1BA-10450D4F11C5}" type="presParOf" srcId="{ABB3ED60-F63D-4ABD-BE88-5B1AFB436B5F}" destId="{E54133B5-A159-4AC5-8629-3578F4A77BC8}" srcOrd="3" destOrd="0" presId="urn:microsoft.com/office/officeart/2018/2/layout/IconVerticalSolidList"/>
    <dgm:cxn modelId="{BCB2B45D-8823-4946-848F-4948840C3E30}" type="presParOf" srcId="{ABB3ED60-F63D-4ABD-BE88-5B1AFB436B5F}" destId="{2F9D924D-845B-454C-B1C8-0F208F78856F}" srcOrd="4" destOrd="0" presId="urn:microsoft.com/office/officeart/2018/2/layout/IconVerticalSolidList"/>
    <dgm:cxn modelId="{31F346EB-1957-43BA-874B-6BF58113A2E0}" type="presParOf" srcId="{2F9D924D-845B-454C-B1C8-0F208F78856F}" destId="{98AC15D9-3C09-4818-8982-A14CB8A5BE67}" srcOrd="0" destOrd="0" presId="urn:microsoft.com/office/officeart/2018/2/layout/IconVerticalSolidList"/>
    <dgm:cxn modelId="{8FB5E8EC-8F67-4DC0-9FAA-1972D03A5400}" type="presParOf" srcId="{2F9D924D-845B-454C-B1C8-0F208F78856F}" destId="{1466659E-D2F9-4BC1-A68A-3F9F09B7919E}" srcOrd="1" destOrd="0" presId="urn:microsoft.com/office/officeart/2018/2/layout/IconVerticalSolidList"/>
    <dgm:cxn modelId="{CE6C7132-954D-41A4-BE6D-12BA45C100DE}" type="presParOf" srcId="{2F9D924D-845B-454C-B1C8-0F208F78856F}" destId="{1619652C-EF07-4E03-AF97-D2D13B2AF81E}" srcOrd="2" destOrd="0" presId="urn:microsoft.com/office/officeart/2018/2/layout/IconVerticalSolidList"/>
    <dgm:cxn modelId="{EFF9C8FE-AC49-439E-B219-5612F9B08888}" type="presParOf" srcId="{2F9D924D-845B-454C-B1C8-0F208F78856F}" destId="{41B79678-BB40-4261-80CF-B64E70E7402A}" srcOrd="3" destOrd="0" presId="urn:microsoft.com/office/officeart/2018/2/layout/IconVerticalSolidList"/>
    <dgm:cxn modelId="{C00BE611-80BA-4D8E-95B7-086CB2C9C94A}" type="presParOf" srcId="{ABB3ED60-F63D-4ABD-BE88-5B1AFB436B5F}" destId="{0DD9ECD8-26F3-44B7-98F9-1311F9CAC238}" srcOrd="5" destOrd="0" presId="urn:microsoft.com/office/officeart/2018/2/layout/IconVerticalSolidList"/>
    <dgm:cxn modelId="{3AA53D60-CE50-4869-B2CC-8F851DC030EC}" type="presParOf" srcId="{ABB3ED60-F63D-4ABD-BE88-5B1AFB436B5F}" destId="{4111D4D4-656F-4E91-93DC-6C70773BC079}" srcOrd="6" destOrd="0" presId="urn:microsoft.com/office/officeart/2018/2/layout/IconVerticalSolidList"/>
    <dgm:cxn modelId="{7A57BE7A-0FAA-4777-9E06-E3C6B8853ED7}" type="presParOf" srcId="{4111D4D4-656F-4E91-93DC-6C70773BC079}" destId="{53E60317-37CD-47CE-83DB-C8D19E0270AD}" srcOrd="0" destOrd="0" presId="urn:microsoft.com/office/officeart/2018/2/layout/IconVerticalSolidList"/>
    <dgm:cxn modelId="{7C03A7DE-79B9-48B0-8EA3-4C14DB5A876D}" type="presParOf" srcId="{4111D4D4-656F-4E91-93DC-6C70773BC079}" destId="{1F8CD614-8A40-4460-9B09-D2FECBBF76A3}" srcOrd="1" destOrd="0" presId="urn:microsoft.com/office/officeart/2018/2/layout/IconVerticalSolidList"/>
    <dgm:cxn modelId="{66277CE1-5607-42BB-8084-2D01ACDAB2D9}" type="presParOf" srcId="{4111D4D4-656F-4E91-93DC-6C70773BC079}" destId="{259FFB70-1E9C-47B5-9B7B-36013234E6DC}" srcOrd="2" destOrd="0" presId="urn:microsoft.com/office/officeart/2018/2/layout/IconVerticalSolidList"/>
    <dgm:cxn modelId="{9418D320-AC42-4C28-926F-E05F02F67F21}" type="presParOf" srcId="{4111D4D4-656F-4E91-93DC-6C70773BC079}" destId="{28CCA8AF-0C14-40E8-ADD8-33490651955F}" srcOrd="3" destOrd="0" presId="urn:microsoft.com/office/officeart/2018/2/layout/IconVerticalSolidList"/>
    <dgm:cxn modelId="{68B062A9-A5B2-424F-9039-F132525AE48A}" type="presParOf" srcId="{ABB3ED60-F63D-4ABD-BE88-5B1AFB436B5F}" destId="{DF96EDF7-7F8A-4ABB-9D95-7A0B5BA44EC7}" srcOrd="7" destOrd="0" presId="urn:microsoft.com/office/officeart/2018/2/layout/IconVerticalSolidList"/>
    <dgm:cxn modelId="{4D859E25-996F-4EA9-B6AC-192FF78D0169}" type="presParOf" srcId="{ABB3ED60-F63D-4ABD-BE88-5B1AFB436B5F}" destId="{DB087F58-7F1A-42BA-BFD7-BFFE39CB23DD}" srcOrd="8" destOrd="0" presId="urn:microsoft.com/office/officeart/2018/2/layout/IconVerticalSolidList"/>
    <dgm:cxn modelId="{84CDF917-352D-49AF-A9EF-8EEB0B7DE83E}" type="presParOf" srcId="{DB087F58-7F1A-42BA-BFD7-BFFE39CB23DD}" destId="{A6D389E0-D7D9-4A49-9E7D-71F793ECF271}" srcOrd="0" destOrd="0" presId="urn:microsoft.com/office/officeart/2018/2/layout/IconVerticalSolidList"/>
    <dgm:cxn modelId="{E476592F-9CAA-413D-AE36-13698512448C}" type="presParOf" srcId="{DB087F58-7F1A-42BA-BFD7-BFFE39CB23DD}" destId="{D2FAA507-5B8F-43D8-89BE-7DA73E978B3A}" srcOrd="1" destOrd="0" presId="urn:microsoft.com/office/officeart/2018/2/layout/IconVerticalSolidList"/>
    <dgm:cxn modelId="{10FC9C95-460C-4536-A887-70E57CC7C716}" type="presParOf" srcId="{DB087F58-7F1A-42BA-BFD7-BFFE39CB23DD}" destId="{0A5B8D2D-1805-489C-B65C-096CC62CA33D}" srcOrd="2" destOrd="0" presId="urn:microsoft.com/office/officeart/2018/2/layout/IconVerticalSolidList"/>
    <dgm:cxn modelId="{C35E44FB-7F35-42F6-BFB5-1851450E9A9F}" type="presParOf" srcId="{DB087F58-7F1A-42BA-BFD7-BFFE39CB23DD}" destId="{DB462144-CE1C-49B2-BE96-81E2763A44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7B6BC-55AC-B249-93E5-C6F494B07706}">
      <dsp:nvSpPr>
        <dsp:cNvPr id="0" name=""/>
        <dsp:cNvSpPr/>
      </dsp:nvSpPr>
      <dsp:spPr>
        <a:xfrm>
          <a:off x="0" y="0"/>
          <a:ext cx="304495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FB24D-36BA-EC41-9C56-65A266F348AA}">
      <dsp:nvSpPr>
        <dsp:cNvPr id="0" name=""/>
        <dsp:cNvSpPr/>
      </dsp:nvSpPr>
      <dsp:spPr>
        <a:xfrm>
          <a:off x="0" y="0"/>
          <a:ext cx="3044951" cy="40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Steps:</a:t>
          </a:r>
          <a:endParaRPr lang="en-US" sz="1100" kern="1200"/>
        </a:p>
      </dsp:txBody>
      <dsp:txXfrm>
        <a:off x="0" y="0"/>
        <a:ext cx="3044951" cy="406906"/>
      </dsp:txXfrm>
    </dsp:sp>
    <dsp:sp modelId="{EFB1CEC0-30CB-E544-86D2-8A3B0E2B83FC}">
      <dsp:nvSpPr>
        <dsp:cNvPr id="0" name=""/>
        <dsp:cNvSpPr/>
      </dsp:nvSpPr>
      <dsp:spPr>
        <a:xfrm>
          <a:off x="0" y="406906"/>
          <a:ext cx="304495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2FA5F-36F3-D84A-AA7B-82720E4A3D35}">
      <dsp:nvSpPr>
        <dsp:cNvPr id="0" name=""/>
        <dsp:cNvSpPr/>
      </dsp:nvSpPr>
      <dsp:spPr>
        <a:xfrm>
          <a:off x="0" y="406906"/>
          <a:ext cx="3044951" cy="40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Resize to 48×48</a:t>
          </a:r>
        </a:p>
      </dsp:txBody>
      <dsp:txXfrm>
        <a:off x="0" y="406906"/>
        <a:ext cx="3044951" cy="406906"/>
      </dsp:txXfrm>
    </dsp:sp>
    <dsp:sp modelId="{4D8779C3-EF4A-9546-BB92-907EE3967AC6}">
      <dsp:nvSpPr>
        <dsp:cNvPr id="0" name=""/>
        <dsp:cNvSpPr/>
      </dsp:nvSpPr>
      <dsp:spPr>
        <a:xfrm>
          <a:off x="0" y="813813"/>
          <a:ext cx="304495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4A65B-5267-C54F-A400-B4BF2709C3BE}">
      <dsp:nvSpPr>
        <dsp:cNvPr id="0" name=""/>
        <dsp:cNvSpPr/>
      </dsp:nvSpPr>
      <dsp:spPr>
        <a:xfrm>
          <a:off x="0" y="813812"/>
          <a:ext cx="3044951" cy="40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Normalize pixel values to [-1, 1]</a:t>
          </a:r>
        </a:p>
      </dsp:txBody>
      <dsp:txXfrm>
        <a:off x="0" y="813812"/>
        <a:ext cx="3044951" cy="406906"/>
      </dsp:txXfrm>
    </dsp:sp>
    <dsp:sp modelId="{1A9CA939-13A0-914D-A020-62300480E7F4}">
      <dsp:nvSpPr>
        <dsp:cNvPr id="0" name=""/>
        <dsp:cNvSpPr/>
      </dsp:nvSpPr>
      <dsp:spPr>
        <a:xfrm>
          <a:off x="0" y="1220719"/>
          <a:ext cx="304495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93840-EEC1-4442-86EB-F7361338F37A}">
      <dsp:nvSpPr>
        <dsp:cNvPr id="0" name=""/>
        <dsp:cNvSpPr/>
      </dsp:nvSpPr>
      <dsp:spPr>
        <a:xfrm>
          <a:off x="0" y="1220719"/>
          <a:ext cx="3044951" cy="40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Convert to tensors</a:t>
          </a:r>
        </a:p>
      </dsp:txBody>
      <dsp:txXfrm>
        <a:off x="0" y="1220719"/>
        <a:ext cx="3044951" cy="406906"/>
      </dsp:txXfrm>
    </dsp:sp>
    <dsp:sp modelId="{08E5E1F6-A924-BA49-9903-CF4E987946A4}">
      <dsp:nvSpPr>
        <dsp:cNvPr id="0" name=""/>
        <dsp:cNvSpPr/>
      </dsp:nvSpPr>
      <dsp:spPr>
        <a:xfrm>
          <a:off x="0" y="1627626"/>
          <a:ext cx="304495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C2EAC-DD8A-6A4F-8DCE-2A45DFC3254E}">
      <dsp:nvSpPr>
        <dsp:cNvPr id="0" name=""/>
        <dsp:cNvSpPr/>
      </dsp:nvSpPr>
      <dsp:spPr>
        <a:xfrm>
          <a:off x="0" y="1627625"/>
          <a:ext cx="3044951" cy="40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Augmentation Techniques:</a:t>
          </a:r>
          <a:endParaRPr lang="en-US" sz="1100" kern="1200"/>
        </a:p>
      </dsp:txBody>
      <dsp:txXfrm>
        <a:off x="0" y="1627625"/>
        <a:ext cx="3044951" cy="406906"/>
      </dsp:txXfrm>
    </dsp:sp>
    <dsp:sp modelId="{E7EBAA1D-03FF-B44D-8D84-0EF6EF06289D}">
      <dsp:nvSpPr>
        <dsp:cNvPr id="0" name=""/>
        <dsp:cNvSpPr/>
      </dsp:nvSpPr>
      <dsp:spPr>
        <a:xfrm>
          <a:off x="0" y="2034532"/>
          <a:ext cx="304495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39248-8FC0-B542-A3AD-756A57EB9EF7}">
      <dsp:nvSpPr>
        <dsp:cNvPr id="0" name=""/>
        <dsp:cNvSpPr/>
      </dsp:nvSpPr>
      <dsp:spPr>
        <a:xfrm>
          <a:off x="0" y="2034532"/>
          <a:ext cx="3044951" cy="40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Random horizontal flips</a:t>
          </a:r>
        </a:p>
      </dsp:txBody>
      <dsp:txXfrm>
        <a:off x="0" y="2034532"/>
        <a:ext cx="3044951" cy="406906"/>
      </dsp:txXfrm>
    </dsp:sp>
    <dsp:sp modelId="{27FA68B2-E597-E84E-9523-E2BCCBF03D57}">
      <dsp:nvSpPr>
        <dsp:cNvPr id="0" name=""/>
        <dsp:cNvSpPr/>
      </dsp:nvSpPr>
      <dsp:spPr>
        <a:xfrm>
          <a:off x="0" y="2441438"/>
          <a:ext cx="304495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74EA1-6B95-8D4E-B8B0-D4787E5820F0}">
      <dsp:nvSpPr>
        <dsp:cNvPr id="0" name=""/>
        <dsp:cNvSpPr/>
      </dsp:nvSpPr>
      <dsp:spPr>
        <a:xfrm>
          <a:off x="0" y="2441438"/>
          <a:ext cx="3044951" cy="40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Random rotations (future work)</a:t>
          </a:r>
        </a:p>
      </dsp:txBody>
      <dsp:txXfrm>
        <a:off x="0" y="2441438"/>
        <a:ext cx="3044951" cy="406906"/>
      </dsp:txXfrm>
    </dsp:sp>
    <dsp:sp modelId="{A2E9F30B-20C4-CC42-9680-C7EDFD5CB209}">
      <dsp:nvSpPr>
        <dsp:cNvPr id="0" name=""/>
        <dsp:cNvSpPr/>
      </dsp:nvSpPr>
      <dsp:spPr>
        <a:xfrm>
          <a:off x="0" y="2848345"/>
          <a:ext cx="304495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4ED75-AB47-A440-B3CE-6A5E4442BE88}">
      <dsp:nvSpPr>
        <dsp:cNvPr id="0" name=""/>
        <dsp:cNvSpPr/>
      </dsp:nvSpPr>
      <dsp:spPr>
        <a:xfrm>
          <a:off x="0" y="2848345"/>
          <a:ext cx="3044951" cy="40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Dataloader:</a:t>
          </a:r>
          <a:r>
            <a:rPr lang="en-US" sz="1100" kern="1200"/>
            <a:t> Used torchvision.datasets.ImageFolder</a:t>
          </a:r>
        </a:p>
      </dsp:txBody>
      <dsp:txXfrm>
        <a:off x="0" y="2848345"/>
        <a:ext cx="3044951" cy="4069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BBB88-8F3A-4548-801F-ACCDDC680B41}">
      <dsp:nvSpPr>
        <dsp:cNvPr id="0" name=""/>
        <dsp:cNvSpPr/>
      </dsp:nvSpPr>
      <dsp:spPr>
        <a:xfrm>
          <a:off x="0" y="2423"/>
          <a:ext cx="7729728" cy="5161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923EA-3B61-4E23-8FA3-405680169920}">
      <dsp:nvSpPr>
        <dsp:cNvPr id="0" name=""/>
        <dsp:cNvSpPr/>
      </dsp:nvSpPr>
      <dsp:spPr>
        <a:xfrm>
          <a:off x="156147" y="118566"/>
          <a:ext cx="283904" cy="283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268C7-29DB-45D1-AA13-A950744C1BE6}">
      <dsp:nvSpPr>
        <dsp:cNvPr id="0" name=""/>
        <dsp:cNvSpPr/>
      </dsp:nvSpPr>
      <dsp:spPr>
        <a:xfrm>
          <a:off x="596198" y="2423"/>
          <a:ext cx="7133529" cy="516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30" tIns="54630" rIns="54630" bIns="5463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Input image from demo/sample_face.jpg</a:t>
          </a:r>
        </a:p>
      </dsp:txBody>
      <dsp:txXfrm>
        <a:off x="596198" y="2423"/>
        <a:ext cx="7133529" cy="516189"/>
      </dsp:txXfrm>
    </dsp:sp>
    <dsp:sp modelId="{28C758C8-F4FA-461F-9157-DB3E86A7D683}">
      <dsp:nvSpPr>
        <dsp:cNvPr id="0" name=""/>
        <dsp:cNvSpPr/>
      </dsp:nvSpPr>
      <dsp:spPr>
        <a:xfrm>
          <a:off x="0" y="647660"/>
          <a:ext cx="7729728" cy="5161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39C1E-C9A9-4CC2-9406-6E14DB37C38E}">
      <dsp:nvSpPr>
        <dsp:cNvPr id="0" name=""/>
        <dsp:cNvSpPr/>
      </dsp:nvSpPr>
      <dsp:spPr>
        <a:xfrm>
          <a:off x="156147" y="763802"/>
          <a:ext cx="283904" cy="283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321FD4-BDCB-43C8-8115-AC5C7CE105E8}">
      <dsp:nvSpPr>
        <dsp:cNvPr id="0" name=""/>
        <dsp:cNvSpPr/>
      </dsp:nvSpPr>
      <dsp:spPr>
        <a:xfrm>
          <a:off x="596198" y="647660"/>
          <a:ext cx="7133529" cy="516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30" tIns="54630" rIns="54630" bIns="5463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Output: </a:t>
          </a:r>
          <a:r>
            <a:rPr lang="en-US" sz="1900" b="1" kern="1200"/>
            <a:t>Predicted Emotion → Fear</a:t>
          </a:r>
          <a:endParaRPr lang="en-US" sz="1900" kern="1200"/>
        </a:p>
      </dsp:txBody>
      <dsp:txXfrm>
        <a:off x="596198" y="647660"/>
        <a:ext cx="7133529" cy="516189"/>
      </dsp:txXfrm>
    </dsp:sp>
    <dsp:sp modelId="{98AC15D9-3C09-4818-8982-A14CB8A5BE67}">
      <dsp:nvSpPr>
        <dsp:cNvPr id="0" name=""/>
        <dsp:cNvSpPr/>
      </dsp:nvSpPr>
      <dsp:spPr>
        <a:xfrm>
          <a:off x="0" y="1292896"/>
          <a:ext cx="7729728" cy="5161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6659E-D2F9-4BC1-A68A-3F9F09B7919E}">
      <dsp:nvSpPr>
        <dsp:cNvPr id="0" name=""/>
        <dsp:cNvSpPr/>
      </dsp:nvSpPr>
      <dsp:spPr>
        <a:xfrm>
          <a:off x="156147" y="1409039"/>
          <a:ext cx="283904" cy="283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79678-BB40-4261-80CF-B64E70E7402A}">
      <dsp:nvSpPr>
        <dsp:cNvPr id="0" name=""/>
        <dsp:cNvSpPr/>
      </dsp:nvSpPr>
      <dsp:spPr>
        <a:xfrm>
          <a:off x="596198" y="1292896"/>
          <a:ext cx="7133529" cy="516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30" tIns="54630" rIns="54630" bIns="5463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Uses trained model checkpoint (best_model.pth)</a:t>
          </a:r>
        </a:p>
      </dsp:txBody>
      <dsp:txXfrm>
        <a:off x="596198" y="1292896"/>
        <a:ext cx="7133529" cy="516189"/>
      </dsp:txXfrm>
    </dsp:sp>
    <dsp:sp modelId="{53E60317-37CD-47CE-83DB-C8D19E0270AD}">
      <dsp:nvSpPr>
        <dsp:cNvPr id="0" name=""/>
        <dsp:cNvSpPr/>
      </dsp:nvSpPr>
      <dsp:spPr>
        <a:xfrm>
          <a:off x="0" y="1938133"/>
          <a:ext cx="7729728" cy="5161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8CD614-8A40-4460-9B09-D2FECBBF76A3}">
      <dsp:nvSpPr>
        <dsp:cNvPr id="0" name=""/>
        <dsp:cNvSpPr/>
      </dsp:nvSpPr>
      <dsp:spPr>
        <a:xfrm>
          <a:off x="156147" y="2054276"/>
          <a:ext cx="283904" cy="283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CA8AF-0C14-40E8-ADD8-33490651955F}">
      <dsp:nvSpPr>
        <dsp:cNvPr id="0" name=""/>
        <dsp:cNvSpPr/>
      </dsp:nvSpPr>
      <dsp:spPr>
        <a:xfrm>
          <a:off x="596198" y="1938133"/>
          <a:ext cx="7133529" cy="516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30" tIns="54630" rIns="54630" bIns="5463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Fast inference (~&lt;0.5s per image)</a:t>
          </a:r>
        </a:p>
      </dsp:txBody>
      <dsp:txXfrm>
        <a:off x="596198" y="1938133"/>
        <a:ext cx="7133529" cy="516189"/>
      </dsp:txXfrm>
    </dsp:sp>
    <dsp:sp modelId="{A6D389E0-D7D9-4A49-9E7D-71F793ECF271}">
      <dsp:nvSpPr>
        <dsp:cNvPr id="0" name=""/>
        <dsp:cNvSpPr/>
      </dsp:nvSpPr>
      <dsp:spPr>
        <a:xfrm>
          <a:off x="0" y="2583370"/>
          <a:ext cx="7729728" cy="5161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FAA507-5B8F-43D8-89BE-7DA73E978B3A}">
      <dsp:nvSpPr>
        <dsp:cNvPr id="0" name=""/>
        <dsp:cNvSpPr/>
      </dsp:nvSpPr>
      <dsp:spPr>
        <a:xfrm>
          <a:off x="156147" y="2699512"/>
          <a:ext cx="283904" cy="2839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62144-CE1C-49B2-BE96-81E2763A44CD}">
      <dsp:nvSpPr>
        <dsp:cNvPr id="0" name=""/>
        <dsp:cNvSpPr/>
      </dsp:nvSpPr>
      <dsp:spPr>
        <a:xfrm>
          <a:off x="596198" y="2583370"/>
          <a:ext cx="7133529" cy="516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630" tIns="54630" rIns="54630" bIns="5463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Supports grayscale webcam images (future scope)</a:t>
          </a:r>
        </a:p>
      </dsp:txBody>
      <dsp:txXfrm>
        <a:off x="596198" y="2583370"/>
        <a:ext cx="7133529" cy="516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84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5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2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09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5/10/25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5033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24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2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5/10/25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2C5EAEF-6478-4102-8F5D-A5FE9FC97ACB}" type="datetime1">
              <a:rPr lang="en-US" smtClean="0"/>
              <a:t>5/10/25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7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B99E83-0EB0-0F2B-E692-2BDE0A12C8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E8C777-7247-3B92-5222-856C3EF5E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chemeClr val="bg1">
              <a:alpha val="60000"/>
            </a:schemeClr>
          </a:solidFill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Facial Emotion Recognition using CNN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19711-61D6-3248-78B7-263C539D5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54064" y="4633784"/>
            <a:ext cx="2837916" cy="20759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</a:rPr>
              <a:t>Presented By: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</a:rPr>
              <a:t>Ganesh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</a:rPr>
              <a:t>Vijaya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</a:rPr>
              <a:t>Jyotsna 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052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AD85578-1E4B-4014-9D52-E7689475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550B3F-9390-4CA1-B3C8-91529289D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FF929-F5D3-DBD2-38C2-F4AA3503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518" y="1059838"/>
            <a:ext cx="3632052" cy="473832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Summary &amp; 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AF56-1CB7-0906-2F87-472D4DD95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109" y="1059838"/>
            <a:ext cx="4665397" cy="473832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Summary: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a CNN for facial emotion recognition from scratch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FER2013 dataset (preprocessed, trained, validated)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Achieved real-time demo on local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Delivered a modular, well-documented codebase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Contribution: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Ganesh: Model, tuning,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Vijaya: Preprocessing, EDA,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Jyotsna: GitHub, final report, video &amp; slides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86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AA0D9-E65B-33D4-BF2A-49920B567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b="1" dirty="0"/>
              <a:t>Problem Statement &amp; 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B6A3C-5F0E-FD18-F9BE-39CF26D23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</a:rPr>
              <a:t>Emotions are crucial for non-verbal communication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</a:rPr>
              <a:t>Automating facial emotion recognition helps in: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</a:rPr>
              <a:t>Mental health monitoring (e.g., detecting prolonged sadness)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</a:rPr>
              <a:t>Emotion-aware chatbots and virtual assistants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</a:rPr>
              <a:t>Smart classrooms for detecting engagement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</a:rPr>
              <a:t>Surveillance systems for detecting aggression or fear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404040"/>
                </a:solidFill>
              </a:rPr>
              <a:t>Manual interpretation is subjective — we aim for an accurate and consistent CNN-based solution</a:t>
            </a:r>
          </a:p>
          <a:p>
            <a:pPr>
              <a:lnSpc>
                <a:spcPct val="90000"/>
              </a:lnSpc>
            </a:pPr>
            <a:endParaRPr 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517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68B9C-8170-C2C9-FBF5-9110910D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Dataset Overview – FER2013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255E-20A1-492D-F6DD-C336FCE9E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Source: FER2013 on Kaggle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~35,887 images of size 48x48, grayscale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7 emotions: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Angry, Disgust, Fear, Happy, Sad, Surprise, Neutral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Provided in folder format (train/test)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Unbalanced classes → requires augmentation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50589-4174-7674-79DE-89B32B7BF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008" y="936231"/>
            <a:ext cx="3419524" cy="2034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F8E9EC-DD3B-0920-4302-8BADEA30C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008" y="3804458"/>
            <a:ext cx="3419524" cy="203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0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94C8-5870-3D30-5D7D-D90047565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>
            <a:normAutofit/>
          </a:bodyPr>
          <a:lstStyle/>
          <a:p>
            <a:r>
              <a:rPr lang="en-US" sz="2000"/>
              <a:t>Data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25D2F-C912-CEA7-C6FF-153E72235F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617" r="1" b="3586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5FCA335-DC86-A198-CF50-4B75058B02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184354"/>
              </p:ext>
            </p:extLst>
          </p:nvPr>
        </p:nvGraphicFramePr>
        <p:xfrm>
          <a:off x="804670" y="2640692"/>
          <a:ext cx="3044952" cy="3255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2676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EB5B-4EF9-545D-4ECA-A008D6835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600"/>
              <a:t>CNN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1CE09-DD36-6FD2-B394-CB99C7B35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/>
              <a:t>Custom CNN with 2 convolutional blocks: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/>
              <a:t>Conv → </a:t>
            </a:r>
            <a:r>
              <a:rPr lang="en-US" sz="1500" err="1"/>
              <a:t>ReLU</a:t>
            </a:r>
            <a:r>
              <a:rPr lang="en-US" sz="1500"/>
              <a:t> → </a:t>
            </a:r>
            <a:r>
              <a:rPr lang="en-US" sz="1500" err="1"/>
              <a:t>MaxPool</a:t>
            </a:r>
            <a:r>
              <a:rPr lang="en-US" sz="1500"/>
              <a:t> → Dropout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/>
              <a:t>Fully connected layer for classification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Input:</a:t>
            </a:r>
            <a:r>
              <a:rPr lang="en-US" sz="1500"/>
              <a:t> 1×48×48 grayscale image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Output:</a:t>
            </a:r>
            <a:r>
              <a:rPr lang="en-US" sz="1500"/>
              <a:t> 7-class </a:t>
            </a:r>
            <a:r>
              <a:rPr lang="en-US" sz="1500" err="1"/>
              <a:t>softmax</a:t>
            </a:r>
            <a:r>
              <a:rPr lang="en-US" sz="1500"/>
              <a:t> logits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Regularization:</a:t>
            </a:r>
            <a:r>
              <a:rPr lang="en-US" sz="1500"/>
              <a:t> Dropout (0.25 and 0.5)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No pretrained models used</a:t>
            </a: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2F6DD-5DA8-6F12-DCC3-0696A1680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072" y="1293275"/>
            <a:ext cx="5557651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9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46E3-73B8-85EE-A6B2-DED4371E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en-US" dirty="0"/>
              <a:t>Training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79A89-EA95-AE90-6918-ED1AC8EDB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Loss Function:</a:t>
            </a:r>
            <a:r>
              <a:rPr lang="en-US"/>
              <a:t> CrossEntropyLoss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Optimizer:</a:t>
            </a:r>
            <a:r>
              <a:rPr lang="en-US"/>
              <a:t> Adam (lr = 0.001)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Batch Size:</a:t>
            </a:r>
            <a:r>
              <a:rPr lang="en-US"/>
              <a:t> 64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Epochs:</a:t>
            </a:r>
            <a:r>
              <a:rPr lang="en-US"/>
              <a:t> 30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Train/Val split:</a:t>
            </a:r>
            <a:r>
              <a:rPr lang="en-US"/>
              <a:t> 80/20 using ImageFolder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Trained on: Local system (mention CPU/GPU if used)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Used tqdm for progress visualization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991071-7E4D-A4BD-E9A8-DD3C9C31B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789" y="2010233"/>
            <a:ext cx="4782312" cy="28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9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AE390-83E0-09FF-D63F-403EC371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>
            <a:normAutofit/>
          </a:bodyPr>
          <a:lstStyle/>
          <a:p>
            <a:r>
              <a:rPr lang="en-US" sz="2000"/>
              <a:t>Metrics &amp;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D044-6D52-18D5-44EB-D1CD27FC2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0" y="2640692"/>
            <a:ext cx="3044952" cy="325525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Achieved </a:t>
            </a:r>
            <a:r>
              <a:rPr lang="en-US" sz="1600" b="1" dirty="0"/>
              <a:t>96.67% accuracy</a:t>
            </a:r>
            <a:r>
              <a:rPr lang="en-US" sz="1600" dirty="0"/>
              <a:t> on test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Metrics: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Precision, Recall, F1-score (per class)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Confusion matrix shows strong performance on “Happy”, weaker on “Disgust”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High F1 on dominant classes like “Surprise” and “Neutral”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BF8739-F931-5E69-93EB-51A0D444D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48892"/>
            <a:ext cx="7772400" cy="636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2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A324-2F1E-6C95-78AE-DB185217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Demo – Real Image Prediction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54A22FE-9C09-A948-B716-AD22F8AF56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9B238DB-E17F-26A2-0FAE-F8473FEB62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0614" y="2384637"/>
            <a:ext cx="3374685" cy="3101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F16D87-DCF1-710B-82A2-7823A649E4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0613" y="5489244"/>
            <a:ext cx="3374685" cy="35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1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AEDE2-5C8B-79F8-8E05-13FC1031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Where Can This Be Used?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12071-95F7-BDD0-27E5-8DF2323D9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>
                <a:solidFill>
                  <a:schemeClr val="bg1"/>
                </a:solidFill>
              </a:rPr>
              <a:t>Applications:</a:t>
            </a:r>
            <a:endParaRPr lang="en-US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Emotion-aware chatbots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Online learning platforms (detect confusion or engagement)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Healthcare systems for mood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Driver fatigue detection systems</a:t>
            </a:r>
          </a:p>
          <a:p>
            <a:pPr>
              <a:buNone/>
            </a:pP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b="1">
                <a:solidFill>
                  <a:schemeClr val="bg1"/>
                </a:solidFill>
              </a:rPr>
              <a:t>Future Enhancements:</a:t>
            </a:r>
            <a:endParaRPr lang="en-US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Use ResNet18 or MobileNetV2 for better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Real-time webcam emotion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Add audio-based emotion detection (multimodal)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Train with larger, more diverse datasets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506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31</TotalTime>
  <Words>463</Words>
  <Application>Microsoft Macintosh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Facial Emotion Recognition using CNN</vt:lpstr>
      <vt:lpstr>Problem Statement &amp; Motivation</vt:lpstr>
      <vt:lpstr>Dataset Overview – FER2013</vt:lpstr>
      <vt:lpstr>Data Handling</vt:lpstr>
      <vt:lpstr>CNN Architecture</vt:lpstr>
      <vt:lpstr>Training Pipeline</vt:lpstr>
      <vt:lpstr>Metrics &amp; Performance</vt:lpstr>
      <vt:lpstr>Model Demo – Real Image Prediction</vt:lpstr>
      <vt:lpstr>Where Can This Be Used?</vt:lpstr>
      <vt:lpstr>Summary &amp; 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Kishore Reddy Mamidi</dc:creator>
  <cp:lastModifiedBy>Kishore Reddy Mamidi</cp:lastModifiedBy>
  <cp:revision>1</cp:revision>
  <dcterms:created xsi:type="dcterms:W3CDTF">2025-05-11T00:11:01Z</dcterms:created>
  <dcterms:modified xsi:type="dcterms:W3CDTF">2025-05-11T00:42:20Z</dcterms:modified>
</cp:coreProperties>
</file>