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00" d="100"/>
          <a:sy n="300" d="100"/>
        </p:scale>
        <p:origin x="-9154" y="-5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9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DCF06D-4D7A-4C68-9C00-16D9A57205F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A9B33-1072-4DE5-8C5C-23C3391721A0}"/>
              </a:ext>
            </a:extLst>
          </p:cNvPr>
          <p:cNvGrpSpPr/>
          <p:nvPr/>
        </p:nvGrpSpPr>
        <p:grpSpPr>
          <a:xfrm>
            <a:off x="1460852" y="908747"/>
            <a:ext cx="2330263" cy="554552"/>
            <a:chOff x="1460852" y="908747"/>
            <a:chExt cx="2330263" cy="5545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4708FF-E10F-491C-9D45-FE816C0A32F8}"/>
                </a:ext>
              </a:extLst>
            </p:cNvPr>
            <p:cNvSpPr txBox="1"/>
            <p:nvPr/>
          </p:nvSpPr>
          <p:spPr>
            <a:xfrm>
              <a:off x="1665998" y="908747"/>
              <a:ext cx="21251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G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ANESH</a:t>
              </a:r>
              <a:r>
                <a:rPr lang="en-US" sz="20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KEDARI</a:t>
              </a:r>
              <a:endParaRPr lang="en-US" sz="2000" dirty="0">
                <a:solidFill>
                  <a:schemeClr val="bg1"/>
                </a:solidFill>
                <a:latin typeface="Biome" panose="020B0503030204020804" pitchFamily="34" charset="0"/>
                <a:ea typeface="STHupo" panose="020B0503020204020204" pitchFamily="2" charset="-122"/>
                <a:cs typeface="Biome" panose="020B05030302040208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B56E1E-4A4A-4CF5-91A9-D7C07F7D054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38" y="1054510"/>
              <a:ext cx="14390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E554BA-D5EB-4C9A-964B-E1B77D5C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91962" y="1057684"/>
              <a:ext cx="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96E2C5-DA97-46CE-9CD6-314AFD399352}"/>
                </a:ext>
              </a:extLst>
            </p:cNvPr>
            <p:cNvGrpSpPr/>
            <p:nvPr/>
          </p:nvGrpSpPr>
          <p:grpSpPr>
            <a:xfrm>
              <a:off x="1460852" y="1244463"/>
              <a:ext cx="1079237" cy="218836"/>
              <a:chOff x="1762030" y="1170595"/>
              <a:chExt cx="1079237" cy="2188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753896-16F2-4081-A5F2-BD2B316C39F9}"/>
                  </a:ext>
                </a:extLst>
              </p:cNvPr>
              <p:cNvSpPr/>
              <p:nvPr/>
            </p:nvSpPr>
            <p:spPr>
              <a:xfrm>
                <a:off x="1762030" y="1170595"/>
                <a:ext cx="8563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 Atelier of a G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29711F-4FA8-4923-840C-32817776A68B}"/>
                  </a:ext>
                </a:extLst>
              </p:cNvPr>
              <p:cNvSpPr/>
              <p:nvPr/>
            </p:nvSpPr>
            <p:spPr>
              <a:xfrm>
                <a:off x="2436397" y="1213071"/>
                <a:ext cx="404870" cy="169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∑∑</a:t>
                </a:r>
                <a:endParaRPr lang="en-US" sz="14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7F4440-230C-4AAD-B0D1-6AECE6BC3553}"/>
                  </a:ext>
                </a:extLst>
              </p:cNvPr>
              <p:cNvSpPr/>
              <p:nvPr/>
            </p:nvSpPr>
            <p:spPr>
              <a:xfrm>
                <a:off x="2532462" y="1173987"/>
                <a:ext cx="2519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K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A8C92C-6B9D-4D33-AB17-23624B1F2DA1}"/>
                </a:ext>
              </a:extLst>
            </p:cNvPr>
            <p:cNvSpPr txBox="1"/>
            <p:nvPr/>
          </p:nvSpPr>
          <p:spPr>
            <a:xfrm>
              <a:off x="1514846" y="953102"/>
              <a:ext cx="101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solidFill>
                    <a:schemeClr val="bg1"/>
                  </a:solidFill>
                  <a:latin typeface="Magneto" panose="04030805050802020D02" pitchFamily="82" charset="0"/>
                </a:rPr>
                <a:t>師</a:t>
              </a:r>
              <a:endParaRPr lang="en-US" sz="2400" dirty="0">
                <a:solidFill>
                  <a:schemeClr val="bg1"/>
                </a:solidFill>
                <a:latin typeface="Magneto" panose="04030805050802020D02" pitchFamily="82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9B14154-3E9A-407D-B980-81E13C98F82D}"/>
              </a:ext>
            </a:extLst>
          </p:cNvPr>
          <p:cNvSpPr txBox="1"/>
          <p:nvPr/>
        </p:nvSpPr>
        <p:spPr>
          <a:xfrm>
            <a:off x="1376467" y="2472638"/>
            <a:ext cx="1163622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chemeClr val="tx1"/>
                </a:solidFill>
                <a:latin typeface="Magneto" panose="04030805050802020D02" pitchFamily="82" charset="0"/>
              </a:rPr>
              <a:t>師</a:t>
            </a:r>
            <a:endParaRPr lang="en-US" sz="8000" dirty="0">
              <a:solidFill>
                <a:schemeClr val="tx1"/>
              </a:solidFill>
              <a:latin typeface="Biome" panose="020B0503030204020804" pitchFamily="34" charset="0"/>
              <a:ea typeface="STHupo" panose="020B0503020204020204" pitchFamily="2" charset="-122"/>
              <a:cs typeface="Biome" panose="020B05030302040208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14E63-98C1-4C77-BFF5-4B4A889979CF}"/>
              </a:ext>
            </a:extLst>
          </p:cNvPr>
          <p:cNvGrpSpPr/>
          <p:nvPr/>
        </p:nvGrpSpPr>
        <p:grpSpPr>
          <a:xfrm>
            <a:off x="5664257" y="3518801"/>
            <a:ext cx="1932883" cy="461665"/>
            <a:chOff x="5664257" y="3518801"/>
            <a:chExt cx="1932883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470450-648C-4ABD-9EBF-22533D05EC04}"/>
                </a:ext>
              </a:extLst>
            </p:cNvPr>
            <p:cNvSpPr txBox="1"/>
            <p:nvPr/>
          </p:nvSpPr>
          <p:spPr>
            <a:xfrm>
              <a:off x="5664257" y="3518801"/>
              <a:ext cx="19328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G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ANESH</a:t>
              </a:r>
              <a:r>
                <a:rPr lang="en-US" sz="20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KEDARI</a:t>
              </a:r>
              <a:endParaRPr lang="en-US" sz="2000" dirty="0">
                <a:solidFill>
                  <a:schemeClr val="bg1"/>
                </a:solidFill>
                <a:latin typeface="Biome" panose="020B0503030204020804" pitchFamily="34" charset="0"/>
                <a:ea typeface="STHupo" panose="020B0503020204020204" pitchFamily="2" charset="-122"/>
                <a:cs typeface="Biome" panose="020B05030302040208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255D33-7DFB-4052-89FB-2B68552FF350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37" y="3664564"/>
              <a:ext cx="14390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518A7B-722F-4658-AC69-5EF7B94B06A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381" y="3667738"/>
              <a:ext cx="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866DC2-982E-47C4-BD93-1DB886AA1163}"/>
                </a:ext>
              </a:extLst>
            </p:cNvPr>
            <p:cNvGrpSpPr/>
            <p:nvPr/>
          </p:nvGrpSpPr>
          <p:grpSpPr>
            <a:xfrm>
              <a:off x="6171363" y="3805120"/>
              <a:ext cx="1079830" cy="175343"/>
              <a:chOff x="1761437" y="1148629"/>
              <a:chExt cx="1079830" cy="2206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17CA4-0077-4F14-8535-A9445DBC2FAA}"/>
                  </a:ext>
                </a:extLst>
              </p:cNvPr>
              <p:cNvSpPr/>
              <p:nvPr/>
            </p:nvSpPr>
            <p:spPr>
              <a:xfrm>
                <a:off x="1761437" y="1153837"/>
                <a:ext cx="8563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 Atelier of a G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B2764D-3F1F-493F-B74F-8B81FCFB2C16}"/>
                  </a:ext>
                </a:extLst>
              </p:cNvPr>
              <p:cNvSpPr/>
              <p:nvPr/>
            </p:nvSpPr>
            <p:spPr>
              <a:xfrm>
                <a:off x="2436397" y="1176920"/>
                <a:ext cx="404870" cy="169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∑∑</a:t>
                </a:r>
                <a:endParaRPr lang="en-US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FB70D3-ADFA-4292-9919-8B41D851E485}"/>
                  </a:ext>
                </a:extLst>
              </p:cNvPr>
              <p:cNvSpPr/>
              <p:nvPr/>
            </p:nvSpPr>
            <p:spPr>
              <a:xfrm>
                <a:off x="2538743" y="1148629"/>
                <a:ext cx="2519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K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4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Biome</vt:lpstr>
      <vt:lpstr>Biome Light</vt:lpstr>
      <vt:lpstr>Century Gothic</vt:lpstr>
      <vt:lpstr>Magneto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KEDARI</dc:creator>
  <cp:lastModifiedBy>Ganesh Kedari</cp:lastModifiedBy>
  <cp:revision>11</cp:revision>
  <dcterms:created xsi:type="dcterms:W3CDTF">2019-11-09T16:23:03Z</dcterms:created>
  <dcterms:modified xsi:type="dcterms:W3CDTF">2019-11-27T16:08:21Z</dcterms:modified>
</cp:coreProperties>
</file>