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EDE9F-4227-44A0-84D3-5BA94EC5B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796321-3407-4355-9B2C-5212BC3C7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82C35-7E2A-422C-BE2B-86EB7E8CE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9A29D-291F-4C2B-A890-FA5A4230FFDB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F4244-9C08-4D36-9B80-BD13388F3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7FEE9-2D88-4C7C-8E02-49E017CB9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CABC-93A3-4E9F-9D3D-2DDA3FD95D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189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EFF2D-0E31-431F-B52A-94C8C5451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08A45E-BA9B-4AC6-9F96-328D481E6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47779-7E3E-45F1-A0A4-220CC406C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9A29D-291F-4C2B-A890-FA5A4230FFDB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3E1AE-BF05-44AC-B3CF-910BAD4CB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0EF4E-2FD1-460E-B6AF-EF0938CC4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CABC-93A3-4E9F-9D3D-2DDA3FD95D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639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F0A9A6-C1FC-4EBB-AF08-6115B8095B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E75D2-FD32-44DB-96CD-4CB18238F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12AB9-F269-46CB-BF3C-32B7322ED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9A29D-291F-4C2B-A890-FA5A4230FFDB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98F97-792E-4582-A42D-E5FDD0783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9952E-29D1-4C18-ADD2-51CCCAF4D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CABC-93A3-4E9F-9D3D-2DDA3FD95D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10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8C75E-5D50-4CA7-A3B6-69DEA6B3D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6359E-8F6E-4AC9-9FAB-AD97629F5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C9E32-DADC-4A9A-A08C-E3D483AB9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9A29D-291F-4C2B-A890-FA5A4230FFDB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CB7B2-F1C8-453A-966B-2812513EB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9F5A1-3E4B-447D-ADD6-6361BEA7B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CABC-93A3-4E9F-9D3D-2DDA3FD95D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403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4A414-149A-415D-9E2C-4F98A2B0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3E7CB-1135-4CC6-AB11-7731F8F9D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99DDF-3918-4656-AE69-32D062089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9A29D-291F-4C2B-A890-FA5A4230FFDB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8BD66-F9FA-40D0-AC91-8D923879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1198B-231D-4F07-97D2-B4A47BB5E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CABC-93A3-4E9F-9D3D-2DDA3FD95D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826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3914C-CCC5-45D9-94D0-A53739876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0173B-DA27-4BF1-9317-390522F3EF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37A47A-2C15-4F9A-BB81-999493CA2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F2001-F8D8-434E-ABF5-5EF96A68D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9A29D-291F-4C2B-A890-FA5A4230FFDB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14247-6B77-4A4D-B473-DA21A7186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41365-268D-423C-A425-6D59A7427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CABC-93A3-4E9F-9D3D-2DDA3FD95D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580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65F7-74C0-4D71-A4F3-4E9526EC2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9605FA-0F0B-49D9-B99E-D93FB7D45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60F93B-C90A-486A-A8DA-35EC94623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C68A1E-A8F1-46E5-BD76-574281D9ED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C5392B-C732-49F7-8D85-6C85C3A7E8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F1EA6A-E98E-47B6-A950-7105402FD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9A29D-291F-4C2B-A890-FA5A4230FFDB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2C685C-4235-41D2-8E33-89760F1C7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D54476-6811-4040-A676-CBBED86C0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CABC-93A3-4E9F-9D3D-2DDA3FD95D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822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19C0D-50A5-4D0F-9E51-12D8BBB9E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632521-A1EB-4DFB-86ED-971CFF3B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9A29D-291F-4C2B-A890-FA5A4230FFDB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93D85D-6762-49F3-B69F-F591CBCD0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38248B-E419-4250-92B1-383CF18A6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CABC-93A3-4E9F-9D3D-2DDA3FD95D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502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27B5F3-879D-4943-88D5-DCF610957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9A29D-291F-4C2B-A890-FA5A4230FFDB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1D0746-CD9D-4EEC-BE20-EA1F575B4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4F7F69-66EB-4C43-82FC-722DF7A8C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CABC-93A3-4E9F-9D3D-2DDA3FD95D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75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C5926-A9A4-4C89-9317-12743AD09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D9D06-5A2A-45C4-8898-083A10C15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8EB9B3-56D5-4A46-AA85-EA192B048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58994-43F3-4845-AD39-D36DB2DF4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9A29D-291F-4C2B-A890-FA5A4230FFDB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7E3747-B606-4D53-AA3A-8ECA114C2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96FDF-4F5D-4B5C-BB02-87A46FEC9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CABC-93A3-4E9F-9D3D-2DDA3FD95D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748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58443-A6FA-4995-8711-7536D6A4D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2D2411-1669-4DE4-B334-D2AE16C6A4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6B75A-2118-4527-8F03-A62CD0590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150120-BB19-4155-BD0F-B5799EABA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9A29D-291F-4C2B-A890-FA5A4230FFDB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0E61B-BB46-4C9F-9E20-004BA0388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7B043-BEBC-4650-BB02-DEAE6C9D1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CABC-93A3-4E9F-9D3D-2DDA3FD95D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048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234D4C-9752-4F07-B680-A647D44C2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981A2-A7F9-491C-856F-D8E479268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D2267-9862-418D-96EB-2ADF3B2B58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9A29D-291F-4C2B-A890-FA5A4230FFDB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71E29-6339-4C58-B07A-BE54442C89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C1F7D-38A6-4612-9AE8-A044EBF95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2CABC-93A3-4E9F-9D3D-2DDA3FD95D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212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5196C8-B8EB-460B-8382-5F15D64F247E}"/>
              </a:ext>
            </a:extLst>
          </p:cNvPr>
          <p:cNvSpPr/>
          <p:nvPr/>
        </p:nvSpPr>
        <p:spPr>
          <a:xfrm>
            <a:off x="1959428" y="359228"/>
            <a:ext cx="7147249" cy="620019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 descr="The Immortals Of Meluha (Marathi) eBook : Amish: Amazon.in: Kindle Store">
            <a:extLst>
              <a:ext uri="{FF2B5EF4-FFF2-40B4-BE49-F238E27FC236}">
                <a16:creationId xmlns:a16="http://schemas.microsoft.com/office/drawing/2014/main" id="{93161CEA-D55B-4CAD-A250-57028B9CB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220" y="330494"/>
            <a:ext cx="4015663" cy="6197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111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5196C8-B8EB-460B-8382-5F15D64F247E}"/>
              </a:ext>
            </a:extLst>
          </p:cNvPr>
          <p:cNvSpPr/>
          <p:nvPr/>
        </p:nvSpPr>
        <p:spPr>
          <a:xfrm>
            <a:off x="1959428" y="359228"/>
            <a:ext cx="7147249" cy="620019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37CD6B1-7D42-4F3C-BACD-EE67D2167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1258" y="388090"/>
            <a:ext cx="3945198" cy="6171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8606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Ganesh Kedari</dc:creator>
  <cp:lastModifiedBy>Ganesh Kedari</cp:lastModifiedBy>
  <cp:revision>2</cp:revision>
  <dcterms:created xsi:type="dcterms:W3CDTF">2022-01-30T12:45:05Z</dcterms:created>
  <dcterms:modified xsi:type="dcterms:W3CDTF">2022-01-30T14:17:52Z</dcterms:modified>
</cp:coreProperties>
</file>