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EDE9F-4227-44A0-84D3-5BA94EC5B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96321-3407-4355-9B2C-5212BC3C7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82C35-7E2A-422C-BE2B-86EB7E8CE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F4244-9C08-4D36-9B80-BD13388F3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7FEE9-2D88-4C7C-8E02-49E017CB9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189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EFF2D-0E31-431F-B52A-94C8C5451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08A45E-BA9B-4AC6-9F96-328D481E62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7779-7E3E-45F1-A0A4-220CC406C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63E1AE-BF05-44AC-B3CF-910BAD4CB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0EF4E-2FD1-460E-B6AF-EF0938CC4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3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F0A9A6-C1FC-4EBB-AF08-6115B8095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5D2-FD32-44DB-96CD-4CB18238F1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12AB9-F269-46CB-BF3C-32B7322ED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98F97-792E-4582-A42D-E5FDD078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9952E-29D1-4C18-ADD2-51CCCAF4D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10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C8C75E-5D50-4CA7-A3B6-69DEA6B3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6359E-8F6E-4AC9-9FAB-AD97629F5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9E32-DADC-4A9A-A08C-E3D483AB9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CB7B2-F1C8-453A-966B-2812513EB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9F5A1-3E4B-447D-ADD6-6361BEA7B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40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4A414-149A-415D-9E2C-4F98A2B0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F3E7CB-1135-4CC6-AB11-7731F8F9D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99DDF-3918-4656-AE69-32D06208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8BD66-F9FA-40D0-AC91-8D923879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1198B-231D-4F07-97D2-B4A47BB5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826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3914C-CCC5-45D9-94D0-A53739876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0173B-DA27-4BF1-9317-390522F3E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37A47A-2C15-4F9A-BB81-999493CA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EF2001-F8D8-434E-ABF5-5EF96A68D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14247-6B77-4A4D-B473-DA21A7186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A41365-268D-423C-A425-6D59A742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580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565F7-74C0-4D71-A4F3-4E9526EC2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9605FA-0F0B-49D9-B99E-D93FB7D45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0F93B-C90A-486A-A8DA-35EC946239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C68A1E-A8F1-46E5-BD76-574281D9ED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C5392B-C732-49F7-8D85-6C85C3A7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F1EA6A-E98E-47B6-A950-7105402FD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2C685C-4235-41D2-8E33-89760F1C7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D54476-6811-4040-A676-CBBED86C0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822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19C0D-50A5-4D0F-9E51-12D8BBB9E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632521-A1EB-4DFB-86ED-971CFF3B2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93D85D-6762-49F3-B69F-F591CBCD0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38248B-E419-4250-92B1-383CF18A6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502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7B5F3-879D-4943-88D5-DCF610957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1D0746-CD9D-4EEC-BE20-EA1F575B4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F7F69-66EB-4C43-82FC-722DF7A8C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5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C5926-A9A4-4C89-9317-12743AD09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2D9D06-5A2A-45C4-8898-083A10C15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8EB9B3-56D5-4A46-AA85-EA192B048F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258994-43F3-4845-AD39-D36DB2DF4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7E3747-B606-4D53-AA3A-8ECA114C2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196FDF-4F5D-4B5C-BB02-87A46FEC9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748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58443-A6FA-4995-8711-7536D6A4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2D2411-1669-4DE4-B334-D2AE16C6A4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36B75A-2118-4527-8F03-A62CD0590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50120-BB19-4155-BD0F-B5799EABA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E61B-BB46-4C9F-9E20-004BA0388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F7B043-BEBC-4650-BB02-DEAE6C9D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104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234D4C-9752-4F07-B680-A647D44C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981A2-A7F9-491C-856F-D8E479268E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D2267-9862-418D-96EB-2ADF3B2B58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9A29D-291F-4C2B-A890-FA5A4230FFDB}" type="datetimeFigureOut">
              <a:rPr lang="en-IN" smtClean="0"/>
              <a:t>30-01-2022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71E29-6339-4C58-B07A-BE54442C89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C1F7D-38A6-4612-9AE8-A044EBF95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72CABC-93A3-4E9F-9D3D-2DDA3FD95D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4212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196C8-B8EB-460B-8382-5F15D64F247E}"/>
              </a:ext>
            </a:extLst>
          </p:cNvPr>
          <p:cNvSpPr/>
          <p:nvPr/>
        </p:nvSpPr>
        <p:spPr>
          <a:xfrm>
            <a:off x="1959428" y="359228"/>
            <a:ext cx="7147249" cy="6200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he Immortals Of Meluha (Marathi) eBook : Amish: Amazon.in: Kindle Store">
            <a:extLst>
              <a:ext uri="{FF2B5EF4-FFF2-40B4-BE49-F238E27FC236}">
                <a16:creationId xmlns:a16="http://schemas.microsoft.com/office/drawing/2014/main" id="{93161CEA-D55B-4CAD-A250-57028B9CB3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220" y="330494"/>
            <a:ext cx="4015663" cy="6197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111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95196C8-B8EB-460B-8382-5F15D64F247E}"/>
              </a:ext>
            </a:extLst>
          </p:cNvPr>
          <p:cNvSpPr/>
          <p:nvPr/>
        </p:nvSpPr>
        <p:spPr>
          <a:xfrm>
            <a:off x="1959428" y="359228"/>
            <a:ext cx="7147249" cy="620019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7CD6B1-7D42-4F3C-BACD-EE67D216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1258" y="388090"/>
            <a:ext cx="3945198" cy="6171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60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9D16A19-9C90-4932-98CA-F35DD3B57199}"/>
              </a:ext>
            </a:extLst>
          </p:cNvPr>
          <p:cNvGrpSpPr/>
          <p:nvPr/>
        </p:nvGrpSpPr>
        <p:grpSpPr>
          <a:xfrm>
            <a:off x="0" y="1652380"/>
            <a:ext cx="12192000" cy="3771901"/>
            <a:chOff x="0" y="1652380"/>
            <a:chExt cx="12192000" cy="377190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3637291-168B-4924-A366-36BB8AA2D311}"/>
                </a:ext>
              </a:extLst>
            </p:cNvPr>
            <p:cNvSpPr/>
            <p:nvPr/>
          </p:nvSpPr>
          <p:spPr>
            <a:xfrm>
              <a:off x="0" y="1652380"/>
              <a:ext cx="12192000" cy="377189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5" name="Picture 4" descr="A person with long hair&#10;&#10;Description automatically generated with medium confidence">
              <a:extLst>
                <a:ext uri="{FF2B5EF4-FFF2-40B4-BE49-F238E27FC236}">
                  <a16:creationId xmlns:a16="http://schemas.microsoft.com/office/drawing/2014/main" id="{EC56C32F-B867-4821-9CFF-3254034176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52750" y="1652381"/>
              <a:ext cx="6286500" cy="37719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78732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3637291-168B-4924-A366-36BB8AA2D311}"/>
              </a:ext>
            </a:extLst>
          </p:cNvPr>
          <p:cNvSpPr/>
          <p:nvPr/>
        </p:nvSpPr>
        <p:spPr>
          <a:xfrm>
            <a:off x="0" y="1652380"/>
            <a:ext cx="12192000" cy="37718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 descr="Top 20 Jeff Keller Quotes (2022 Update) - Quotefancy">
            <a:extLst>
              <a:ext uri="{FF2B5EF4-FFF2-40B4-BE49-F238E27FC236}">
                <a16:creationId xmlns:a16="http://schemas.microsoft.com/office/drawing/2014/main" id="{6FCDE534-44BB-46A3-9924-9C24E39637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389" b="32221"/>
          <a:stretch/>
        </p:blipFill>
        <p:spPr bwMode="auto">
          <a:xfrm>
            <a:off x="0" y="2152650"/>
            <a:ext cx="121920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2077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Kedari</dc:creator>
  <cp:lastModifiedBy>Ganesh Kedari</cp:lastModifiedBy>
  <cp:revision>3</cp:revision>
  <dcterms:created xsi:type="dcterms:W3CDTF">2022-01-30T12:45:05Z</dcterms:created>
  <dcterms:modified xsi:type="dcterms:W3CDTF">2022-01-30T15:41:00Z</dcterms:modified>
</cp:coreProperties>
</file>