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5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22"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7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1/11/2023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26"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linkedin.com/in/ganesh-khawale-67a0a0219" TargetMode="External"/><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drive/folders/1Ki3-GaheJ006laNI0msKne75Lg_00bSG?usp=sharing" TargetMode="External"/><Relationship Id="rId5" Type="http://schemas.openxmlformats.org/officeDocument/2006/relationships/image" Target="../media/image14.png"/><Relationship Id="rId10" Type="http://schemas.openxmlformats.org/officeDocument/2006/relationships/image" Target="../media/image17.jpeg"/><Relationship Id="rId4" Type="http://schemas.openxmlformats.org/officeDocument/2006/relationships/hyperlink" Target="https://github.com/AkashChewale/PMS-Backend.git"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226109097"/>
              </p:ext>
            </p:extLst>
          </p:nvPr>
        </p:nvGraphicFramePr>
        <p:xfrm>
          <a:off x="9220200" y="1143001"/>
          <a:ext cx="3048000" cy="5660229"/>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7718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888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00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65709">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spring Data repositories</a:t>
                      </a:r>
                      <a:endParaRPr lang="en-US" sz="700" dirty="0">
                        <a:solidFill>
                          <a:schemeClr val="tx1"/>
                        </a:solidFill>
                      </a:endParaRPr>
                    </a:p>
                  </a:txBody>
                  <a:tcPr/>
                </a:tc>
                <a:extLst>
                  <a:ext uri="{0D108BD9-81ED-4DB2-BD59-A6C34878D82A}">
                    <a16:rowId xmlns:a16="http://schemas.microsoft.com/office/drawing/2014/main" val="668073409"/>
                  </a:ext>
                </a:extLst>
              </a:tr>
              <a:tr h="671600">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Swagger API documents, Email Service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7718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Config Server, Spring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6570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5347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a:t>
                      </a:r>
                    </a:p>
                  </a:txBody>
                  <a:tcPr/>
                </a:tc>
                <a:extLst>
                  <a:ext uri="{0D108BD9-81ED-4DB2-BD59-A6C34878D82A}">
                    <a16:rowId xmlns:a16="http://schemas.microsoft.com/office/drawing/2014/main" val="2298680090"/>
                  </a:ext>
                </a:extLst>
              </a:tr>
              <a:tr h="46570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a:ln>
                            <a:noFill/>
                          </a:ln>
                          <a:solidFill>
                            <a:schemeClr val="tx1"/>
                          </a:solidFill>
                          <a:effectLst/>
                          <a:uLnTx/>
                          <a:uFillTx/>
                          <a:latin typeface="+mn-lt"/>
                          <a:ea typeface="+mn-ea"/>
                          <a:cs typeface="+mn-cs"/>
                        </a:rPr>
                        <a:t>Reusable templates, </a:t>
                      </a:r>
                      <a:r>
                        <a:rPr kumimoji="0" lang="en-US" sz="700" u="none" strike="noStrike" kern="1200" cap="none" spc="0" normalizeH="0" baseline="0" dirty="0">
                          <a:ln>
                            <a:noFill/>
                          </a:ln>
                          <a:solidFill>
                            <a:schemeClr val="tx1"/>
                          </a:solidFill>
                          <a:effectLst/>
                          <a:uLnTx/>
                          <a:uFillTx/>
                          <a:latin typeface="+mn-lt"/>
                          <a:ea typeface="+mn-ea"/>
                          <a:cs typeface="+mn-cs"/>
                        </a:rPr>
                        <a:t>Bootstrap</a:t>
                      </a:r>
                    </a:p>
                  </a:txBody>
                  <a:tcPr/>
                </a:tc>
                <a:extLst>
                  <a:ext uri="{0D108BD9-81ED-4DB2-BD59-A6C34878D82A}">
                    <a16:rowId xmlns:a16="http://schemas.microsoft.com/office/drawing/2014/main" val="9512774"/>
                  </a:ext>
                </a:extLst>
              </a:tr>
              <a:tr h="27286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102106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Leadership</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890827"/>
          </a:xfrm>
        </p:spPr>
        <p:txBody>
          <a:bodyPr/>
          <a:lstStyle/>
          <a:p>
            <a:pPr eaLnBrk="1" hangingPunct="1">
              <a:lnSpc>
                <a:spcPct val="114000"/>
              </a:lnSpc>
            </a:pPr>
            <a:r>
              <a:rPr lang="en-US" altLang="en-US" b="1" dirty="0"/>
              <a:t>Pharmacy Management Application</a:t>
            </a:r>
          </a:p>
          <a:p>
            <a:pPr eaLnBrk="1" hangingPunct="1">
              <a:lnSpc>
                <a:spcPct val="114000"/>
              </a:lnSpc>
            </a:pPr>
            <a:r>
              <a:rPr lang="en-IN" altLang="en-US" dirty="0"/>
              <a:t>Completed end to end case study of Pharmacy Management Application along with JWT authentication, Swagger and </a:t>
            </a:r>
            <a:r>
              <a:rPr lang="en-IN" altLang="en-US" dirty="0" err="1"/>
              <a:t>MongoDb</a:t>
            </a:r>
            <a:r>
              <a:rPr lang="en-IN" altLang="en-US" dirty="0"/>
              <a:t> database, responsive UI with</a:t>
            </a:r>
            <a:r>
              <a:rPr lang="en-US" altLang="en-US" dirty="0"/>
              <a:t> CSS, Bootstrap and Angular used for user interface. Using Microservices architecture with spring boot, spring security, </a:t>
            </a:r>
            <a:r>
              <a:rPr lang="en-US" altLang="en-US" dirty="0" err="1"/>
              <a:t>springcloud</a:t>
            </a:r>
            <a:r>
              <a:rPr lang="en-US" altLang="en-US" dirty="0"/>
              <a:t> </a:t>
            </a:r>
            <a:r>
              <a:rPr lang="en-US" altLang="en-US" dirty="0" err="1"/>
              <a:t>api</a:t>
            </a:r>
            <a:r>
              <a:rPr lang="en-US" altLang="en-US" dirty="0"/>
              <a:t> gateway, Eureka server &amp; external </a:t>
            </a:r>
            <a:r>
              <a:rPr lang="en-US" altLang="en-US" dirty="0" err="1"/>
              <a:t>api</a:t>
            </a:r>
            <a:r>
              <a:rPr lang="en-US" altLang="en-US" dirty="0"/>
              <a:t> gateway.</a:t>
            </a:r>
            <a:endParaRPr lang="en-US" altLang="nl-NL" b="1" dirty="0"/>
          </a:p>
          <a:p>
            <a:pPr eaLnBrk="1" hangingPunct="1">
              <a:lnSpc>
                <a:spcPct val="114000"/>
              </a:lnSpc>
            </a:pPr>
            <a:r>
              <a:rPr lang="en-IN" altLang="nl-NL" b="1" dirty="0"/>
              <a:t> </a:t>
            </a:r>
          </a:p>
          <a:p>
            <a:pPr eaLnBrk="1" hangingPunct="1">
              <a:lnSpc>
                <a:spcPct val="114000"/>
              </a:lnSpc>
            </a:pPr>
            <a:r>
              <a:rPr lang="en-IN" altLang="en-US" b="1" dirty="0"/>
              <a:t>Smart Recruit Mobile</a:t>
            </a:r>
          </a:p>
          <a:p>
            <a:pPr eaLnBrk="1" hangingPunct="1">
              <a:lnSpc>
                <a:spcPct val="114000"/>
              </a:lnSpc>
            </a:pPr>
            <a:r>
              <a:rPr lang="en-IN" altLang="en-US" dirty="0"/>
              <a:t>Worked on android application with the use of Angular for frontend and Nodejs for backend with </a:t>
            </a:r>
            <a:r>
              <a:rPr lang="en-IN" altLang="en-US" dirty="0" err="1"/>
              <a:t>PostgreSql</a:t>
            </a:r>
            <a:r>
              <a:rPr lang="en-IN" altLang="en-US" dirty="0"/>
              <a:t> database. </a:t>
            </a:r>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67758" y="1522414"/>
            <a:ext cx="2846931" cy="330200"/>
          </a:xfrm>
        </p:spPr>
        <p:txBody>
          <a:bodyPr/>
          <a:lstStyle/>
          <a:p>
            <a:pPr eaLnBrk="1" hangingPunct="1"/>
            <a:r>
              <a:rPr lang="nl-NL" altLang="nl-NL" dirty="0">
                <a:hlinkClick r:id="rId3"/>
              </a:rPr>
              <a:t>ganesh-dattatray.khawale@capgemini.com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50612" y="1829604"/>
            <a:ext cx="2382837" cy="330200"/>
          </a:xfrm>
        </p:spPr>
        <p:txBody>
          <a:bodyPr/>
          <a:lstStyle/>
          <a:p>
            <a:pPr eaLnBrk="1" hangingPunct="1"/>
            <a:r>
              <a:rPr lang="nl-NL" altLang="nl-NL" dirty="0"/>
              <a:t>+91 9764636532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3101162"/>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External </a:t>
            </a:r>
            <a:r>
              <a:rPr lang="en-US" dirty="0" err="1"/>
              <a:t>Api</a:t>
            </a:r>
            <a:r>
              <a:rPr lang="en-US" dirty="0"/>
              <a:t> gateway</a:t>
            </a:r>
          </a:p>
          <a:p>
            <a:pPr marL="171450" indent="-171450">
              <a:buFont typeface="Arial" panose="020B0604020202020204" pitchFamily="34" charset="0"/>
              <a:buChar char="•"/>
            </a:pPr>
            <a:r>
              <a:rPr lang="en-US" dirty="0"/>
              <a:t>Hands on experience in creating </a:t>
            </a:r>
            <a:r>
              <a:rPr lang="en-US" b="1" dirty="0"/>
              <a:t>Single page Web</a:t>
            </a:r>
            <a:r>
              <a:rPr lang="en-US" dirty="0"/>
              <a:t> Application in </a:t>
            </a:r>
            <a:r>
              <a:rPr lang="en-US" b="1" dirty="0"/>
              <a:t>Angular</a:t>
            </a:r>
            <a:r>
              <a:rPr lang="en-US" dirty="0"/>
              <a:t>, Angular reactive forms, angular routing, CSS, Bootstrap</a:t>
            </a:r>
          </a:p>
          <a:p>
            <a:pPr marL="171450" indent="-171450">
              <a:buFont typeface="Arial" panose="020B0604020202020204" pitchFamily="34" charset="0"/>
              <a:buChar char="•"/>
            </a:pPr>
            <a:r>
              <a:rPr lang="en-US" dirty="0"/>
              <a:t>Experience in creating documentation with swagger and in </a:t>
            </a:r>
            <a:r>
              <a:rPr lang="en-US" b="1" dirty="0"/>
              <a:t>unit testing using Junit, Mockito</a:t>
            </a:r>
            <a:r>
              <a:rPr lang="en-US" dirty="0"/>
              <a:t> including </a:t>
            </a:r>
            <a:r>
              <a:rPr lang="en-US" b="1" dirty="0"/>
              <a:t>code quality compliance using Sonar cube</a:t>
            </a:r>
          </a:p>
          <a:p>
            <a:pPr marL="171450" indent="-171450">
              <a:buFont typeface="Arial" panose="020B0604020202020204" pitchFamily="34" charset="0"/>
              <a:buChar char="•"/>
            </a:pPr>
            <a:r>
              <a:rPr lang="en-US" dirty="0"/>
              <a:t>Hands on experience of  using </a:t>
            </a:r>
            <a:r>
              <a:rPr lang="en-US" b="1" dirty="0"/>
              <a:t>MongoDB,</a:t>
            </a:r>
            <a:r>
              <a:rPr lang="en-US" dirty="0"/>
              <a:t> </a:t>
            </a:r>
            <a:r>
              <a:rPr lang="en-US" b="1" dirty="0" err="1"/>
              <a:t>MySql</a:t>
            </a:r>
            <a:r>
              <a:rPr lang="en-US" b="1" dirty="0"/>
              <a:t> </a:t>
            </a:r>
            <a:r>
              <a:rPr lang="en-US" dirty="0"/>
              <a:t>and</a:t>
            </a:r>
            <a:r>
              <a:rPr lang="en-US" b="1" dirty="0"/>
              <a:t> </a:t>
            </a:r>
            <a:r>
              <a:rPr lang="en-US" b="1" dirty="0" err="1"/>
              <a:t>PostgresSql</a:t>
            </a:r>
            <a:r>
              <a:rPr lang="en-US" dirty="0"/>
              <a:t> database.</a:t>
            </a:r>
          </a:p>
          <a:p>
            <a:pPr marL="171450" indent="-171450">
              <a:buFont typeface="Arial" panose="020B0604020202020204" pitchFamily="34" charset="0"/>
              <a:buChar char="•"/>
            </a:pPr>
            <a:r>
              <a:rPr lang="en-US" dirty="0"/>
              <a:t>Worked on creating </a:t>
            </a:r>
            <a:r>
              <a:rPr lang="en-US" dirty="0" err="1"/>
              <a:t>apis</a:t>
            </a:r>
            <a:r>
              <a:rPr lang="en-US" dirty="0"/>
              <a:t> using </a:t>
            </a:r>
            <a:r>
              <a:rPr lang="en-US" b="1" dirty="0" err="1"/>
              <a:t>NodeJs</a:t>
            </a:r>
            <a:r>
              <a:rPr lang="en-US" dirty="0"/>
              <a:t> and familiar with </a:t>
            </a:r>
            <a:r>
              <a:rPr lang="en-US" b="1" dirty="0" err="1"/>
              <a:t>Androidstudio</a:t>
            </a:r>
            <a:r>
              <a:rPr lang="en-US" dirty="0"/>
              <a:t>.</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Ganesh Dattatray Khawale</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ction="ppaction://hlinkfile"/>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25014" y="19701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Electrical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2019 - 2022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10">
            <a:extLst>
              <a:ext uri="{28A0092B-C50C-407E-A947-70E740481C1C}">
                <a14:useLocalDpi xmlns:a14="http://schemas.microsoft.com/office/drawing/2010/main" val="0"/>
              </a:ext>
            </a:extLst>
          </a:blip>
          <a:srcRect t="7503" b="7503"/>
          <a:stretch/>
        </p:blipFill>
        <p:spPr>
          <a:xfrm>
            <a:off x="354847" y="287492"/>
            <a:ext cx="1812183" cy="1735628"/>
          </a:xfrm>
          <a:prstGeom prst="ellipse">
            <a:avLst/>
          </a:prstGeom>
          <a:noFill/>
          <a:ln>
            <a:noFill/>
          </a:ln>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4124</TotalTime>
  <Words>363</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Khawale, Ganesh Dattatray</cp:lastModifiedBy>
  <cp:revision>103</cp:revision>
  <dcterms:created xsi:type="dcterms:W3CDTF">2020-09-22T06:24:34Z</dcterms:created>
  <dcterms:modified xsi:type="dcterms:W3CDTF">2023-01-11T12:04:15Z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