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BI- CAR SALES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c64e8b9-9d0b-4e36-97b3-0544023d519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f9a828a-6ee6-44c5-a5f9-98ad9a9fe720/ReportSection?bookmarkGuid=de6f2bde-28f9-4fa5-8991-13306b7fe38c&amp;bookmarkUsage=1&amp;ctid=e3fefdbe-f7e9-401b-a51a-355e01b05a89&amp;fromEntryPoint=export&quot;"/>
    <we:property name="reportState" value="&quot;CONNECTED&quot;"/>
    <we:property name="artifactViewState" value="&quot;live&quot;"/>
    <we:property name="reportEmbeddedTime" value="&quot;2024-08-31T21:35:56.461Z&quot;"/>
    <we:property name="creatorSessionId" value="&quot;dc4abd74-8afc-41f8-a469-d50534fe9052&quot;"/>
    <we:property name="creatorUserId" value="&quot;100320020B89F97F&quot;"/>
    <we:property name="creatorTenantId" value="&quot;e3fefdbe-f7e9-401b-a51a-355e01b05a89&quot;"/>
    <we:property name="pageDisplayName" value="&quot;Car_Sales&quot;"/>
    <we:property name="pageName" value="&quot;ReportSection&quot;"/>
    <we:property name="reportName" value="&quot;Car_Sales_Dashboard_&quot;"/>
    <we:property name="isVisualContainerHeaderHidden" value="false"/>
    <we:property name="isFiltersActionButtonVisible" value="true"/>
    <we:property name="initialStateBookmark" value="&quot;H4sIAAAAAAAAA+VYbU/bSBD+K5Gl+xZO63ebbzTAHQJaRBAndIrQeHecuDi2td7Qpij//WbXNjQkNG1QeznuU+KZ3dmZZ56ZfXmwRFZXOczfwxStfetdWd5NQd71XKtvFa3sw4fT84PL09v3B+dHJC4rlZVFbe0/WArkGNV1Vs8g1xZI+Peob0GeX8BYf6WQ19i3KpR1WUCefcFmMKmUnOGib+HnKi8laJNDBQq12XsaTt+0tv27dgS4yu5xiFw10kusSqm6775VN/+MS8s6bcwsOCgLBVlBhrXMQQdEgr4rEhaLyGaek2h5nRXjvHXxae7VvNI41BOgX4o/+UjWtZ3FggKIPWaHPElCB33fju0oEbaem2a5apdL5kefK0nYEGKNrQNxDwVHYRkAJNZ16+05Qj2TBoWjJcWwnEmOl5gaVaEyNSc7HORtDTnWtwIUWNqfC1kS3EZ7VSrIe0OtN6pJ+WkgkUAW1j5bjEjyzYDJuGhVS1HThxQo381NRIeZ7MB2+s+c/onRkPukZsz2OYZBYgdBAE7A/MjdPfB7DnPct5WBLqQmDRCEgZ2KEFzhUS0JwYIdrAHts/P20uA8VUPgeOj4gc+YYF6AcewGO5KGm/Km94csP6lJ77c3kIJn4TTw+xClKUQsZC4y5sXCYWzjrpJNaadc3VXCNLVdm4nIdRMGbsAT39nWFqSBizxMYjLkOiGzRbJ5t3vBVsy44Bik4HkJc3kSek6wra3ABuYGbhp5HDyHMz+AV3SNg/FY4hi6bX85x4Myn03XyLfJ/QBk7xzu0MiPZ0VLOH+V1f1HrwckGpcy44a/+Gt8+8ESqzIcTECqbQtsBxKwGHWHRRr+8atTYYt/E8RP8mXUFEiScj+JbTd0YjdxRMQi3EjqX0qPUmC+hh/9HSoxvbf1LgiP5zlmW/A6p2P/f4PY3wr7X6J2S5aG2+g7iY1+Yod+HPEwRj9ir+L2nxlKkHwyP8N7zFfdftSvqjpHr0Fmze3RhPiK0Nsr8KNBawmNQ3031cO+8skIe08CrW4jsc7pwjnZrsx26g6Yz2rKLYqGWWvraDMt/wd5bioEYvAD16fjlpdEXhRwL9hcIS8S4Q3DdoMgt+EjtFgNc+qScs2NwJqiHJs4x1jQyrlBumo8zbB+ysbyv+vuzYna/7Esp2ZaG7Ne4RGas5I6mY7sCpIcbzk6kUcZ34ti19ujdId7EPvRXujwKELOQjf2aXrjPtNd/K8J6uI23boQWbetnDxr2/X3N/Qut1a+ck9pYKZVryGfmfc5MnqWqQaZh0ZMA/V1/kyPHDW3GTOnxrzbFFcwrBW1dDU0uRqacVqKhtprVzBPgfqu1N6WXth97ee779svAg01Bz5BcWzoeNg8yZ4onDYkyIRBnNNCJ6I5dEwrcqHujiDd12lW6DLSK6Tqx08n21B7PeH61mU2nqgXqNCRzbTM5Qfo5llp1OrWlXU5U3UFHC+gwDW8JAZCIVB8Lxv7ur9kFO6GCfq5+pG9i8U/UQC/STkXAAA=&quot;"/>
    <we:property name="bookmark" value="&quot;H4sIAAAAAAAAA+VYbW/bNhD+K4aAfXMG6o2S8q11mi1YOgRxkCEYjOBInmw1siRQdFov8H8fX6Skjp1mcdDOyz7ZuiOPd889R/J454mibUpY/g5z9A6993V9Mwd5Mwi9oVc5GcYAKfdjYJSwKMEwTVOtrRtV1FXrHd55CuQU1WXRLqA0hrTwz8nQg7I8g6n5yqFsceg1KNu6grL4C91grVJygauhh1+aspZgTI4VKDRmb/Vw/a1d8H82/gBXxS2OkSsnPcemlqr/Hnqt+2ddWtcZY3bBUV0pKCpt2MgCDEAwjEPBSCZSn0QBM/K2qKZl5+LD3ItlY+BoZ6B/dfzsk7Zu7KxWOoAsIn7CGUsCjGM/81MmfDM3L0rVLceWH740UmOjEXO23olbqDgKzwIgsW07bz8itAtpUfiwphjXC8nxHHOrqlShltoOB3ndQonttQAFnvHnTNYabqu9qBWUg7HRW9Ws/jySqEEW3iFZTbTkmwFr46JTrUWtP6RA+X5pIzoqZA92MHzk9HeMRruv1YT4MceEMp9SCgElcRruH/iDgATh28pAH5JLA9CE+rlIIBSRriUhCN3DGjA+B28vDcFDNdAgwiCmMSGCRBSzLKR7koar+mrwi6w/q9ngpzeQgkfhOPhjSPMcUpKQEAmJMhEQ8uypUsz1Sbl5qiR57oc+EWkYMgIh5SwOdrUFOQ2RJyzThsIgIb5gz592T9jKCBccaQ5RxEjIWRIFdFdb1AcS0jBPIw5RwElM4RW7xrvpVOIU+mN/PcejulzMt8h3yf0I5OAj3KCVHy+qjnDxJquH916PtGhay4Jb/uKP8e2FJdYUOJqBVLsW2B4kYDXpL4t6+KevboUd/i6I7+TLxBUIy3nMMj9MgixkgUhJis+S+ofSoxZYbuHHcI9KzJxtgzONx+Mckx14Xepr/3+D2N8K+1+idkcWx22MA+ZjzPwkzlKeZBin5FXc/rVACZLPlqd4i+Wm2/f6TVXv6CXIwnWPNsRXhN51wvcGvTU0jkxvaoZ95ZMVDh4ERt1F4n3UDedstzLbqx6wXLQ6tygcs7bW0fO0/B/k2VUIZBDTMNbXrYilUUp5RJ+vkCeJ8IZhu0KQu/AROqzGpd4l5ZaOwJujnNo4p1jplUuLdOM8LbB9yMb6v8v+zUlv/8eynttpXcxmhXtoTmu9k5nILoCVeM0xSCOd8YM0C6MDne7kALI4PUgCnqbISRJmsZ7u3CdmF/9jhqa47W5diaI/Vk4ebdvtP9/Q+9x65Uaf4mDWq15CubDvc9roaaEcMndOrAeadv7UjJy4bsbOabHsD8UNDFult3Q1trka23FGipbaW1ewT4GmV+q6pSdOX//x6fv2i8BAzYHPUBxbOh65l9kThXNHgkJYxLle6ES4S8e80S60/RWk//qtqEwZmRVy9fLbyS7U3k64oXdeTGfqCSr0ZLNb5vo7tHtWmnS6bWVdL1TbAMczqHALLzUDoRIoXsTG1epvILoIfxAXAAA=&quot;"/>
    <we:property name="datasetId" value="&quot;3e3977c3-cc2b-4f51-89fa-30c7287e8a51&quot;"/>
    <we:property name="embedUrl" value="&quot;/reportEmbed?reportId=1f9a828a-6ee6-44c5-a5f9-98ad9a9fe720&amp;config=eyJjbHVzdGVyVXJsIjoiaHR0cHM6Ly9XQUJJLVVTLU5PUlRILUNFTlRSQUwtRC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BI- CAR 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Sri Ganesh Koneti</cp:lastModifiedBy>
  <cp:revision>3</cp:revision>
  <dcterms:created xsi:type="dcterms:W3CDTF">2018-06-07T21:39:02Z</dcterms:created>
  <dcterms:modified xsi:type="dcterms:W3CDTF">2024-08-31T21:37:43Z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