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39D8-665F-4DA9-BC41-66E72017B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490CB-13F7-4FAA-AF63-6CC84324C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0CE03-C204-4B4B-9582-B249018C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1B9DB-056D-4FAC-8B7E-16CA1856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1610-6548-4F50-97F2-1715FDC4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6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2724-3308-4FC2-8451-592FE180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8D088-3E35-4352-9DAC-D6395CAA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4AC4-AD34-4857-9CA9-2218E65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4ECE-4354-49BA-8E94-2AC734D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5115-E6A4-42D5-AD1B-4F07BE78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41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B4596-588C-4463-A715-87C3106F8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4792C-6C5D-4282-BE07-6299633E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828C-DD71-4B8B-AF68-924DCE42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6D216-BC49-4680-A60A-16195668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6A76-CCEC-47EF-959B-BBAF1A0C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8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E9AC-B122-4A94-80A7-049D7FCD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E97D-DF46-42DA-8A54-FA369BBE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1F93-26CD-4C4F-AEA9-2256455A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95C7-66F3-49F4-8412-45E521F1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B9B8-1662-426A-8F31-22609B6F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8416-CDD6-41F3-AA44-A8C5C55F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F1A2-FDB9-4C26-9514-E5771F7A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4D72-72F5-44FA-8DB5-38E853B1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9607-1360-48EE-8B77-184D6477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43C5-1142-43B5-BB06-4DCF3837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34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B2BF-34C0-463B-92B1-CF5BA84B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3BC4F-A5FD-48B7-BD97-0FCF7D384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5639-30F4-4A0D-A762-03AAA0C6D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E822-BB33-40B1-9587-F736976B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6C4FD-267B-4151-B840-68A8A8AB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94602-E88F-4A7D-8BC8-058D4990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2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D19-EC63-4460-8F35-4CE0BF92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AE1B-0082-4864-B2C8-39712F9A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5BCF-CBA2-4A91-8157-012508CF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1918B-EE8C-4DDB-96F7-E90F38472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D17D8-98A8-4E26-9256-CF2E1962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C3039-FB5D-42FE-89B4-46C9B4E2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EFCF3-CEB7-4C6A-A153-12552737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16237-06BE-47EF-9CE1-1A0DA06E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7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FA20-A427-44D5-876F-89913028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48891-99D3-4BDE-B77A-940DB493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89B07-6A97-4B35-BC1E-45525EF8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5B39E-296A-47CB-B0D6-8A23C05E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95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D9F8E-A9B2-449A-B465-BA5AB4E9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4C040-63AD-49CE-92C4-F8D887B6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E357E-9D1A-4C80-AE0D-B502F22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1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B7C5-1444-45E0-A451-7894930B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1332-400E-4191-83BA-F35DF6EF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05660-BA19-4679-B824-D8642A30E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AC307-AF63-4BE3-B18F-A77D1ED5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9FA2-59AA-4BA9-B97B-EC9B1B9E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49A1E-44D0-4761-AF30-04573EFA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7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01E7-4E41-4D08-8EA9-D620B916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F018B-AE34-4952-A470-510FCCDDE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284A-A6CA-4E51-878F-EFDF733EB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6539F-D1FF-4CDF-8903-C397AA65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D2900-CEEC-45FA-BA1C-5F8E7C25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64DF7-6706-4C25-B80D-9884BCE6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46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712B9-423B-40C2-A627-98AF3195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6CEE-0944-4D6B-9BF4-819565DB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6F37-7CFF-4843-93BB-372BB5BD7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BF0B-6853-422A-B990-886A971795C2}" type="datetimeFigureOut">
              <a:rPr lang="en-GB" smtClean="0"/>
              <a:t>24/01/2020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64F-8EE5-4734-91C0-42D21EFB4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577A-0E9C-44E1-BBF7-4B1EBEB4C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F127-459A-494E-B301-E4CCB665B2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4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FFC9-2978-49C3-B828-8212FFB4A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	worked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92ED-A99A-43B5-A150-8B5AC445D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Ganesh</a:t>
            </a:r>
          </a:p>
        </p:txBody>
      </p:sp>
    </p:spTree>
    <p:extLst>
      <p:ext uri="{BB962C8B-B14F-4D97-AF65-F5344CB8AC3E}">
        <p14:creationId xmlns:p14="http://schemas.microsoft.com/office/powerpoint/2010/main" val="231214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91C-1CE9-4CFF-9DCD-4305B6D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Development of Conversion tool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2CBF444-27A5-4E5D-BFAB-C945CBAF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7253" y="1308295"/>
            <a:ext cx="6630110" cy="486866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System configuration is used to design HVDC scheme.</a:t>
            </a:r>
          </a:p>
          <a:p>
            <a:r>
              <a:rPr lang="en-GB" dirty="0"/>
              <a:t>Scheme includes specifying protection CCUs, Control CCUs etc and its  communication interfaces like IEC61850.</a:t>
            </a:r>
          </a:p>
          <a:p>
            <a:r>
              <a:rPr lang="en-GB" dirty="0"/>
              <a:t>System config tool converts scheme into consolidated data files.</a:t>
            </a:r>
          </a:p>
          <a:p>
            <a:r>
              <a:rPr lang="en-GB" dirty="0"/>
              <a:t>Conversion tool converts these data files into new generation platform software understandable format.</a:t>
            </a:r>
          </a:p>
          <a:p>
            <a:r>
              <a:rPr lang="en-GB" dirty="0"/>
              <a:t>New generation platform software perform control and protection functions of HVDC system.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C68C09-BCE1-4870-8D3D-97C763ABE25F}"/>
              </a:ext>
            </a:extLst>
          </p:cNvPr>
          <p:cNvGrpSpPr/>
          <p:nvPr/>
        </p:nvGrpSpPr>
        <p:grpSpPr>
          <a:xfrm>
            <a:off x="1227991" y="1406769"/>
            <a:ext cx="2799472" cy="4481840"/>
            <a:chOff x="4543861" y="1625131"/>
            <a:chExt cx="2799472" cy="39095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6800C5-184D-435F-BDE2-D1593F078129}"/>
                </a:ext>
              </a:extLst>
            </p:cNvPr>
            <p:cNvSpPr/>
            <p:nvPr/>
          </p:nvSpPr>
          <p:spPr>
            <a:xfrm>
              <a:off x="4543861" y="4620302"/>
              <a:ext cx="279947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generation</a:t>
              </a:r>
            </a:p>
            <a:p>
              <a:pPr algn="ctr"/>
              <a:r>
                <a:rPr lang="en-GB" dirty="0"/>
                <a:t>Platform HVDC software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6CE72F-77AF-44C8-BF90-66ACF4AC1A15}"/>
                </a:ext>
              </a:extLst>
            </p:cNvPr>
            <p:cNvSpPr/>
            <p:nvPr/>
          </p:nvSpPr>
          <p:spPr>
            <a:xfrm>
              <a:off x="4543862" y="1625131"/>
              <a:ext cx="279947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System Configuration</a:t>
              </a:r>
            </a:p>
            <a:p>
              <a:pPr algn="ctr"/>
              <a:r>
                <a:rPr lang="en-GB" dirty="0"/>
                <a:t>Tool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FF88D2F-5FE3-4F51-A9F1-53BC67B1D453}"/>
                </a:ext>
              </a:extLst>
            </p:cNvPr>
            <p:cNvSpPr/>
            <p:nvPr/>
          </p:nvSpPr>
          <p:spPr>
            <a:xfrm>
              <a:off x="5611368" y="2539531"/>
              <a:ext cx="484632" cy="581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FFD022C-529B-4704-A476-4EB1D9B1C48D}"/>
                </a:ext>
              </a:extLst>
            </p:cNvPr>
            <p:cNvSpPr/>
            <p:nvPr/>
          </p:nvSpPr>
          <p:spPr>
            <a:xfrm>
              <a:off x="4543861" y="3122716"/>
              <a:ext cx="279947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Conversion Tool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4C618D09-5052-4D38-90C8-ACA81FE842E0}"/>
                </a:ext>
              </a:extLst>
            </p:cNvPr>
            <p:cNvSpPr/>
            <p:nvPr/>
          </p:nvSpPr>
          <p:spPr>
            <a:xfrm>
              <a:off x="5611368" y="4021803"/>
              <a:ext cx="484632" cy="581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03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55FC-031B-4944-80E9-42FD3971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pPr algn="ctr"/>
            <a:r>
              <a:rPr lang="en-GB" dirty="0"/>
              <a:t>HVDC-New Generation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F8B75-AE43-4B16-909C-E304BE5C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64334" y="1125416"/>
            <a:ext cx="3832273" cy="4756126"/>
          </a:xfrm>
        </p:spPr>
        <p:txBody>
          <a:bodyPr>
            <a:normAutofit/>
          </a:bodyPr>
          <a:lstStyle/>
          <a:p>
            <a:r>
              <a:rPr lang="en-GB" sz="1600" dirty="0"/>
              <a:t>Verification of system configuration tool.</a:t>
            </a:r>
          </a:p>
          <a:p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F3DDC-4D18-450F-800C-C193FE01FC60}"/>
              </a:ext>
            </a:extLst>
          </p:cNvPr>
          <p:cNvSpPr txBox="1"/>
          <p:nvPr/>
        </p:nvSpPr>
        <p:spPr>
          <a:xfrm>
            <a:off x="461578" y="1357227"/>
            <a:ext cx="3832273" cy="5016758"/>
          </a:xfrm>
          <a:custGeom>
            <a:avLst/>
            <a:gdLst>
              <a:gd name="connsiteX0" fmla="*/ 0 w 1790875"/>
              <a:gd name="connsiteY0" fmla="*/ 0 h 1200329"/>
              <a:gd name="connsiteX1" fmla="*/ 1790875 w 1790875"/>
              <a:gd name="connsiteY1" fmla="*/ 0 h 1200329"/>
              <a:gd name="connsiteX2" fmla="*/ 1790875 w 1790875"/>
              <a:gd name="connsiteY2" fmla="*/ 1200329 h 1200329"/>
              <a:gd name="connsiteX3" fmla="*/ 0 w 1790875"/>
              <a:gd name="connsiteY3" fmla="*/ 1200329 h 1200329"/>
              <a:gd name="connsiteX4" fmla="*/ 0 w 1790875"/>
              <a:gd name="connsiteY4" fmla="*/ 0 h 1200329"/>
              <a:gd name="connsiteX0" fmla="*/ 0 w 1790875"/>
              <a:gd name="connsiteY0" fmla="*/ 661181 h 1861510"/>
              <a:gd name="connsiteX1" fmla="*/ 1734604 w 1790875"/>
              <a:gd name="connsiteY1" fmla="*/ 0 h 1861510"/>
              <a:gd name="connsiteX2" fmla="*/ 1790875 w 1790875"/>
              <a:gd name="connsiteY2" fmla="*/ 1861510 h 1861510"/>
              <a:gd name="connsiteX3" fmla="*/ 0 w 1790875"/>
              <a:gd name="connsiteY3" fmla="*/ 1861510 h 1861510"/>
              <a:gd name="connsiteX4" fmla="*/ 0 w 1790875"/>
              <a:gd name="connsiteY4" fmla="*/ 661181 h 1861510"/>
              <a:gd name="connsiteX0" fmla="*/ 0 w 1790875"/>
              <a:gd name="connsiteY0" fmla="*/ 42203 h 1242532"/>
              <a:gd name="connsiteX1" fmla="*/ 1790875 w 1790875"/>
              <a:gd name="connsiteY1" fmla="*/ 0 h 1242532"/>
              <a:gd name="connsiteX2" fmla="*/ 1790875 w 1790875"/>
              <a:gd name="connsiteY2" fmla="*/ 1242532 h 1242532"/>
              <a:gd name="connsiteX3" fmla="*/ 0 w 1790875"/>
              <a:gd name="connsiteY3" fmla="*/ 1242532 h 1242532"/>
              <a:gd name="connsiteX4" fmla="*/ 0 w 1790875"/>
              <a:gd name="connsiteY4" fmla="*/ 42203 h 124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875" h="1242532">
                <a:moveTo>
                  <a:pt x="0" y="42203"/>
                </a:moveTo>
                <a:lnTo>
                  <a:pt x="1790875" y="0"/>
                </a:lnTo>
                <a:lnTo>
                  <a:pt x="1790875" y="1242532"/>
                </a:lnTo>
                <a:lnTo>
                  <a:pt x="0" y="1242532"/>
                </a:lnTo>
                <a:lnTo>
                  <a:pt x="0" y="42203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Development of build and test automation strategy and its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Perform Continuous Integration/Continuous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Automate analysis of post protection test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Automate updating confluence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Develop web framework to view SSE data during system run.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Automate PSCAD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Automate performing Hardware/software integration test and generate analysis report with interactive graphs embedded on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Automate testing REST functionality of new generation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Convert generated data files from System Configuration files into system understandable files.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F8D8B-81D2-484B-9C73-20BD94D3EFA3}"/>
              </a:ext>
            </a:extLst>
          </p:cNvPr>
          <p:cNvGrpSpPr/>
          <p:nvPr/>
        </p:nvGrpSpPr>
        <p:grpSpPr>
          <a:xfrm>
            <a:off x="4672821" y="1404525"/>
            <a:ext cx="2062087" cy="4048950"/>
            <a:chOff x="4543861" y="1608572"/>
            <a:chExt cx="2904315" cy="3926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B08B9-442A-4210-A2D8-7C976A258745}"/>
                </a:ext>
              </a:extLst>
            </p:cNvPr>
            <p:cNvSpPr/>
            <p:nvPr/>
          </p:nvSpPr>
          <p:spPr>
            <a:xfrm>
              <a:off x="4543861" y="4620302"/>
              <a:ext cx="279947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generation</a:t>
              </a:r>
            </a:p>
            <a:p>
              <a:pPr algn="ctr"/>
              <a:r>
                <a:rPr lang="en-GB" dirty="0"/>
                <a:t>Platform HVDC software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F2B2E4-9272-4B63-A1CA-FF50B1AEC2B0}"/>
                </a:ext>
              </a:extLst>
            </p:cNvPr>
            <p:cNvSpPr/>
            <p:nvPr/>
          </p:nvSpPr>
          <p:spPr>
            <a:xfrm>
              <a:off x="4648705" y="1608572"/>
              <a:ext cx="2799471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System Configuration</a:t>
              </a:r>
            </a:p>
            <a:p>
              <a:pPr algn="ctr"/>
              <a:r>
                <a:rPr lang="en-GB" dirty="0"/>
                <a:t>Tool</a:t>
              </a: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459BDAB-D900-4D86-B61E-31D5EC65FB14}"/>
                </a:ext>
              </a:extLst>
            </p:cNvPr>
            <p:cNvSpPr/>
            <p:nvPr/>
          </p:nvSpPr>
          <p:spPr>
            <a:xfrm>
              <a:off x="5611368" y="2539531"/>
              <a:ext cx="484632" cy="581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935997-97F5-4773-ABE6-5FF4A54659E9}"/>
                </a:ext>
              </a:extLst>
            </p:cNvPr>
            <p:cNvSpPr/>
            <p:nvPr/>
          </p:nvSpPr>
          <p:spPr>
            <a:xfrm>
              <a:off x="4543861" y="3122716"/>
              <a:ext cx="2799471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Conversion Tool</a:t>
              </a:r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663FA2B1-8269-4655-8DF6-ED56D3CBA736}"/>
                </a:ext>
              </a:extLst>
            </p:cNvPr>
            <p:cNvSpPr/>
            <p:nvPr/>
          </p:nvSpPr>
          <p:spPr>
            <a:xfrm>
              <a:off x="5611368" y="4021803"/>
              <a:ext cx="484632" cy="5819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357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183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Tech worked</vt:lpstr>
      <vt:lpstr>Development of Conversion tool</vt:lpstr>
      <vt:lpstr>HVDC-New Generation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worked</dc:title>
  <dc:creator>Kumar, Ganesh (GE Renewable Energy, consultant)</dc:creator>
  <cp:lastModifiedBy>Kumar, Ganesh (GE Renewable Energy, consultant)</cp:lastModifiedBy>
  <cp:revision>22</cp:revision>
  <dcterms:created xsi:type="dcterms:W3CDTF">2020-01-24T09:30:52Z</dcterms:created>
  <dcterms:modified xsi:type="dcterms:W3CDTF">2020-01-24T13:03:23Z</dcterms:modified>
</cp:coreProperties>
</file>