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2"/>
  </p:notesMasterIdLst>
  <p:sldIdLst>
    <p:sldId id="295" r:id="rId3"/>
    <p:sldId id="345" r:id="rId4"/>
    <p:sldId id="338" r:id="rId5"/>
    <p:sldId id="337" r:id="rId6"/>
    <p:sldId id="341" r:id="rId7"/>
    <p:sldId id="344" r:id="rId8"/>
    <p:sldId id="342" r:id="rId9"/>
    <p:sldId id="343" r:id="rId10"/>
    <p:sldId id="331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  <p:cmAuthor id="2" name="Ganesh Kulkarni" initials="GK" lastIdx="2" clrIdx="1">
    <p:extLst>
      <p:ext uri="{19B8F6BF-5375-455C-9EA6-DF929625EA0E}">
        <p15:presenceInfo xmlns:p15="http://schemas.microsoft.com/office/powerpoint/2012/main" userId="defef8e24b691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DD71-6C32-4071-8061-4CF5C49804BF}">
  <a:tblStyle styleId="{E6BBDD71-6C32-4071-8061-4CF5C4980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2749" autoAdjust="0"/>
  </p:normalViewPr>
  <p:slideViewPr>
    <p:cSldViewPr snapToGrid="0">
      <p:cViewPr varScale="1">
        <p:scale>
          <a:sx n="135" d="100"/>
          <a:sy n="135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3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7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7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5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39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67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3999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4400" b="1" i="0" u="sng" dirty="0"/>
              <a:t>Chest X-ray Abnormalities Detection</a:t>
            </a:r>
            <a:endParaRPr lang="en-IN" sz="1400" b="1" i="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87C50765-BE17-430A-B51B-AA5B5C1C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8DD0B0-163E-4096-BAA7-9DFF2DAF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8" y="4058866"/>
            <a:ext cx="1953244" cy="7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2400" i="0" dirty="0"/>
              <a:t>Kulkarni Ganesh </a:t>
            </a:r>
            <a:r>
              <a:rPr lang="en-IN" sz="2400" i="0" dirty="0" err="1"/>
              <a:t>Shivajirao</a:t>
            </a:r>
            <a:r>
              <a:rPr lang="en-IN" sz="2400" i="0" dirty="0"/>
              <a:t>     </a:t>
            </a:r>
          </a:p>
          <a:p>
            <a:pPr marL="38100" indent="0">
              <a:buNone/>
            </a:pPr>
            <a:r>
              <a:rPr lang="en-IN" sz="2400" i="0" dirty="0"/>
              <a:t>ED16B016</a:t>
            </a:r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 err="1"/>
              <a:t>InuAid</a:t>
            </a:r>
            <a:r>
              <a:rPr lang="en-IN" sz="2400" i="0" dirty="0"/>
              <a:t> Solutions </a:t>
            </a:r>
            <a:r>
              <a:rPr lang="en-IN" sz="2400" i="0" dirty="0" err="1"/>
              <a:t>Pvt.Ltd</a:t>
            </a:r>
            <a:endParaRPr lang="en-IN" sz="2400" i="0" dirty="0"/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/>
              <a:t>Guide : Ganapathy </a:t>
            </a:r>
            <a:r>
              <a:rPr lang="en-IN" sz="2400" i="0" dirty="0" err="1"/>
              <a:t>Krishnamurthi</a:t>
            </a:r>
            <a:endParaRPr lang="en-IN" sz="24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D838B7F-7E79-47BA-80B0-B1F8A4C4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7" y="4047214"/>
            <a:ext cx="1982425" cy="7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B18751A1-1FD1-4FE4-B973-516EC3F0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33032"/>
      </p:ext>
    </p:extLst>
  </p:cSld>
  <p:clrMapOvr>
    <a:masterClrMapping/>
  </p:clrMapOvr>
  <p:transition advTm="10464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Input Dataset </a:t>
            </a:r>
            <a:r>
              <a:rPr lang="en-US" sz="1800" dirty="0" err="1"/>
              <a:t>yaml</a:t>
            </a:r>
            <a:r>
              <a:rPr lang="en-US" sz="18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D300D-FD9A-40DE-8088-151AA12A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099044"/>
            <a:ext cx="747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pretrained yolov5x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C70D-08BC-4735-A049-021F1967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74" y="2167274"/>
            <a:ext cx="4977517" cy="23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Batch Size 16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Epochs 200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Adam Optimizer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Input Image (1024, 1024)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Empty boxes as true boxes for negative samples</a:t>
            </a:r>
          </a:p>
        </p:txBody>
      </p:sp>
    </p:spTree>
    <p:extLst>
      <p:ext uri="{BB962C8B-B14F-4D97-AF65-F5344CB8AC3E}">
        <p14:creationId xmlns:p14="http://schemas.microsoft.com/office/powerpoint/2010/main" val="19856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ABB77-6507-421B-BE27-0FCE2ED7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0" y="947574"/>
            <a:ext cx="8391852" cy="4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1845635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 : </a:t>
            </a:r>
            <a:r>
              <a:rPr lang="en-US" sz="1800" dirty="0" err="1"/>
              <a:t>mAP</a:t>
            </a:r>
            <a:r>
              <a:rPr lang="en-US" sz="1800" dirty="0"/>
              <a:t> : 0.12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Test : </a:t>
            </a:r>
            <a:r>
              <a:rPr lang="en-US" sz="1800" dirty="0" err="1"/>
              <a:t>mAP</a:t>
            </a:r>
            <a:r>
              <a:rPr lang="en-US" sz="1800" dirty="0"/>
              <a:t> : 0.08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A7FCD-1D9C-428D-9F60-741A7376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59" y="1331562"/>
            <a:ext cx="5337546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1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1"/>
            <a:r>
              <a:rPr lang="en-US" sz="1800" dirty="0"/>
              <a:t>                 Prediction                                        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B65F4-4B8A-4CFB-8E9C-69A9C443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47" y="1784939"/>
            <a:ext cx="3046671" cy="3046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91DD6-4DCF-43C2-9F68-A04515AB8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29" y="1784938"/>
            <a:ext cx="3046671" cy="30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B-919C-47E9-83FA-069C3B0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9" y="2110269"/>
            <a:ext cx="3552600" cy="922961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6981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Dosis</vt:lpstr>
      <vt:lpstr>Wingdings</vt:lpstr>
      <vt:lpstr>Source Sans Pro</vt:lpstr>
      <vt:lpstr>Simple Dark</vt:lpstr>
      <vt:lpstr>Cerimon template</vt:lpstr>
      <vt:lpstr>PowerPoint Presentation</vt:lpstr>
      <vt:lpstr>PowerPoint Presentation</vt:lpstr>
      <vt:lpstr>Training</vt:lpstr>
      <vt:lpstr>Training</vt:lpstr>
      <vt:lpstr>Training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StrideX Ergonomic  Crutch Design</dc:title>
  <dc:creator>Ganesh Kulkarni</dc:creator>
  <cp:lastModifiedBy>Ganesh Kulkarni</cp:lastModifiedBy>
  <cp:revision>150</cp:revision>
  <dcterms:modified xsi:type="dcterms:W3CDTF">2021-05-10T05:07:40Z</dcterms:modified>
</cp:coreProperties>
</file>