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7"/>
  </p:notesMasterIdLst>
  <p:sldIdLst>
    <p:sldId id="381" r:id="rId3"/>
    <p:sldId id="345" r:id="rId4"/>
    <p:sldId id="276" r:id="rId5"/>
    <p:sldId id="332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80" r:id="rId14"/>
    <p:sldId id="379" r:id="rId15"/>
    <p:sldId id="331" r:id="rId16"/>
  </p:sldIdLst>
  <p:sldSz cx="9144000" cy="5143500" type="screen16x9"/>
  <p:notesSz cx="6858000" cy="9144000"/>
  <p:embeddedFontLst>
    <p:embeddedFont>
      <p:font typeface="Dosis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" clrIdx="0"/>
  <p:cmAuthor id="2" name="Ganesh Kulkarni" initials="GK" lastIdx="2" clrIdx="1">
    <p:extLst>
      <p:ext uri="{19B8F6BF-5375-455C-9EA6-DF929625EA0E}">
        <p15:presenceInfo xmlns:p15="http://schemas.microsoft.com/office/powerpoint/2012/main" userId="defef8e24b691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BDD71-6C32-4071-8061-4CF5C49804BF}">
  <a:tblStyle styleId="{E6BBDD71-6C32-4071-8061-4CF5C49804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2749" autoAdjust="0"/>
  </p:normalViewPr>
  <p:slideViewPr>
    <p:cSldViewPr snapToGrid="0">
      <p:cViewPr varScale="1">
        <p:scale>
          <a:sx n="135" d="100"/>
          <a:sy n="13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9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86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438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54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41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90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43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717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79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58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 b="1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3999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4400" b="1" i="0" u="sng" dirty="0"/>
              <a:t>Chest X-ray Abnormalities Detection</a:t>
            </a:r>
            <a:endParaRPr lang="en-IN" sz="1400" b="1" i="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87C50765-BE17-430A-B51B-AA5B5C1C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9C387-E22C-40CA-8D34-1F5BF642E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9800"/>
            <a:ext cx="1343620" cy="13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4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524896" y="1331561"/>
            <a:ext cx="6633141" cy="425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8C6D8B3-EFD7-402C-9F9D-60213653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48" y="1331561"/>
            <a:ext cx="4864303" cy="33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CA77C-C98C-4349-8C7B-32B9EEB87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0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524896" y="1331561"/>
            <a:ext cx="6633141" cy="425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492EACB-E482-4AB5-9483-19C21D02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64684"/>
            <a:ext cx="35052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16FC0-B5E2-4588-8550-425A06442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524896" y="1331561"/>
            <a:ext cx="6633141" cy="425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40A224-EDF2-4BF9-9FF6-64B414581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3" y="946989"/>
            <a:ext cx="8023358" cy="40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40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Test Faster RCNN model on Kaggle test data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 err="1"/>
              <a:t>mAP</a:t>
            </a:r>
            <a:r>
              <a:rPr lang="en-US" sz="1800" dirty="0"/>
              <a:t> score on validation : 0.275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Generated results with Ensemble method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Found public score : </a:t>
            </a:r>
            <a:r>
              <a:rPr lang="en-US" sz="1800" b="1" dirty="0"/>
              <a:t>0.155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Private score: </a:t>
            </a:r>
            <a:r>
              <a:rPr lang="en-US" sz="1800" b="1" dirty="0"/>
              <a:t>0.185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57AD2-0E7D-4244-87C5-DB65F0B8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2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6B-919C-47E9-83FA-069C3B0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9" y="2110269"/>
            <a:ext cx="3552600" cy="922961"/>
          </a:xfrm>
        </p:spPr>
        <p:txBody>
          <a:bodyPr/>
          <a:lstStyle/>
          <a:p>
            <a:pPr algn="ctr"/>
            <a:r>
              <a:rPr lang="en-IN" sz="54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FDC59-A7B4-4F00-A660-DC6D2347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2400" i="0" dirty="0"/>
              <a:t>Kulkarni Ganesh </a:t>
            </a:r>
            <a:r>
              <a:rPr lang="en-IN" sz="2400" i="0" dirty="0" err="1"/>
              <a:t>Shivajirao</a:t>
            </a:r>
            <a:r>
              <a:rPr lang="en-IN" sz="2400" i="0" dirty="0"/>
              <a:t>     </a:t>
            </a:r>
          </a:p>
          <a:p>
            <a:pPr marL="38100" indent="0">
              <a:buNone/>
            </a:pPr>
            <a:r>
              <a:rPr lang="en-IN" sz="2400" i="0" dirty="0"/>
              <a:t>ED16B016</a:t>
            </a:r>
          </a:p>
          <a:p>
            <a:endParaRPr lang="en-IN" sz="2400" i="0" dirty="0"/>
          </a:p>
          <a:p>
            <a:pPr marL="38100" indent="0">
              <a:buNone/>
            </a:pPr>
            <a:r>
              <a:rPr lang="en-IN" sz="2400" i="0" dirty="0" err="1"/>
              <a:t>InuAid</a:t>
            </a:r>
            <a:r>
              <a:rPr lang="en-IN" sz="2400" i="0" dirty="0"/>
              <a:t> Solutions </a:t>
            </a:r>
            <a:r>
              <a:rPr lang="en-IN" sz="2400" i="0" dirty="0" err="1"/>
              <a:t>Pvt.Ltd</a:t>
            </a:r>
            <a:endParaRPr lang="en-IN" sz="2400" i="0" dirty="0"/>
          </a:p>
          <a:p>
            <a:endParaRPr lang="en-IN" sz="2400" i="0" dirty="0"/>
          </a:p>
          <a:p>
            <a:pPr marL="38100" indent="0">
              <a:buNone/>
            </a:pPr>
            <a:r>
              <a:rPr lang="en-IN" sz="2400" i="0" dirty="0"/>
              <a:t>Guide : Ganapathy </a:t>
            </a:r>
            <a:r>
              <a:rPr lang="en-IN" sz="2400" i="0" dirty="0" err="1"/>
              <a:t>Krishnamurthi</a:t>
            </a:r>
            <a:endParaRPr lang="en-IN" sz="2400" i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B18751A1-1FD1-4FE4-B973-516EC3F0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27BA8-79F9-4B8B-8E15-63A5B807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9800"/>
            <a:ext cx="1343620" cy="13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33032"/>
      </p:ext>
    </p:extLst>
  </p:cSld>
  <p:clrMapOvr>
    <a:masterClrMapping/>
  </p:clrMapOvr>
  <p:transition advTm="10464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 err="1"/>
              <a:t>VinBig</a:t>
            </a:r>
            <a:r>
              <a:rPr lang="en-IN" sz="4000" dirty="0"/>
              <a:t> Challenge </a:t>
            </a:r>
            <a:endParaRPr lang="en-IN" sz="20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Object Detection Task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/>
              <a:t>Classifying thoracic </a:t>
            </a:r>
            <a:r>
              <a:rPr lang="en-US" sz="1800" dirty="0"/>
              <a:t>lung diseases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Localizing critical findings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15000 total DICOM Images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14 classes with </a:t>
            </a:r>
            <a:r>
              <a:rPr lang="en-US" sz="1800" dirty="0" err="1"/>
              <a:t>BBox</a:t>
            </a:r>
            <a:r>
              <a:rPr lang="en-US" sz="1800" dirty="0"/>
              <a:t> </a:t>
            </a:r>
          </a:p>
          <a:p>
            <a:pPr lvl="0"/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IN" sz="1800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496F8-E910-459D-BDF8-4ED8062E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Annotations 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Given format of annotations : [</a:t>
            </a:r>
            <a:r>
              <a:rPr lang="en-US" sz="1800" dirty="0" err="1"/>
              <a:t>xmin</a:t>
            </a:r>
            <a:r>
              <a:rPr lang="en-US" sz="1800" dirty="0"/>
              <a:t> </a:t>
            </a:r>
            <a:r>
              <a:rPr lang="en-US" sz="1800" dirty="0" err="1"/>
              <a:t>ymin</a:t>
            </a:r>
            <a:r>
              <a:rPr lang="en-US" sz="1800" dirty="0"/>
              <a:t> </a:t>
            </a:r>
            <a:r>
              <a:rPr lang="en-US" sz="1800" dirty="0" err="1"/>
              <a:t>xmax</a:t>
            </a:r>
            <a:r>
              <a:rPr lang="en-US" sz="1800" dirty="0"/>
              <a:t> </a:t>
            </a:r>
            <a:r>
              <a:rPr lang="en-US" sz="1800" dirty="0" err="1"/>
              <a:t>ymax</a:t>
            </a:r>
            <a:r>
              <a:rPr lang="en-US" sz="1800" dirty="0"/>
              <a:t>] (pixels)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Used DICOM Images for training Faster RCNN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Converted annotations into standard COCO format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Used Healthy images as background class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Given full boxes to negative images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172A5-47C2-4ADE-9DE3-CFBA1A59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0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Faster RCNN 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RCNN extracts the regions from the input image with the selective search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IN" sz="1800" dirty="0">
              <a:latin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Faster-RCNN uses Region of Interests (ROI)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6C34C-D37E-4585-A7C7-F13701D3C9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14" y="2774950"/>
            <a:ext cx="5731510" cy="23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291D6-5229-41B7-9363-1D53711A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Faster RCNN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lang="en-US" sz="180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91B98-DC97-474C-998F-59A336AB33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05" y="1152082"/>
            <a:ext cx="372999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4C70B-AFA3-42D6-8494-F95630FD5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3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Training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Used 12000 DICOM Images for training and 3000 for Validation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Provide annotation in COCO format with json file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Number of classes : 15 (including background)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Used Resnet50 backbone pretrained on ImageNet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Learning rate : 0.001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ABC43-C8D2-4A30-A7DE-B82E8EEC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Training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Batch size : 64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Images size : 512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Kept other hyperparameters as default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1349B-AF56-4CED-8DCC-2A63FF793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524896" y="1331561"/>
            <a:ext cx="6633141" cy="425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752268-33BA-474D-AA4E-8BBB69F7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0" y="1158506"/>
            <a:ext cx="4996859" cy="354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B2701-BE36-411C-A0FD-5B3BD2315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55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(16:9)</PresentationFormat>
  <Paragraphs>78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Dosis</vt:lpstr>
      <vt:lpstr>Wingdings</vt:lpstr>
      <vt:lpstr>Arial</vt:lpstr>
      <vt:lpstr>Source Sans Pro</vt:lpstr>
      <vt:lpstr>Times New Roman</vt:lpstr>
      <vt:lpstr>Simple Dark</vt:lpstr>
      <vt:lpstr>Cerimon template</vt:lpstr>
      <vt:lpstr>PowerPoint Presentation</vt:lpstr>
      <vt:lpstr>PowerPoint Presentation</vt:lpstr>
      <vt:lpstr>VinBig Challenge </vt:lpstr>
      <vt:lpstr>Annotations </vt:lpstr>
      <vt:lpstr>Faster RCNN </vt:lpstr>
      <vt:lpstr>Faster RCNN</vt:lpstr>
      <vt:lpstr>Training</vt:lpstr>
      <vt:lpstr>Training</vt:lpstr>
      <vt:lpstr>Results</vt:lpstr>
      <vt:lpstr>Results</vt:lpstr>
      <vt:lpstr>Results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StrideX Ergonomic  Crutch Design</dc:title>
  <dc:creator>Ganesh Kulkarni</dc:creator>
  <cp:lastModifiedBy>Ganesh Kulkarni</cp:lastModifiedBy>
  <cp:revision>154</cp:revision>
  <dcterms:modified xsi:type="dcterms:W3CDTF">2021-06-13T06:59:14Z</dcterms:modified>
</cp:coreProperties>
</file>