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7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1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3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DBEC-9865-4A7E-B8C7-F813AA801E91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aspnet-core-grpc/table-of-contents" TargetMode="External"/><Relationship Id="rId2" Type="http://schemas.openxmlformats.org/officeDocument/2006/relationships/hyperlink" Target="https://docs.microsoft.com/en-us/aspnet/core/tutorials/grpc/grpc-start?view=aspnetcore-3.1&amp;tabs=visual-stud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52400"/>
            <a:ext cx="799147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304800"/>
            <a:ext cx="797242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1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52401"/>
            <a:ext cx="8867775" cy="607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1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in </a:t>
            </a:r>
            <a:r>
              <a:rPr lang="en-US" dirty="0" err="1" smtClean="0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values 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By default values are initialized with their default  values.</a:t>
            </a:r>
            <a:br>
              <a:rPr lang="en-US" dirty="0" smtClean="0"/>
            </a:br>
            <a:r>
              <a:rPr lang="en-US" dirty="0" smtClean="0"/>
              <a:t>We need to implement the optional values/ Use library defined types.</a:t>
            </a:r>
            <a:br>
              <a:rPr lang="en-US" dirty="0" smtClean="0"/>
            </a:br>
            <a:r>
              <a:rPr lang="en-US" dirty="0" smtClean="0"/>
              <a:t>To get optional values.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Getting started with </a:t>
            </a:r>
            <a:r>
              <a:rPr lang="en-US" dirty="0" err="1" smtClean="0">
                <a:hlinkClick r:id="rId2"/>
              </a:rPr>
              <a:t>.net</a:t>
            </a:r>
            <a:r>
              <a:rPr lang="en-US" dirty="0" smtClean="0">
                <a:hlinkClick r:id="rId2"/>
              </a:rPr>
              <a:t> core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hlinkClick r:id="rId3"/>
              </a:rPr>
              <a:t>Pluralsight</a:t>
            </a:r>
            <a:r>
              <a:rPr lang="en-US" dirty="0" smtClean="0">
                <a:hlinkClick r:id="rId3"/>
              </a:rPr>
              <a:t> course.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gRPC</vt:lpstr>
      <vt:lpstr>PowerPoint Presentation</vt:lpstr>
      <vt:lpstr>PowerPoint Presentation</vt:lpstr>
      <vt:lpstr>PowerPoint Presentation</vt:lpstr>
      <vt:lpstr>Error handling in gRPC</vt:lpstr>
      <vt:lpstr>PowerPoint Presentation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Kumbhar, Ganesh</dc:creator>
  <cp:lastModifiedBy>Kumbhar, Ganesh</cp:lastModifiedBy>
  <cp:revision>6</cp:revision>
  <cp:lastPrinted>2020-02-14T11:24:02Z</cp:lastPrinted>
  <dcterms:created xsi:type="dcterms:W3CDTF">2020-02-12T17:23:21Z</dcterms:created>
  <dcterms:modified xsi:type="dcterms:W3CDTF">2020-02-21T06:22:20Z</dcterms:modified>
</cp:coreProperties>
</file>