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3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DBEC-9865-4A7E-B8C7-F813AA801E91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E0A6-9682-4E68-B16F-38274C713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aspnet-core-grpc/table-of-contents" TargetMode="External"/><Relationship Id="rId2" Type="http://schemas.openxmlformats.org/officeDocument/2006/relationships/hyperlink" Target="https://docs.microsoft.com/en-us/aspnet/core/tutorials/grpc/grpc-start?view=aspnetcore-3.1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Getting started with </a:t>
            </a:r>
            <a:r>
              <a:rPr lang="en-US" dirty="0" err="1" smtClean="0">
                <a:hlinkClick r:id="rId2"/>
              </a:rPr>
              <a:t>.net</a:t>
            </a:r>
            <a:r>
              <a:rPr lang="en-US" dirty="0" smtClean="0">
                <a:hlinkClick r:id="rId2"/>
              </a:rPr>
              <a:t> core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3"/>
              </a:rPr>
              <a:t>Pluralsight</a:t>
            </a:r>
            <a:r>
              <a:rPr lang="en-US" dirty="0" smtClean="0">
                <a:hlinkClick r:id="rId3"/>
              </a:rPr>
              <a:t> course.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gRPC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Kumbhar, Ganesh</dc:creator>
  <cp:lastModifiedBy>Kumbhar, Ganesh</cp:lastModifiedBy>
  <cp:revision>1</cp:revision>
  <dcterms:created xsi:type="dcterms:W3CDTF">2020-02-12T17:23:21Z</dcterms:created>
  <dcterms:modified xsi:type="dcterms:W3CDTF">2020-02-12T17:30:57Z</dcterms:modified>
</cp:coreProperties>
</file>