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419367"/>
            <a:ext cx="9144000" cy="4247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  <a:t>2023-24 Odd Semester</a:t>
            </a: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  <a:t>TRAINING ON DATA STRUCTURES</a:t>
            </a: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  <a:t>Linked List ADT</a:t>
            </a: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32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971" y="95537"/>
            <a:ext cx="4315417" cy="14739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92" name="Google Shape;9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Singly linked and Doubly linked circular list</a:t>
            </a:r>
            <a:endParaRPr/>
          </a:p>
        </p:txBody>
      </p:sp>
      <p:sp>
        <p:nvSpPr>
          <p:cNvPr id="175" name="Google Shape;1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76" name="Google Shape;1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233" y="1690688"/>
            <a:ext cx="6974006" cy="222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233" y="4127189"/>
            <a:ext cx="6974005" cy="178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Comparison of Linked list and Circular linked list</a:t>
            </a:r>
            <a:endParaRPr/>
          </a:p>
        </p:txBody>
      </p:sp>
      <p:sp>
        <p:nvSpPr>
          <p:cNvPr id="185" name="Google Shape;18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86" name="Google Shape;18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467" y="1962659"/>
            <a:ext cx="8345065" cy="40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Advantages of Circular linked list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allows to traverse the list starting at any 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allows quick access to the first and last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Doubly linked circular list allows to traverse the list in any direction.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Applications of Linked List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04" name="Google Shape;20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Manipulation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Radix sort      45,   34,   21, 09,  03, 12 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		21, 12, 03, 34, 45, 09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03, 09, 12, 21, 34,  45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Multi list  </a:t>
            </a:r>
            <a:endParaRPr/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Polynomial addition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1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5x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+ 3x – 10			        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Polynomial 2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7x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– 8x + 4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Resultant polynomial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12x</a:t>
            </a:r>
            <a:r>
              <a:rPr baseline="30000" lang="en-US" sz="3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-5x – 6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14" name="Google Shape;21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Representation of Polynomial as linked list</a:t>
            </a:r>
            <a:endParaRPr/>
          </a:p>
        </p:txBody>
      </p:sp>
      <p:pic>
        <p:nvPicPr>
          <p:cNvPr id="221" name="Google Shape;22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87" y="1883391"/>
            <a:ext cx="8175009" cy="371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23" name="Google Shape;2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38200" y="365126"/>
            <a:ext cx="10515600" cy="109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Logical representation of a Polynomial node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26" y="1690688"/>
            <a:ext cx="7335274" cy="32269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32" name="Google Shape;2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630" y="5147693"/>
            <a:ext cx="5362433" cy="10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126" y="5260714"/>
            <a:ext cx="511563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47253"/>
            <a:ext cx="7335274" cy="322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274" y="1718971"/>
            <a:ext cx="7335274" cy="322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Routine for Polynomial addition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029" y="1690688"/>
            <a:ext cx="2869311" cy="26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45" name="Google Shape;2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752" y="1690688"/>
            <a:ext cx="5145206" cy="466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53" name="Google Shape;25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023" y="1690688"/>
            <a:ext cx="474286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55" name="Google Shape;2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62" name="Google Shape;26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634" y="1555845"/>
            <a:ext cx="5457966" cy="396966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64" name="Google Shape;2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Topics to be covered</a:t>
            </a:r>
            <a:endParaRPr b="1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Circular Linked List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Applications of 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addition</a:t>
            </a:r>
            <a:endParaRPr/>
          </a:p>
        </p:txBody>
      </p:sp>
      <p:pic>
        <p:nvPicPr>
          <p:cNvPr id="271" name="Google Shape;27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520" y="1690688"/>
            <a:ext cx="5964072" cy="37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73" name="Google Shape;2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subtraction</a:t>
            </a:r>
            <a:endParaRPr/>
          </a:p>
        </p:txBody>
      </p:sp>
      <p:sp>
        <p:nvSpPr>
          <p:cNvPr id="280" name="Google Shape;28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81" name="Google Shape;28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08" y="1579966"/>
            <a:ext cx="550581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843" y="1579966"/>
            <a:ext cx="3943900" cy="46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Routine for Polynomial Differentiation</a:t>
            </a:r>
            <a:endParaRPr/>
          </a:p>
        </p:txBody>
      </p:sp>
      <p:pic>
        <p:nvPicPr>
          <p:cNvPr id="290" name="Google Shape;29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87" y="1690688"/>
            <a:ext cx="8366077" cy="439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node contains two links namely forward link and backward link.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143" y="2460048"/>
            <a:ext cx="5131559" cy="12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543" y="3671247"/>
            <a:ext cx="3634225" cy="23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 for DLL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711" y="2089597"/>
            <a:ext cx="7163032" cy="2288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Operations in DLL – Structure declaration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struct node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int element;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struct node *flink;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struct node *blink;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Inserting an element in a DLL</a:t>
            </a:r>
            <a:endParaRPr/>
          </a:p>
        </p:txBody>
      </p:sp>
      <p:pic>
        <p:nvPicPr>
          <p:cNvPr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235" y="1877392"/>
            <a:ext cx="4702574" cy="3620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877391"/>
            <a:ext cx="5611008" cy="36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Deleting an element from a DLL</a:t>
            </a:r>
            <a:endParaRPr/>
          </a:p>
        </p:txBody>
      </p:sp>
      <p:pic>
        <p:nvPicPr>
          <p:cNvPr id="147" name="Google Shape;14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520" y="1566317"/>
            <a:ext cx="387760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124" y="2104208"/>
            <a:ext cx="6198676" cy="339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Features of DLL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Deletion operation is easier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Finding the predecessor and successor node is easier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Consumes more memory space as it has 2 pointer fields.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59" name="Google Shape;1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Circular linked list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CLL, the pointer of the last node points to the first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Can be implemented in two ways – Singly linked list and Doubly linked list with or without headers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a singly linked circular list, the last node of the list points to the first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 a doubly linked circular list, forward link of the last node points to the first node and backward link of the first node points to the last node.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7/11/2023</a:t>
            </a:r>
            <a:endParaRPr/>
          </a:p>
        </p:txBody>
      </p:sp>
      <p:sp>
        <p:nvSpPr>
          <p:cNvPr id="168" name="Google Shape;1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RAJALAKSHMI INSTITUTE OF TECHNOLOGY, CHENNAI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