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00CC"/>
    <a:srgbClr val="FF9900"/>
    <a:srgbClr val="D99B01"/>
    <a:srgbClr val="FF66CC"/>
    <a:srgbClr val="FF67AC"/>
    <a:srgbClr val="CC0099"/>
    <a:srgbClr val="FFDC47"/>
    <a:srgbClr val="5EEC3C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B8A86-3586-436A-B3FA-3FD8215A21F7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49BE6-9887-4B9B-B3DD-1CB491A1DF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11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7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49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66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4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85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91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E:\websites\free-power-point-templates\2012\logos.png">
            <a:extLst>
              <a:ext uri="{FF2B5EF4-FFF2-40B4-BE49-F238E27FC236}">
                <a16:creationId xmlns:a16="http://schemas.microsoft.com/office/drawing/2014/main" id="{C0580D60-1C3C-1DD8-2CAF-326EBB7B10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3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792C4-09E6-9545-1EEA-410F1E2CF059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94693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2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4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3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u="sng" dirty="0">
                <a:latin typeface="Algerian" panose="04020705040A02060702" pitchFamily="82" charset="0"/>
                <a:ea typeface="MS PGothic" panose="020B0600070205080204" pitchFamily="34" charset="-128"/>
                <a:cs typeface="Segoe UI" pitchFamily="34" charset="0"/>
              </a:rPr>
              <a:t>E</a:t>
            </a:r>
            <a:r>
              <a:rPr lang="en-US" sz="6600" u="sng" dirty="0">
                <a:latin typeface="Algerian" panose="04020705040A02060702" pitchFamily="82" charset="0"/>
                <a:cs typeface="Segoe UI" pitchFamily="34" charset="0"/>
              </a:rPr>
              <a:t>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CC66"/>
                </a:solidFill>
                <a:latin typeface="Segoe UI" pitchFamily="34" charset="0"/>
                <a:cs typeface="Segoe UI" pitchFamily="34" charset="0"/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90550"/>
            <a:ext cx="8246070" cy="912265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Bernard MT Condensed" panose="02050806060905020404" pitchFamily="18" charset="0"/>
                <a:cs typeface="Segoe UI" pitchFamily="34" charset="0"/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>
                <a:solidFill>
                  <a:schemeClr val="tx1"/>
                </a:solidFill>
                <a:latin typeface="Segoe Print" panose="02000600000000000000" pitchFamily="2" charset="0"/>
                <a:cs typeface="Segoe UI" pitchFamily="34" charset="0"/>
              </a:rPr>
              <a:t>What did I learn?</a:t>
            </a:r>
          </a:p>
          <a:p>
            <a:r>
              <a:rPr lang="en-US" sz="3600" dirty="0">
                <a:solidFill>
                  <a:schemeClr val="tx1"/>
                </a:solidFill>
                <a:latin typeface="Segoe Print" panose="02000600000000000000" pitchFamily="2" charset="0"/>
                <a:cs typeface="Segoe UI" pitchFamily="34" charset="0"/>
              </a:rPr>
              <a:t>Outcome</a:t>
            </a:r>
          </a:p>
          <a:p>
            <a:r>
              <a:rPr lang="en-US" sz="3600" dirty="0">
                <a:solidFill>
                  <a:schemeClr val="tx1"/>
                </a:solidFill>
                <a:latin typeface="Segoe Print" panose="02000600000000000000" pitchFamily="2" charset="0"/>
                <a:cs typeface="Segoe UI" pitchFamily="34" charset="0"/>
              </a:rPr>
              <a:t>Screenshots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433880"/>
            <a:ext cx="6484930" cy="99487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rnard MT Condensed" panose="02050806060905020404" pitchFamily="18" charset="0"/>
                <a:cs typeface="Segoe UI" pitchFamily="34" charset="0"/>
              </a:rPr>
              <a:t>What did I learn?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2571750"/>
            <a:ext cx="8008930" cy="37147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Segoe Print" panose="02000600000000000000" pitchFamily="2" charset="0"/>
                <a:cs typeface="Segoe UI" pitchFamily="34" charset="0"/>
              </a:rPr>
              <a:t>I learned many things about Microsoft </a:t>
            </a:r>
            <a:r>
              <a:rPr lang="en-US" sz="3600" dirty="0" err="1">
                <a:latin typeface="Segoe Print" panose="02000600000000000000" pitchFamily="2" charset="0"/>
                <a:cs typeface="Segoe UI" pitchFamily="34" charset="0"/>
              </a:rPr>
              <a:t>powerpoint</a:t>
            </a:r>
            <a:r>
              <a:rPr lang="en-US" sz="4000" dirty="0">
                <a:latin typeface="Segoe Print" panose="02000600000000000000" pitchFamily="2" charset="0"/>
                <a:cs typeface="Segoe UI" pitchFamily="34" charset="0"/>
              </a:rPr>
              <a:t>.</a:t>
            </a:r>
          </a:p>
          <a:p>
            <a:pPr>
              <a:buNone/>
            </a:pPr>
            <a:endParaRPr lang="en-US" sz="44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590550"/>
            <a:ext cx="3124200" cy="914400"/>
          </a:xfrm>
        </p:spPr>
        <p:txBody>
          <a:bodyPr>
            <a:noAutofit/>
          </a:bodyPr>
          <a:lstStyle/>
          <a:p>
            <a:r>
              <a:rPr lang="en-US" sz="6600" dirty="0">
                <a:latin typeface="Bernard MT Condensed" panose="02050806060905020404" pitchFamily="18" charset="0"/>
                <a:cs typeface="Segoe UI" pitchFamily="34" charset="0"/>
              </a:rP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8049184" cy="1838325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>
                <a:latin typeface="Segoe Print" panose="02000600000000000000" pitchFamily="2" charset="0"/>
                <a:cs typeface="Segoe UI" pitchFamily="34" charset="0"/>
              </a:rPr>
              <a:t>I learned how to use template, creating slide, animating the slide, inserting (charts,3d models , pictures),etc.</a:t>
            </a:r>
          </a:p>
          <a:p>
            <a:pPr>
              <a:buNone/>
            </a:pPr>
            <a:endParaRPr lang="en-US" sz="4400" dirty="0">
              <a:latin typeface="Segoe UI" pitchFamily="34" charset="0"/>
              <a:cs typeface="Segoe UI" pitchFamily="34" charset="0"/>
            </a:endParaRPr>
          </a:p>
        </p:txBody>
      </p:sp>
    </p:spTree>
  </p:cSld>
  <p:clrMapOvr>
    <a:masterClrMapping/>
  </p:clrMapOvr>
  <p:transition>
    <p:checke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7410"/>
            <a:ext cx="8246070" cy="768939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Bernard MT Condensed" panose="02050806060905020404" pitchFamily="18" charset="0"/>
                <a:cs typeface="Segoe UI" pitchFamily="34" charset="0"/>
              </a:rPr>
              <a:t>Screenshots</a:t>
            </a:r>
          </a:p>
        </p:txBody>
      </p:sp>
      <p:pic>
        <p:nvPicPr>
          <p:cNvPr id="4" name="Content Placeholder 3" descr="Screenshot (1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432" y="1837925"/>
            <a:ext cx="4267200" cy="279816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26" name="Picture 2" descr="C:\Users\HP\Pictures\Screenshots\Screenshot (13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599" y="1837925"/>
            <a:ext cx="3501657" cy="25676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ransition>
    <p:newsfla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4178</TotalTime>
  <Words>50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Algerian</vt:lpstr>
      <vt:lpstr>Arial</vt:lpstr>
      <vt:lpstr>Bernard MT Condensed</vt:lpstr>
      <vt:lpstr>Calibri</vt:lpstr>
      <vt:lpstr>Century Gothic</vt:lpstr>
      <vt:lpstr>Segoe Print</vt:lpstr>
      <vt:lpstr>Segoe UI</vt:lpstr>
      <vt:lpstr>Wingdings 3</vt:lpstr>
      <vt:lpstr>Ion Boardroom</vt:lpstr>
      <vt:lpstr>EDUCATION</vt:lpstr>
      <vt:lpstr>CONTENT</vt:lpstr>
      <vt:lpstr>What did I learn?</vt:lpstr>
      <vt:lpstr>Outcome</vt:lpstr>
      <vt:lpstr>Screenshots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ganesh_1609@outlook.com</cp:lastModifiedBy>
  <cp:revision>142</cp:revision>
  <dcterms:created xsi:type="dcterms:W3CDTF">2013-08-21T19:17:07Z</dcterms:created>
  <dcterms:modified xsi:type="dcterms:W3CDTF">2022-11-15T05:02:55Z</dcterms:modified>
</cp:coreProperties>
</file>