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1" r:id="rId1"/>
  </p:sldMasterIdLst>
  <p:notesMasterIdLst>
    <p:notesMasterId r:id="rId7"/>
  </p:notesMasterIdLst>
  <p:sldIdLst>
    <p:sldId id="256" r:id="rId2"/>
    <p:sldId id="257" r:id="rId3"/>
    <p:sldId id="259" r:id="rId4"/>
    <p:sldId id="261" r:id="rId5"/>
    <p:sldId id="262" r:id="rId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9202"/>
    <a:srgbClr val="CC0000"/>
    <a:srgbClr val="5EEC3C"/>
    <a:srgbClr val="E6B254"/>
    <a:srgbClr val="1D3A00"/>
    <a:srgbClr val="CC0066"/>
    <a:srgbClr val="D47A02"/>
    <a:srgbClr val="BF7E37"/>
    <a:srgbClr val="E39A39"/>
    <a:srgbClr val="6C1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1210" y="6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RESULT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100000"/>
                    <a:shade val="85000"/>
                    <a:satMod val="100000"/>
                    <a:lumMod val="100000"/>
                  </a:schemeClr>
                </a:gs>
                <a:gs pos="100000">
                  <a:schemeClr val="accent1">
                    <a:tint val="90000"/>
                    <a:shade val="100000"/>
                    <a:satMod val="150000"/>
                    <a:lumMod val="100000"/>
                  </a:schemeClr>
                </a:gs>
              </a:gsLst>
              <a:path path="circle">
                <a:fillToRect l="100000" t="100000" r="100000" b="100000"/>
              </a:path>
            </a:gradFill>
            <a:ln>
              <a:noFill/>
            </a:ln>
            <a:effectLst>
              <a:outerShdw blurRad="50800" dist="12700" dir="5400000" algn="ctr" rotWithShape="0">
                <a:srgbClr val="000000">
                  <a:alpha val="50000"/>
                </a:srgbClr>
              </a:outerShdw>
            </a:effectLst>
          </c:spPr>
          <c:invertIfNegative val="0"/>
          <c:cat>
            <c:strRef>
              <c:f>Sheet1!$A$2:$A$5</c:f>
              <c:strCache>
                <c:ptCount val="4"/>
                <c:pt idx="0">
                  <c:v>TEAM A </c:v>
                </c:pt>
                <c:pt idx="1">
                  <c:v>TEAM B</c:v>
                </c:pt>
                <c:pt idx="2">
                  <c:v>TEAM C </c:v>
                </c:pt>
                <c:pt idx="3">
                  <c:v>TEAM D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78</c:v>
                </c:pt>
                <c:pt idx="1">
                  <c:v>85</c:v>
                </c:pt>
                <c:pt idx="2">
                  <c:v>69</c:v>
                </c:pt>
                <c:pt idx="3">
                  <c:v>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90B-471A-885A-CA2DCB8021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79945728"/>
        <c:axId val="84869120"/>
      </c:barChart>
      <c:catAx>
        <c:axId val="79945728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4869120"/>
        <c:crosses val="autoZero"/>
        <c:auto val="1"/>
        <c:lblAlgn val="ctr"/>
        <c:lblOffset val="100"/>
        <c:noMultiLvlLbl val="0"/>
      </c:catAx>
      <c:valAx>
        <c:axId val="848691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99457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pPr/>
              <a:t>11/15/2022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3429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9144000" cy="3429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3720103"/>
            <a:ext cx="5829300" cy="1097280"/>
          </a:xfrm>
        </p:spPr>
        <p:txBody>
          <a:bodyPr anchor="ctr">
            <a:normAutofit/>
          </a:bodyPr>
          <a:lstStyle>
            <a:lvl1pPr algn="r">
              <a:defRPr sz="375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3720103"/>
            <a:ext cx="2400300" cy="109728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35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 algn="ctr">
              <a:buNone/>
              <a:defRPr sz="135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350"/>
            </a:lvl4pPr>
            <a:lvl5pPr marL="1371600" indent="0" algn="ctr">
              <a:buNone/>
              <a:defRPr sz="1350"/>
            </a:lvl5pPr>
            <a:lvl6pPr marL="1714500" indent="0" algn="ctr">
              <a:buNone/>
              <a:defRPr sz="1350"/>
            </a:lvl6pPr>
            <a:lvl7pPr marL="2057400" indent="0" algn="ctr">
              <a:buNone/>
              <a:defRPr sz="1350"/>
            </a:lvl7pPr>
            <a:lvl8pPr marL="2400300" indent="0" algn="ctr">
              <a:buNone/>
              <a:defRPr sz="1350"/>
            </a:lvl8pPr>
            <a:lvl9pPr marL="2743200" indent="0" algn="ctr">
              <a:buNone/>
              <a:defRPr sz="135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53074F12-AA26-4AC8-9962-C36BB8F32554}" type="datetimeFigureOut">
              <a:rPr lang="en-US" smtClean="0"/>
              <a:pPr/>
              <a:t>11/15/2022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3948080"/>
            <a:ext cx="0" cy="6858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0339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535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571500"/>
            <a:ext cx="1971675" cy="405765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571500"/>
            <a:ext cx="5686425" cy="40576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44447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0385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840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3429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9144000" cy="3429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720103"/>
            <a:ext cx="5829300" cy="1097280"/>
          </a:xfrm>
        </p:spPr>
        <p:txBody>
          <a:bodyPr anchor="ctr">
            <a:normAutofit/>
          </a:bodyPr>
          <a:lstStyle>
            <a:lvl1pPr algn="r">
              <a:defRPr sz="3750" b="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3720103"/>
            <a:ext cx="2400300" cy="109728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5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3948080"/>
            <a:ext cx="0" cy="6858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2068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438912"/>
            <a:ext cx="7290054" cy="112471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5" y="1714500"/>
            <a:ext cx="3566160" cy="3017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1714500"/>
            <a:ext cx="3566160" cy="3017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517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1634727"/>
            <a:ext cx="3566160" cy="61722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725" b="0" cap="none" baseline="0">
                <a:solidFill>
                  <a:schemeClr val="accent1"/>
                </a:solidFill>
                <a:latin typeface="+mn-lt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225841"/>
            <a:ext cx="3566160" cy="25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3166" y="1634727"/>
            <a:ext cx="3566160" cy="61722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1725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marL="0" lvl="0" indent="0" algn="l" defTabSz="685800" rtl="0" eaLnBrk="1" latinLnBrk="0" hangingPunct="1">
              <a:lnSpc>
                <a:spcPct val="90000"/>
              </a:lnSpc>
              <a:spcBef>
                <a:spcPts val="135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3166" y="2225841"/>
            <a:ext cx="3566160" cy="25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490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215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463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353632"/>
            <a:ext cx="3291840" cy="130302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617220"/>
            <a:ext cx="4258818" cy="388848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1693129"/>
            <a:ext cx="3291840" cy="2821721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450"/>
              </a:spcBef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204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720104"/>
            <a:ext cx="5829300" cy="1097280"/>
          </a:xfrm>
        </p:spPr>
        <p:txBody>
          <a:bodyPr anchor="ctr">
            <a:normAutofit/>
          </a:bodyPr>
          <a:lstStyle>
            <a:lvl1pPr algn="r">
              <a:defRPr sz="375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3429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3720104"/>
            <a:ext cx="2400300" cy="109728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5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3948080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1738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438912"/>
            <a:ext cx="7290054" cy="11247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1714500"/>
            <a:ext cx="7290055" cy="301752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4853028"/>
            <a:ext cx="1615607" cy="2057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3074F12-AA26-4AC8-9962-C36BB8F32554}" type="datetimeFigureOut">
              <a:rPr lang="en-US" smtClean="0"/>
              <a:pPr/>
              <a:t>11/15/2022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4853028"/>
            <a:ext cx="4426094" cy="2057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4853028"/>
            <a:ext cx="730250" cy="2057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61974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13C57EF-FD91-D126-343C-2C7B5E808EE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2055155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</p:sldLayoutIdLst>
  <p:txStyles>
    <p:titleStyle>
      <a:lvl1pPr algn="l" defTabSz="685800" rtl="0" eaLnBrk="1" latinLnBrk="0" hangingPunct="1">
        <a:lnSpc>
          <a:spcPct val="80000"/>
        </a:lnSpc>
        <a:spcBef>
          <a:spcPct val="0"/>
        </a:spcBef>
        <a:buNone/>
        <a:defRPr sz="3750" kern="1200" cap="all" spc="75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1650" kern="1200">
          <a:solidFill>
            <a:schemeClr val="tx1"/>
          </a:solidFill>
          <a:latin typeface="+mn-lt"/>
          <a:ea typeface="+mn-ea"/>
          <a:cs typeface="+mn-cs"/>
        </a:defRPr>
      </a:lvl1pPr>
      <a:lvl2pPr marL="198882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Wingdings 3" pitchFamily="18" charset="2"/>
        <a:buChar char="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336042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Wingdings 3" pitchFamily="18" charset="2"/>
        <a:buChar char="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445770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Wingdings 3" pitchFamily="18" charset="2"/>
        <a:buChar char=""/>
        <a:defRPr sz="1050" kern="1200">
          <a:solidFill>
            <a:schemeClr val="tx1"/>
          </a:solidFill>
          <a:latin typeface="+mn-lt"/>
          <a:ea typeface="+mn-ea"/>
          <a:cs typeface="+mn-cs"/>
        </a:defRPr>
      </a:lvl4pPr>
      <a:lvl5pPr marL="582930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Wingdings 3" pitchFamily="18" charset="2"/>
        <a:buChar char=""/>
        <a:defRPr sz="1050" kern="1200">
          <a:solidFill>
            <a:schemeClr val="tx1"/>
          </a:solidFill>
          <a:latin typeface="+mn-lt"/>
          <a:ea typeface="+mn-ea"/>
          <a:cs typeface="+mn-cs"/>
        </a:defRPr>
      </a:lvl5pPr>
      <a:lvl6pPr marL="685800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Wingdings 3" pitchFamily="18" charset="2"/>
        <a:buChar char=""/>
        <a:defRPr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795528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Wingdings 3" pitchFamily="18" charset="2"/>
        <a:buChar char=""/>
        <a:defRPr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912114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Wingdings 3" pitchFamily="18" charset="2"/>
        <a:buChar char=""/>
        <a:defRPr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1021842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Wingdings 3" pitchFamily="18" charset="2"/>
        <a:buChar char=""/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>
                <a:solidFill>
                  <a:schemeClr val="tx1"/>
                </a:solidFill>
                <a:latin typeface="Algerian" panose="04020705040A02060702" pitchFamily="82" charset="0"/>
                <a:cs typeface="Segoe UI" pitchFamily="34" charset="0"/>
              </a:rPr>
              <a:t>OFFICE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3720103"/>
            <a:ext cx="2686050" cy="109728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00B0F0"/>
                </a:solidFill>
                <a:latin typeface="Bahnschrift SemiBold" panose="020B0502040204020203" pitchFamily="34" charset="0"/>
                <a:cs typeface="Segoe UI" pitchFamily="34" charset="0"/>
              </a:rPr>
              <a:t>ASSIGNMENT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  <p:transition>
    <p:spli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28470"/>
            <a:ext cx="8237530" cy="1757480"/>
          </a:xfrm>
        </p:spPr>
        <p:txBody>
          <a:bodyPr>
            <a:normAutofit/>
          </a:bodyPr>
          <a:lstStyle/>
          <a:p>
            <a:r>
              <a:rPr lang="en-US" sz="5400" u="sng" dirty="0">
                <a:solidFill>
                  <a:srgbClr val="FF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Semibold" pitchFamily="34" charset="0"/>
              </a:rPr>
              <a:t> </a:t>
            </a:r>
            <a:r>
              <a:rPr lang="en-US" sz="5400" u="sng" dirty="0">
                <a:solidFill>
                  <a:schemeClr val="accent2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Semibold" pitchFamily="34" charset="0"/>
              </a:rPr>
              <a:t>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400" dirty="0">
                <a:latin typeface="Bahnschrift SemiBold" panose="020B0502040204020203" pitchFamily="34" charset="0"/>
                <a:cs typeface="Segoe UI" pitchFamily="34" charset="0"/>
              </a:rPr>
              <a:t> COMPANY </a:t>
            </a:r>
          </a:p>
          <a:p>
            <a:r>
              <a:rPr lang="en-US" sz="4400" dirty="0">
                <a:latin typeface="Bahnschrift SemiBold" panose="020B0502040204020203" pitchFamily="34" charset="0"/>
                <a:cs typeface="Segoe UI" pitchFamily="34" charset="0"/>
              </a:rPr>
              <a:t> TEAM</a:t>
            </a:r>
          </a:p>
          <a:p>
            <a:r>
              <a:rPr lang="en-US" sz="4400" dirty="0">
                <a:latin typeface="Bahnschrift SemiBold" panose="020B0502040204020203" pitchFamily="34" charset="0"/>
                <a:cs typeface="Segoe UI" pitchFamily="34" charset="0"/>
              </a:rPr>
              <a:t> PERFORM CHART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  <p:transition>
    <p:zo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5400" dirty="0">
                <a:solidFill>
                  <a:schemeClr val="accent2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Semibold" pitchFamily="34" charset="0"/>
              </a:rPr>
              <a:t>SUN </a:t>
            </a:r>
            <a:r>
              <a:rPr lang="en-US" sz="5400" dirty="0" err="1">
                <a:solidFill>
                  <a:schemeClr val="accent2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Semibold" pitchFamily="34" charset="0"/>
              </a:rPr>
              <a:t>pvt</a:t>
            </a:r>
            <a:r>
              <a:rPr lang="en-US" sz="5400" dirty="0">
                <a:solidFill>
                  <a:schemeClr val="accent2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Semibold" pitchFamily="34" charset="0"/>
              </a:rPr>
              <a:t> </a:t>
            </a:r>
            <a:r>
              <a:rPr lang="en-US" sz="5400" dirty="0" err="1">
                <a:solidFill>
                  <a:schemeClr val="accent2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Semibold" pitchFamily="34" charset="0"/>
              </a:rPr>
              <a:t>lmtd</a:t>
            </a:r>
            <a:endParaRPr lang="en-US" sz="5400" dirty="0">
              <a:solidFill>
                <a:schemeClr val="accent2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Semibold" pitchFamily="34" charset="0"/>
            </a:endParaRPr>
          </a:p>
        </p:txBody>
      </p:sp>
      <p:pic>
        <p:nvPicPr>
          <p:cNvPr id="8" name="Content Placeholder 7" descr="Sun with solid fill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89805" y="205666"/>
            <a:ext cx="763587" cy="763587"/>
          </a:xfrm>
        </p:spPr>
      </p:pic>
      <p:sp>
        <p:nvSpPr>
          <p:cNvPr id="1028" name="AutoShape 4" descr="data:image/jpeg;base64,/9j/4AAQSkZJRgABAQAAAQABAAD/2wCEAAkGBxMTEhUSEhIVFhUXFRwYGBgXFRUeHhgYFxUYGBsWFyAbHikjGB4mHBcYIzIiJiosLy8vFyA0OTQtOCkuLywBCgoKDg0OHBAQGy4nIScyMC4wLi4sLi4uLjYuLi44MC4uLi4uLi4uLi4uLC4sLiwwLi4uLi4uLjAuLi4uLi4uLv/AABEIANsA5gMBIgACEQEDEQH/xAAcAAABBQEBAQAAAAAAAAAAAAABAAIGBwgFBAP/xABLEAABAgMFBQQGBgcGBQUBAAABAgMABBEFEiExQQYHIlFhEzJxgRRCUnKRoSNigpLR8DNDU6KxssEIJGNzs8IVg5Oj8VRkw9LhNP/EABoBAAEFAQAAAAAAAAAAAAAAAAABAgMEBQb/xAAxEQACAQMDAQcDAwQDAAAAAAAAAQIDBBESITEFEyJBUWFxsSOBkTKh0TPh8PEUQsH/2gAMAwEAAhEDEQA/ALqWu8KDOA2q7gfGEpF3EfOAhN/E+GEAASgg3jl+MFwXsRCSu8bpy/CEs3MBrzgAcVgi7rl8IDfDnrCKKC9rn8YCOPPTlAArhre0zgucWWkC/jd0ygr4MtecABCwBd1y+MNbF3EwQiova5/CAk38D8oAApJJvDL8IctV7AeMNUu6boy/GPjOTLbCC44tKEjNS1BKQOpNOUKlngD0IWEihhqEFJqcog1sb1rNarRxbyxhRlFR95dEnyJiKT+/NRqGpIU0K3TXzCU4fGLdPp9xU3UX99vka5pFyuJvYjwgqWCLoz/CKHld904km/Ly6k1ySHUn4lZ/hHeszfawT9PKOtmuaFpcHiQQgj5xJPpdzH/rn2aE7SJbTZu4GGhBBvaZxHbE25s+cIDcygLyCF1QonOgC6Xvs1iR36m7plFKdOcHiSafqPzkTnFlpDr2F3WlIavgy15wbmF7XOGABsXc9YBQSb2mfwgoN/PTlCK6G7pl8YAC4b2AhJWEi6c4SxcxHzgJReF45/hAAm03cT4QFoKsRBQq/gfHCEpd3AfOABy1hQoM4DaruB8YSkXcR84CE38T4YQANLJhQfSD0hQAJCSDVWUFwFWKcoQXewMJSrmAx1gAcpQIoM4ag3e9+MEou8X5xgJF/E4UgAASa1OX9ILnF3fwhX68Pl8ISuDLGsABvClNaU84ajh734w6563nHG2g2llpVF+YcCPZSMVr91OZ0xyFcSIRvHI6MZSeIrLOuUkmoyjl2/tJKSqavvob1oTxEdEjiPkIp3a3exMOAty30DeWFC4oY5qyR9nHqYrSZmVuKK1qKlE1JJJJ+OcaNl0+dx3ntHz8/YfVgqO0n3vJeHuy2tqd9CiC3IN3R+2dAJ17iMhpiqvuiKttW135lfaTDy3VaFaiaV0SMkjoKR5ZaXW4oIbQpa1GgSkEknkAMTFl7LbnJh6i5xYl0Z3BRThHX1UfEnpG8o2tnHOy/dsp96RV8eyRsx97Bll10/4ba1fygxpCx93dnStLsul1YpxvfSGo1oeFJ91IiVpaDY4chgBSg+UU6vXEv6cc+4qp+ZlSY2Qn0AKVIzIBFf0KzTxoOHzjjutqSSlSSlQzBBBHiDGxUpvYnDSPHPWezMjs32W3E/XQlWXKowiOHXJZ78fwxeyMhRKNm9vZ6Solp4qbH6p2q0U5Cpqj7JEW1tHuekncZcrl1mpwJWip5pUajyUB0iqdq9387Igrcb7Rr9q1VSQPrilUeYp1MX4XtrdLRL8Ma4yiWrszvgk3aJmUql1nU1W3XooCo8xhzMT+Tm0OgONOJcQT3kKCh8j8ox/WOtYdvvyq77Lq0Hmk59CMlDoYzr3pOO/R/H8MnoyjLuyePXw+5rNfF3fwghQAoc4qbZLe2DRE4gY/rmwafbQMR4p+EWjKTCHUB5taVpUKgpIINORHhGFnDx4+RNVt50+Vs+H4P2Z92xd734wFJJNRlBBv4HCEV3eH84wpCFagrBOcFCgBRWcNKLmIx0ghF7EwANQkg1VlBcBVinKEF3sDCUq5gMdYAHh1P5EKB6OM6mFAAlkEcOfSA2QO9n15Qrl3HOFdv45aQANSDWpyguY935Qr97h/OEKtzDOsABJFKDvfOsBGHe8q4wrtOLzp4xUm8reISVSkmqlKpcdSfihs/wAVfDnDZSUVlk9vbzrT0x/0dfbreQiWKmJQhx4EhSs0N9PrqHLIa8opS2LVccWpx1anHFYlSjX/AMDkBhHneeujrpHOWonGL/TbH/kS7Sp+lcLzNC5qwsodnS/U+X4oClVxMSfYrYqYtFZ7P6NlJot5QN1J9lI9dVPVHSpFY9+7fYJdouFxyqJVs8ahmsjHs0deZ0r1EaKs+SbbbSyyhLbaBRKUjAD8411jWvOoKl9Onz8GGouW7ONsrsdLSCaS7dVEcTqsVr51Ogw7ooIkayD3c+nKBeu8P5xjl23bsvJpvvupTXIaq91IqT8NY56pNyeqbJoQcnpijqoIA4s+sMSSMVZdYqHaDe04skSjIQMr7nErxCRgnzKoglq29NTJ+nfcc6FRu+SRwjyEVpXEVxuatDo9ae83p/dmkW59txRS06hRTgoIWkkHPEA4YUj1kilBn+axlJKiCCMCMQRpElsbbyfliLr5cSPVd4x8Sbw8iIbG5Xiier0SSX05Z99jRDeHe+cNoa4935U8Ir2wN6cu8QiaSWF5Xu82fPNHmKdYsBqYSsC6QpJGCgQQRzFMDE8ZqXBkVbepSeKiwVpt3unZmLz0iEtPZlvJtfgP1avDDoK1ijbQklsOKZdQpDiDRSVChB/ONdQY2AeDrX+kRPb3YZm0mio0Q+lP0blMtbi/aRX4VqNQdiy6lKn3Km68/Ff2KsoZ4MzsvlJ6aiJbsrtXMSS77C+Emq21VuL8RoeoxiM2tZzss8th5BQ4g0UD8iOYIxB1Bj4yz109Nfxix1KwjXj21Ln5L9je6PpVd4vz8DUOym1zE+3VrgdT32iReT1HtJrqOlaZRI0kAcWfWMqWfPuMuJdZWULSapUk4j8QdQcCIvrYHbRufRdWQiZQKrRooD10dOY0+BjnIVM7PknvbHs+/T3j8f2Jg2CO9l1gLBPdy6Qb9/DLWFfuYZxKZo5ZBHDn0gNkDvZ9eUIou45wrt/HLSABhSrr8YUO9IphT5woAEiteLLrCcr6uXTnBK72GUAKuYZ6wAFVKYUr0zhN/W+cNuXeL84xGd4W1CZKVLgp2y+BpJ1VTFZ6JGPjQawjeFkfCDnJRjyyK719t1NXpGWXRZH0qwe4k5Np+sRmdB1OFOGHOOlSipRKlKJJJNSSTUk8yTDLRYUhpDhwDhVdGpSg0Ur3b3DXUhQ0MR0aUq9VQXj+x0K0WdBv/GznPu3jXTSO3sTsy5aE0hhPCjvOr9hsZnxOQHMjSsR4mNM7rNlBJSaQpNH3aOOmmIqOFv7IPxKo6i5qxtqKjD2RzEpSqTcpcsk1lWa3LNIYZRcaQAEgZU1J5kmpJOZJMe1ZGnnSAtwJBByAxJOAHMxSe8Pb8vlUtKrIY7q3BgXeYHJH83hHNVKmN2W7a1nXnpj935Eh203noaqzJXXHMlPGhSk/U9s9cvGKlnp1x1ZcecUtas1KJJ/8dI8dYVYpTk5cnU21rSt44it/PxH1hRKLF2GmXkds8UysuBUuvm7hzSk0J8TQHnHQM/YckaJS7aDo1PC1XljQEeS/GLFCxrV3iEWyK46pQo7N5fkiD1hRM17xpN4hExZLPZAUHZEBSE8kkJHyKYeiwrMnT/cJwsOnJiZwqaYJSr8CuJ7jpF1RWZR29N/gr0etUZvEtiE1jv7MbXTMiqrS6t14mlVKTzI9k9R51jxW7YMxJruTDSkVyVmlXuqGB8M+ccsGM/eLNJunXhh4aZpDY/a6Xn0VSq64kcTSyLyeZHtJ6jpWmUSHGv1flSMrSM64y4l1pZQtJqlQzB/qOmsX1sBtwieb7NYCJhI4k6KGXaI6cxpFqnV1bPk5y+6e6PfhvH4PJvV2JTPMdqykelNJN2lKuJGJaPzKa5HxMZvUCDQihEbKAudaxQG+7ZT0eYE40mjUyTeAyS9mfviqvEKje6bdtPspfb+DInHxIBJO+qfKOnITrjLiXWllDiDVKhmD/UaEZEGkcFldFA0rQ5c+kSW2rMLCkKSSpp1AdZX7SFaHkpJqlQ0I5ERR6ta9nV7SPD+Tf6ZdKpT7GfK/dGgNh9qUT8uFgBLyKB1A0PtDW6qlR5jSJIilOLPrGYtktoXJKZQ+jEZOJ9tsniT46g6ECNKSMyiYbQ+0qqFpCknmCK+R6RRpyyije2vYzzH9L/zB6EVrxZdYLlfVy6c4JXewygBVzDPWJCkPF3pChno9cawoAHLAA4c+kBsA97PrygBF3Ewim/iMNIAGhRrxd3rlGcN4W0Xps4taT9Cj6NoaXQcV+KjU+FBpFv72Lf8ARpBaUkhx49knoCONX3QRXmoRnesQ1H4Gt02ljNR+yO5shYC56aRLpqB3nFD1W00vEdcQB1UI8e39opennQ2KMs0YZSMkts8Ip0JvK+1Fs7E2cbOsd+fUKPOMqdFdE3SGk+ZIV9ocooKNfpNLGZv2KnUbjtZ6VwibbpbAE3aLd9NWmfpl8uEi6k+KynDUAxpheHd86YxV24Gyw3JuvkcT7t0H6jQoP31L+AiTbxdpfQJVRSR2ztUNdDTic+yDXxKecQ39bVVfktirRpubUY8she9nbO8TIMKywfWNT+xHQet1w0INVkwFrJJJJJJqScyTqY9NmSDj7qGGUlTi1XUj+p5ACpJ0AMZEm5PJ1VCnC3p4/LPpZdmuvupZYQVuKyA+ZPIDUnCJQ5PyNlYICJ2eGas2WFDRP7RQOvTNJwjmbR2wiUQqz5JdTlNTKcC6oZstnNLSTgad41070JrHSdM6PFpVK32X8mHfdTlUbhT2XydfaDaOanV35l5S+Sckp91IwH8Y5ECsKOopqNNaYrCMUNYVYEKH6wJdYO3kwyjsHkpmpY4Fl7Gg/wANRqUEaZgco6E7YjD7apmzVKWhIvOy6/0rA5j9o39YVprXGkCj0yE64y4l1pakLSapUk0IP4dNYx7/AKVRuFlbS81/6XLa8qUJZi9vI9gMeiSm3GXEOtLKFoN5KhmCP4jpkRHZm2m55lc5LpCH2xWaYSMKf+paHsE95PqnHI1iOExxdahOjNwkt0dZRuIXFPKNKbDbTotCX7TAOJolxHsrpmPqnMeY0MP24sL02TelqYqTVs8nE8SDXTEUPQmKH2J2iVIzSXans1cLqeaCcTTmnMeFNY0kxMJKUlJvBQBSoZEKFQR0oYno1Hs1yjnr637Ge3D4/gxwpJBoRQjAg6Rae72SFpWbMSCiA9Lr7WXUTSnaA1R7pUDX/MB0ERfepZHo1pzCAKJWoOp8HBeNPt3h5R7dy9odlajSdHkraPmm+n95CR5x0NylXtm/TJQpzdOakuUR15tSVFKgUqSSFA5gg0IPUGLW3KbSkXpBaubjPjmtA/mA6Kjm76LADUwmbbTRD+C+jqRn9pOPilR1iBWTaK5d9t9vvNrCx1ocQehFQehjmF3WdJLTc0Pf5NXrAA4c+kJsA97PryjyWZNJcabmEGqHEJWnwWARXrjHqUm/iMNIsHPNYGlSuvwhR9O3A0MKABiFEmisoLhKcE5QVLvYD5wEquYHxwgAojfdavaTyWEnhYbAPvuUWr93s/hES2Usn0ucYltFuC97g4lnxuBUfDaO0PSJp9+tQ48tQ90qN0eSaDyie7ibMvzL7/7JoIFfadVn8EEfaiHGWbrl2Vvt4L9yWb65rs7KW2MAt1ttI6JVfAHk3Gcov3+0K7/cZdH/ALkH7rTg/wB0UDHQWO1L7nPT5NXbvJBLNmSaQKHsEr+04O0OHOqjFK7zNoDOTyyFVba+ib5USeJXmquPIJ5Rcu1NoehWYt1JoUsJQ3zC1JShJ8ia+UZsBjCrvMjY6bT3dR+yH1iYvPf8MkQQaTs6jD2mJU6jVKnCM+Q0KY5ewtjpmpxCHMGUAuvE5BtvE16E0T9qONtXbip2bdmVVAWrgT7LYwQnpRIFaa1OsXOl2qq1dUuF8juqXTUezj48nHhQKwqx12swAwoFYVYXWAYUCsKsGsAwoFYUGsDp2DbDko+iYaPEk4g5LSe8hXNKhUGJDtZZzaFNzMsD6LMp7Rr/AA1Vo4weqFYeFM4hkTnYZz0qWmbMVipQMxK9H2k8SE++io8iYxur2yqw7Rcr4L1jcOjU9HyRoGLy3L26H5VUss1cl+7U5tKrd8bpBHhdiiqxKt2lrejWgwomiXFdkvwcIA+Cwg+UcxDZm9eQ7Wk/Nbnd/tCyn08q/TFba2yf8tQUP9QxWuzc32M3Lu1pcfbVXolxJPyi5v7Q4CpWWVqH1D7zZP8AtEUNHSWstVBJ+qOYlyaw3g2IJqQeaSKrCb6Od9HEAPGhT9oxmOsa3le6lZ1SPmAYzBtjZ4l56ZZAolLqikckK40D7qhHP1FubHTqnMPuXDuStXtpIy5NSwsilfUXVaf3r48osNZu4Jyiidx08UzrjFcHWT95tQUP3SuL2Qq7gfHCHR4Kl3DTVfruPDSfyYUfMsHpChxWHrQEiojm29M3JSYeObbDihT6rZVHvQi6anKOBvCVWzptQy9HWPiKf1hGOgsyRmBMXruKZKJFxzD6SYV8EIQB8yqKIrGjNzNE2UyT6y3T/wB1Sf6QyK3NS8l9PHqcD+0M1/cpdX/uMfNpZ/pFBRozfvIldmFz9m+2vyVeb/8AkEZzjas5fSwYsuS9t9tqf3WTYBwcPaHwQ2AK+bn7sU9WJZt/anbos7Gt2zma++SpK/mgRESYxai7zOgs+7RROLJ/u1iTs1kuZcTKt19nvOU8UlY+xFcRY+27fY2LZbX7RTjx88R8naRW8b/TEoUc+ZiXc9dVsUKBCjS1lfAYUCFBrDAYUCFBrDAYUCFBrDA6OnszahlZtiYBp2bqVHqmvEPNNR5xyoUNnJSi0wJpt/Zol7QmG090r7RHK64L4A6C9TyiPoWQQQaEYg8iNYmu849omzpk5vWe1e95Iqf5x8Ig9Y4+ccNo6ehU1Uk/QtzfbPJesuRdH61aXPiwSf5opGJvtraZcs2ym64pQ+SOiXuzQfggxE7Hle2mGWf2jqEffWE/1jctHiimznqscTaNgSOKEJOiB8gBFDb75QN2leA/SMIWepBU3/BAi/1qvYCKR3+tUmJU6llQ+C6j+JjGkWrN4qkU3aTXZ2pKqrm4Uf8AUQpH+6NMtpvYnwjKmyS6T8oeU0z/AKqY1U4m8ajwgiS3360/QaXzCj6h4QocURiV3sD8oj28JFLNnEj/ANOs/AV/pEiWoEUTnHgt2V7SUmGVZuMuI+82UwDovDTMl1jRe5khdlMj2Vuj4uqV/WM4gxfG4aZK5F1vVuYJz0WhBHzCoajQut6ZLdvpAzNnzUuBUllRSOam+NH7yBGTo2mVAi7rlGR9trFMnPTEvSgQ4Sj/AC1cSP3SPnF+znjMTLkeVEwpSEBRqEJup6JvKVT4qMKsfCWPDH0rFSsvqS9zboS+kvYsTeu2f+G2MdBLU81My5/oYq6Lk2/Z7bZ2z3U4lnsgrons1NH98JEU1GrZVPpJGJVXfYYUCOnYthTM2u5KsOOq1ujBPvKPCnxJEWnVS5GYObCi1rG3HzK6GamW2PqoSXFeBxSkHwJiTt7m7NZxmJh4+860gfy1+cQSvYIXSygqwovx3d5YBwTMJB6Tjda+ZMeWa3KSbqayk85X6wbcH7l2EV9T8chpZRsKJ/tBujtGWBUhKZhA/ZHip1QaEnom9EDfaUhRStJSoGhSoEEHkQcRE0a8ZfpYmBkKG1j6stKWpKEiqlEJA5kmgHxhzmJgs7eQ3ds+xTqZM/6cuf6xX1Ys7fk2GzIy4/VMKA8OBA/04q8mOdlvJs3rV4pI+U9MKVcSTghN1PQFal/zLV8Yk+6Sz+2tWWwqG1F1XTs0kpP37vxiJPnii6P7PFjgJmJxYzoy2aaCi3PKvZ/dMaWvRQXsZNbeq/cuVSbmI8MYpDf67WYlRqGVH4roP5TF3NgpxVl8Yz7vwnA5aZSD+jYbQehN5z+CxGaye1/qEW2RRen5Qc5pkf8AdTGq1KuYDxxjMm7KWLlqSiQK0cK/+mhS/wDbGnGzdwVn8YEPvHmSHBgZ4wo+ZbV+TChSmPKLuIgJTfxPhAQCDxZdYLgJ7uXTnABk3aeQ9HnJhilA28tI928bp800PnE93B2r2c0+wf1rQUPeaVl91aj9mPPv3snsp5EwkcMw2K/5jVEq/dLfziFbL2uZScYmdG3AVDmg8KwOpQVCDGxoN66RrO5Ti8/jFM/2gNnytLU+hPcoy7T2SSUKPgoqTX6yYuFld6igaoOINcCk4gjplHntqzW5llyXWKtuIKVAdciOoOIPMQ+nPRLJnsyBLHOPtWPVb1iuyU05KvDiQqldFJzSsdCKHzpHjrD6yzLK8TQtp/Tx5F37v5UWhYD8n66C42mvtEh5tXhfUPumKIDar126b1aXaGta0pTOtdItHcZbnYzqpZRomYTh/mN1UPikrHjSJNtQ1ZtjzT1oEB6aeVfYYwAbKhxufVBXeN7rRIzMOoVHHMUinXjibI9stuvaZbE5bDgZaFD2JXdzy7VQxBPsJ4ssQcI6Fsb4ZeWT2FlSqbiRQLWm4gdUtpoT4qKT0MVhtPtPNT7vazLhVTupGCEDkhOnjiTTEmOLFnsXLeb+3gQZ8iSWzt7aU0SXZt0D2Wz2aacqIpUeNYji1EkkkknMnEnxhsfeWk3HDRttazyQlSv4CJFTihMnnpH1YeUhQUhSkqGRSSCPAiPcrZ+bGcrMDxZc/wDrHhdaKSUqBBGYIII8QYNKYEusTebaUtQekF5A9R/j/eJvjyVE9a2usi2UpYtBkSz9LqXbwwONLjtMPdcF3HUxSEGGugnutmLkme3272Ys5V8/SyyjwvJGVckuD1D8jodAd0dimZtNmoqhn6df/LoUfFwoFOVY9mwe8VcqPRJxPpEisXChYCi2k4cNc080HlhTW1tkrBkrMYmp6Xcvy7g7ZKq1oyhNUtA14uIqzxNUg4iIqlWcIuMvyKll7FYb57T7a1HAMmW0NeYBWfm4R5RBQY+9oTqnnXHl95xalq8VqKjTzMeVSqCKSRrReiKXkMQ0pxwIQCpSlBKQMyomgA8TGs9jrATJybEuM20cRHrLJvLV5qJ8qRT24fZTtXzPup+jZJS1Ud50jFQ5hIPxUPZi+VA14cukTVp8RXgZectsAXfwOGsZT2wtMTM9Mvg1St5V080JN1B+6lMaI3k26mUs591KqOKT2bdMDfcBSCPAVV9mMuRCkW7VYzIs7cNIlU66/TBlmn2nVAD91K4voJv4nDSK63GWR2MgX1ihmHCrEeojgRXzCyOiosVwE93LpzhCGtLVNi9IPKFDwpPT4QoCIZfvYZQr1zDPWHLpThpXpART1s+vKACFb2tnPSrPcKRVxn6ZAAxN0G+kc6oKsOYEZqrGxxWvF3euUZl3nbL+gTy0oH0DtXGaZBJPE39hRpTkU84cixRnjulr7lNpvSZL0VZ+ll6I6lo/oz5UKPsp5xYvc61jJ+x20K5CbbmUVIHCtPttq7yfHUdQI1PZU82+0h5CgttxIUhXMH+B5jQwjWBlWOHkhG9vYX05j0hhP96ZFUimLjeZa6kYlPWo9aozv8v6dI2RjX6vypFLb7NiEIraMsmgKv7whIFAVZPAaVVgrmSD7RLlLbDFoz0vBUspNKacQ6g0WhQWk8lJIIPxEC2LQdmHlvvLK3FmqlH5AcgBgBoBHnrAWIsW8lCW5JXjrW3I1tBJAAJJNABmSdBFnbG7nJiZo5OKMu2RUIpV0jqDg351PSJ9uz3fMSjbcySh99aQoOpopCAoZMnXA9/M6UEWIunq59OUOrXXhD8lNR8yK2LsBZsnQIlELUMe0dF9VefFUJPugRKENhsYZDCgFBD0UpxUr1hiK14susU3JvkcEJv45aR552VbfHZutIWk4ELSlQ+ChHocr6uXTnBVSmFK9M+sIBANo90lnPiraDLuHEKaNE+BQapp7t3xiotsd2c5IguXQ+wBUutg8I5uJzT44jrGnG/rfOG41x7vypE9O4nD1QjRi+OzK2/MJlHJIOH0dxaVlB5pNcOQJukjmkda2Tvs2SkpcJmmVJZecVQspHC57S0gfo6anI4anGo4sVa8akMIlo099THAx2dlNmnbQmUy7WA7zi9G2wcVHroBqaeMcuSlVuuIabSVLWoJSkaqUaARqDYbZNuzmA03xLVRTztP0iqfJAxAGmOpJNTOknrVO7g69jWa0ww3LMpuNtJokZ+JPMkkknUkx7b93hz/AP2C59XPpET3ibWps6ULmBmHKoZSc73tkeykGvwGsR8lVLOxVe/DaIPTSZRtVW5et+mReV3vuig8SqIFYtmrmphqWb77qwgdKnFR6AVJ6Ax5HHColSiSokkkmpJJqSTqSYuLcRswqi7RWk41bY8K0ccHmLg8Fw9rCLbeiBbtnSyG2m5dsXUNoShPuoAA+Qj0XrmGesOXSnDSvSA3T1s+vKGFMRl641hQw3usKABwRdxzhFN/HLSEgkniy6wnCR3cunOAA373D+cIi28PZRM/KKZw7VPGys4XVgUun6qhgfI6CJUoACozgN4975wCp4MbzLC21qbcSUrQopUk5pUDQg+cWHuk27Eov0SZXSWcVVKjkys69EK10Bx9qJdvi2BMwFT0qgl5A+lQkYuoSKBaea0geYHMAGhqxKu8ifUprc2eHPV8q/1j4zcqhTa23EhaHElKknIpIoQfEGKM3V7zPRwmTnVVZyaeObPJC+bfI+r7vdvdlwKFSQQQCk1wIOoOsRtYIGsMyzt9squzpotGpaXVTKz6yK5E+0nI+RyIiMxrHbLZpq0GFS7ooK1bWBUtrpgscxzGorGYtpLBfkX1S8wmik4gjurTotB1SfliDQgiJIPJNGpkl27LeOuzyJd+8uUUchipkk4qRzSTiUeYxqFaCs2cacbS8y4lxtY4VJNQfzSlNIxzWJDsntfNWeu9Lr4CaraViheFMRofrChw5YQsoZ4GzjndGryi9jlBK72GUV/spvXkpqiFq9GdPqOEXCfqOZHwVdPSLANKVTTpTHCImsEQAbmGev5+EK5d4vzjBbAPez68o8NqWszLo7SZdQ03zWoAHoNVHoMYQD2kX8cqRFtuNu5ezmiF8b5H0bIOKtApXsIqMz5ViAbZb6Ri1ZqSNC+4n5toP8V/dinpybW6tTjq1LWo1UpRJKjzJMPjBvkfGPme637benH1TEwu8tXklKRkhA9VI5eJNSSY5lYbWLL3UbvFTi0zU0giVSapSQfpyDl/lg5nXLnSR4SJHNJEm3IbElKf+IPpopSaS6SMkKwLvioYD6tT6wi4L9OHyr4w0gAAIw8OWnhHhtu2GJRlUxMrCEp1OZVolI9ZR0AiFvJC3lhtq1WpJlcw+ujaRjzJ0SkaqJwAjL22e1DtozKph3Ad1tFcG0DJI5nUnUnlQD2bfbbvWk9VVUMIJ7JquWl9dO8sjXTIakx+yrPdmHUMMoK3HFXUpGp5nkAKknQAmHxjjdksFp3Z1tiNmXLRm0S6KhPedX7DYzPicgOZGlY1NIy6JdtDDaQEISEpA0SBQD5RwdhNkW7Olg02Qp5VFPOD11UyHJCcgPE5kxJkAEcWfWGSeRk56mC5dxzhFN/HLSAgkniy6wXCR3cunOEGBMxTCkKHBKenxhQANK72AgJVcwPjDlpAFU5wGwFYqzgAARd4vzjCUL+IwpASok0OUFw3e7AAb9eHXL4RTm9fdgVFU7Ioqs1U6ykd7UuND2tSnXMY4G5CkUrrn5w1HF3tPKFTwKngxfE62C3kzEhRlyr0tX9GTxN1zLROXuHA9KkxZ+8Tde1OqU/LXWZnXCiHffp3VfXGeoOYoK17KflXSzMNKacTmlXLmCMFDqCREqakP1J8mr9m9pZadaC5Z0LGRGSkE6LScU/wOlY8212ycvPM9lMJx/VuJ77auaSdOYOBjK9m2i7LuB1hxbbiclIJB50PMdDgYtnZbfcoUbtBm+P2rIAPitGAOtSkj3Ya6bXAxor7bLY2Zs5dHk3mlEht5PcX0+qqg7p5GlRjEbrGsbPt+QtFstNOsvtqFFNKpeofaQsXs+kVztruTGLtmr/5Divk2s/wX96HxqeDFyUpWO7s/thOyX/80y4hPsEhSPuKqkeIFY59rWS/Kr7OYZW0vktJFeqTkodRUR4Kw/CYZLBtDfDajqQkLaaNKFTbQvH75UB5ARCp+0HX1lx91bqz6ziio+FScukeOsKsKoJBkdWFWJXsnu9np+immrjR/XO1SinNOq/sg+Ii7tiN2cpIEOKHbvj9asCierackeNSeukNlNINRA92+6VbxTM2gkoaFClg1Cl8i5qhP1czrTW82kpSkNpSAAAkAAAAAUAAGQiKbS7x7OkqpL4ccxq2zRxVRoTW6g+8RFQ7W73pyaqiXHorZ1QqrqvFeFzwSARzMQ4lITdlt7Z7wpWzgpBUHpimDKCKg6dqf1Y+fIGM9bU7UTNoPdtMrrTuITUIbB0QK/EnE0xMcRaiSSSSSaknUnUxJNjdi5q0V0ZRdbBot5QIQnn76vqjzoMYeoqO7FWEciybMemXUsMNqccWaBKfmScgBqTgI0ju52Fas1slVHJpYo44Mkg49m3XEJyqc1EVOQA6Gx+x0tZrV2XF5xX6R1VCtfT6qeSR8zUxJEJBFTnDJTyEpZGpTcxPhCKL2IhNqKsFZQFqKTROUMGjiu9gICVXMD4w5aQBVOcBsBWKs4AG+jnOsKAXVfkQoAHJRdxPyhLTfxHhjAQu8aHKC4q7gPGABKXeF0Z/hCQbmB15QVIAF4Z/jCbF7EwAAIob2mfxhL48tOcALJN3TL4QXODLWAA38LuuUcm3tnZaba7KbZS4n1T6yDzQoUKT4ecda5he1pWA3x56QAUFtbuXmWauSKvSG87irqXQPklzyoehirpqXW2oocQpChmlaSlQ8QcRGzSsg3dMvjHOt7Z+VmUXZhht0ZC+mpT7qhxJPUERLGq1yLkx+hdCCMCMQeR5iJRY28O05agbnHCkeq5RwU5cYJA8CItO2txsq4L0q+4wfZWO0R4DEKHiSYgto7nLTbr2aWnx/huAGnMhy78ATD9cHyJk9S98b7qC3OSUpMIPqlKhXqQoqFeoERu07Ust8kps96WP+DNBaST9RxvAdAoR45/Y20GTRyRmB1DS1D7yQR845ExJuN/pG1o95Kh/EQqjHwA91niTClF/0laa8Ib7JBI5kqvgHoAcvhKrG23s+UIVL2MhSxk4/MFxVdCAW6JPu0iv6x7Zay33P0bDq/dbWr+AhWk+WIWBam+u0XahtLDI0KWypQ81qIP3Yh1sbVzs1UTE084k+oVkI+4miflHrkdgLTd7si+P8xPZ/wCoUxLrK3HTyxefeZZTTIFTivgKJ/ehO5EUqyOpYdgTU2u5KsOOnUpHCn31HhR5kRfmzm52z2eJ0LmVCn6Q0TXohNKjoomJ7KsIaAZaQhDYwCUJCQB0AwENdXyFyVLsbuVQmjk+4HFDHsUEhA99ea/AADqYt2UZQ0hLLaEoSkXUpQkBIGgAGQj6uC7lrBCARe1z+EQtt8iDUi5iflCUi8bwy/CE2b2BgKXdN0ZQgDlqvYDxxhIXdwPyhLTdxHhCQi8KmAAJRdxPyhLTfxHhjAQu8aHKC4q7gPGABwfGWMKCGBCgAC1hQoM4DaruB8YZL96DNZ+X4wAJKCDeOX4wXBexEPe7vwgSuR8YAEVgi7rlAb4c9YYjv+Zh01pAALhre0zhznFlpDvU8oZK6wAOCwBd1y+MNbF3Ew1ff8xH0msh4wAMUgk3hl+EOcVewHjDme78Y+Urn5fhAB9EKuihhqElJqcobM5+UfaY7sAHzcTexHhBUuoujP8ACDLZef4R82u98YAHtm7gYaEEG9pnBmsxD1dzyEADHOLLSHXsLutKQJbWGHv+cADm+HPWAUEm9pn8IdM6QW+55GAAOG9gISFhIunOGyuZ8ID3e+EADm03cT4QFoKsRH0mMvOFL5ecAAWsKFBnAbVdwPjDJfvQZrPygABZMKPSmFAB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0" name="AutoShape 6" descr="data:image/jpeg;base64,/9j/4AAQSkZJRgABAQAAAQABAAD/2wCEAAkGBxMTEhUSEhIVFhUXFRwYGBgXFRUeHhgYFxUYGBsWFyAbHikjGB4mHBcYIzIiJiosLy8vFyA0OTQtOCkuLywBCgoKDg0OHBAQGy4nIScyMC4wLi4sLi4uLjYuLi44MC4uLi4uLi4uLi4uLC4sLiwwLi4uLi4uLjAuLi4uLi4uLv/AABEIANsA5gMBIgACEQEDEQH/xAAcAAABBQEBAQAAAAAAAAAAAAABAAIGBwgFBAP/xABLEAABAgMFBQQGBgcGBQUBAAABAgMABBEFEiExQQYHIlFhEzJxgRRCUnKRoSNigpLR8DNDU6KxssEIJGNzs8IVg5Oj8VRkw9LhNP/EABoBAAEFAQAAAAAAAAAAAAAAAAABAgMEBQb/xAAxEQACAQMDAQcDAwQDAAAAAAAAAQIDBBESITEFEyJBUWFxsSOBkTKh0TPh8PEUQsH/2gAMAwEAAhEDEQA/ALqWu8KDOA2q7gfGEpF3EfOAhN/E+GEAASgg3jl+MFwXsRCSu8bpy/CEs3MBrzgAcVgi7rl8IDfDnrCKKC9rn8YCOPPTlAArhre0zgucWWkC/jd0ygr4MtecABCwBd1y+MNbF3EwQiova5/CAk38D8oAApJJvDL8IctV7AeMNUu6boy/GPjOTLbCC44tKEjNS1BKQOpNOUKlngD0IWEihhqEFJqcog1sb1rNarRxbyxhRlFR95dEnyJiKT+/NRqGpIU0K3TXzCU4fGLdPp9xU3UX99vka5pFyuJvYjwgqWCLoz/CKHld904km/Ly6k1ySHUn4lZ/hHeszfawT9PKOtmuaFpcHiQQgj5xJPpdzH/rn2aE7SJbTZu4GGhBBvaZxHbE25s+cIDcygLyCF1QonOgC6Xvs1iR36m7plFKdOcHiSafqPzkTnFlpDr2F3WlIavgy15wbmF7XOGABsXc9YBQSb2mfwgoN/PTlCK6G7pl8YAC4b2AhJWEi6c4SxcxHzgJReF45/hAAm03cT4QFoKsRBQq/gfHCEpd3AfOABy1hQoM4DaruB8YSkXcR84CE38T4YQANLJhQfSD0hQAJCSDVWUFwFWKcoQXewMJSrmAx1gAcpQIoM4ag3e9+MEou8X5xgJF/E4UgAASa1OX9ILnF3fwhX68Pl8ISuDLGsABvClNaU84ajh734w6563nHG2g2llpVF+YcCPZSMVr91OZ0xyFcSIRvHI6MZSeIrLOuUkmoyjl2/tJKSqavvob1oTxEdEjiPkIp3a3exMOAty30DeWFC4oY5qyR9nHqYrSZmVuKK1qKlE1JJJJ+OcaNl0+dx3ntHz8/YfVgqO0n3vJeHuy2tqd9CiC3IN3R+2dAJ17iMhpiqvuiKttW135lfaTDy3VaFaiaV0SMkjoKR5ZaXW4oIbQpa1GgSkEknkAMTFl7LbnJh6i5xYl0Z3BRThHX1UfEnpG8o2tnHOy/dsp96RV8eyRsx97Bll10/4ba1fygxpCx93dnStLsul1YpxvfSGo1oeFJ91IiVpaDY4chgBSg+UU6vXEv6cc+4qp+ZlSY2Qn0AKVIzIBFf0KzTxoOHzjjutqSSlSSlQzBBBHiDGxUpvYnDSPHPWezMjs32W3E/XQlWXKowiOHXJZ78fwxeyMhRKNm9vZ6Solp4qbH6p2q0U5Cpqj7JEW1tHuekncZcrl1mpwJWip5pUajyUB0iqdq9387Igrcb7Rr9q1VSQPrilUeYp1MX4XtrdLRL8Ma4yiWrszvgk3aJmUql1nU1W3XooCo8xhzMT+Tm0OgONOJcQT3kKCh8j8ox/WOtYdvvyq77Lq0Hmk59CMlDoYzr3pOO/R/H8MnoyjLuyePXw+5rNfF3fwghQAoc4qbZLe2DRE4gY/rmwafbQMR4p+EWjKTCHUB5taVpUKgpIINORHhGFnDx4+RNVt50+Vs+H4P2Z92xd734wFJJNRlBBv4HCEV3eH84wpCFagrBOcFCgBRWcNKLmIx0ghF7EwANQkg1VlBcBVinKEF3sDCUq5gMdYAHh1P5EKB6OM6mFAAlkEcOfSA2QO9n15Qrl3HOFdv45aQANSDWpyguY935Qr97h/OEKtzDOsABJFKDvfOsBGHe8q4wrtOLzp4xUm8reISVSkmqlKpcdSfihs/wAVfDnDZSUVlk9vbzrT0x/0dfbreQiWKmJQhx4EhSs0N9PrqHLIa8opS2LVccWpx1anHFYlSjX/AMDkBhHneeujrpHOWonGL/TbH/kS7Sp+lcLzNC5qwsodnS/U+X4oClVxMSfYrYqYtFZ7P6NlJot5QN1J9lI9dVPVHSpFY9+7fYJdouFxyqJVs8ahmsjHs0deZ0r1EaKs+SbbbSyyhLbaBRKUjAD8411jWvOoKl9Onz8GGouW7ONsrsdLSCaS7dVEcTqsVr51Ogw7ooIkayD3c+nKBeu8P5xjl23bsvJpvvupTXIaq91IqT8NY56pNyeqbJoQcnpijqoIA4s+sMSSMVZdYqHaDe04skSjIQMr7nErxCRgnzKoglq29NTJ+nfcc6FRu+SRwjyEVpXEVxuatDo9ae83p/dmkW59txRS06hRTgoIWkkHPEA4YUj1kilBn+axlJKiCCMCMQRpElsbbyfliLr5cSPVd4x8Sbw8iIbG5Xiier0SSX05Z99jRDeHe+cNoa4935U8Ir2wN6cu8QiaSWF5Xu82fPNHmKdYsBqYSsC6QpJGCgQQRzFMDE8ZqXBkVbepSeKiwVpt3unZmLz0iEtPZlvJtfgP1avDDoK1ijbQklsOKZdQpDiDRSVChB/ONdQY2AeDrX+kRPb3YZm0mio0Q+lP0blMtbi/aRX4VqNQdiy6lKn3Km68/Ff2KsoZ4MzsvlJ6aiJbsrtXMSS77C+Emq21VuL8RoeoxiM2tZzss8th5BQ4g0UD8iOYIxB1Bj4yz109Nfxix1KwjXj21Ln5L9je6PpVd4vz8DUOym1zE+3VrgdT32iReT1HtJrqOlaZRI0kAcWfWMqWfPuMuJdZWULSapUk4j8QdQcCIvrYHbRufRdWQiZQKrRooD10dOY0+BjnIVM7PknvbHs+/T3j8f2Jg2CO9l1gLBPdy6Qb9/DLWFfuYZxKZo5ZBHDn0gNkDvZ9eUIou45wrt/HLSABhSrr8YUO9IphT5woAEiteLLrCcr6uXTnBK72GUAKuYZ6wAFVKYUr0zhN/W+cNuXeL84xGd4W1CZKVLgp2y+BpJ1VTFZ6JGPjQawjeFkfCDnJRjyyK719t1NXpGWXRZH0qwe4k5Np+sRmdB1OFOGHOOlSipRKlKJJJNSSTUk8yTDLRYUhpDhwDhVdGpSg0Ur3b3DXUhQ0MR0aUq9VQXj+x0K0WdBv/GznPu3jXTSO3sTsy5aE0hhPCjvOr9hsZnxOQHMjSsR4mNM7rNlBJSaQpNH3aOOmmIqOFv7IPxKo6i5qxtqKjD2RzEpSqTcpcsk1lWa3LNIYZRcaQAEgZU1J5kmpJOZJMe1ZGnnSAtwJBByAxJOAHMxSe8Pb8vlUtKrIY7q3BgXeYHJH83hHNVKmN2W7a1nXnpj935Eh203noaqzJXXHMlPGhSk/U9s9cvGKlnp1x1ZcecUtas1KJJ/8dI8dYVYpTk5cnU21rSt44it/PxH1hRKLF2GmXkds8UysuBUuvm7hzSk0J8TQHnHQM/YckaJS7aDo1PC1XljQEeS/GLFCxrV3iEWyK46pQo7N5fkiD1hRM17xpN4hExZLPZAUHZEBSE8kkJHyKYeiwrMnT/cJwsOnJiZwqaYJSr8CuJ7jpF1RWZR29N/gr0etUZvEtiE1jv7MbXTMiqrS6t14mlVKTzI9k9R51jxW7YMxJruTDSkVyVmlXuqGB8M+ccsGM/eLNJunXhh4aZpDY/a6Xn0VSq64kcTSyLyeZHtJ6jpWmUSHGv1flSMrSM64y4l1pZQtJqlQzB/qOmsX1sBtwieb7NYCJhI4k6KGXaI6cxpFqnV1bPk5y+6e6PfhvH4PJvV2JTPMdqykelNJN2lKuJGJaPzKa5HxMZvUCDQihEbKAudaxQG+7ZT0eYE40mjUyTeAyS9mfviqvEKje6bdtPspfb+DInHxIBJO+qfKOnITrjLiXWllDiDVKhmD/UaEZEGkcFldFA0rQ5c+kSW2rMLCkKSSpp1AdZX7SFaHkpJqlQ0I5ERR6ta9nV7SPD+Tf6ZdKpT7GfK/dGgNh9qUT8uFgBLyKB1A0PtDW6qlR5jSJIilOLPrGYtktoXJKZQ+jEZOJ9tsniT46g6ECNKSMyiYbQ+0qqFpCknmCK+R6RRpyyije2vYzzH9L/zB6EVrxZdYLlfVy6c4JXewygBVzDPWJCkPF3pChno9cawoAHLAA4c+kBsA97PrygBF3Ewim/iMNIAGhRrxd3rlGcN4W0Xps4taT9Cj6NoaXQcV+KjU+FBpFv72Lf8ARpBaUkhx49knoCONX3QRXmoRnesQ1H4Gt02ljNR+yO5shYC56aRLpqB3nFD1W00vEdcQB1UI8e39opennQ2KMs0YZSMkts8Ip0JvK+1Fs7E2cbOsd+fUKPOMqdFdE3SGk+ZIV9ocooKNfpNLGZv2KnUbjtZ6VwibbpbAE3aLd9NWmfpl8uEi6k+KynDUAxpheHd86YxV24Gyw3JuvkcT7t0H6jQoP31L+AiTbxdpfQJVRSR2ztUNdDTic+yDXxKecQ39bVVfktirRpubUY8she9nbO8TIMKywfWNT+xHQet1w0INVkwFrJJJJJJqScyTqY9NmSDj7qGGUlTi1XUj+p5ACpJ0AMZEm5PJ1VCnC3p4/LPpZdmuvupZYQVuKyA+ZPIDUnCJQ5PyNlYICJ2eGas2WFDRP7RQOvTNJwjmbR2wiUQqz5JdTlNTKcC6oZstnNLSTgad41070JrHSdM6PFpVK32X8mHfdTlUbhT2XydfaDaOanV35l5S+Sckp91IwH8Y5ECsKOopqNNaYrCMUNYVYEKH6wJdYO3kwyjsHkpmpY4Fl7Gg/wANRqUEaZgco6E7YjD7apmzVKWhIvOy6/0rA5j9o39YVprXGkCj0yE64y4l1pakLSapUk0IP4dNYx7/AKVRuFlbS81/6XLa8qUJZi9vI9gMeiSm3GXEOtLKFoN5KhmCP4jpkRHZm2m55lc5LpCH2xWaYSMKf+paHsE95PqnHI1iOExxdahOjNwkt0dZRuIXFPKNKbDbTotCX7TAOJolxHsrpmPqnMeY0MP24sL02TelqYqTVs8nE8SDXTEUPQmKH2J2iVIzSXans1cLqeaCcTTmnMeFNY0kxMJKUlJvBQBSoZEKFQR0oYno1Hs1yjnr637Ge3D4/gxwpJBoRQjAg6Rae72SFpWbMSCiA9Lr7WXUTSnaA1R7pUDX/MB0ERfepZHo1pzCAKJWoOp8HBeNPt3h5R7dy9odlajSdHkraPmm+n95CR5x0NylXtm/TJQpzdOakuUR15tSVFKgUqSSFA5gg0IPUGLW3KbSkXpBaubjPjmtA/mA6Kjm76LADUwmbbTRD+C+jqRn9pOPilR1iBWTaK5d9t9vvNrCx1ocQehFQehjmF3WdJLTc0Pf5NXrAA4c+kJsA97PryjyWZNJcabmEGqHEJWnwWARXrjHqUm/iMNIsHPNYGlSuvwhR9O3A0MKABiFEmisoLhKcE5QVLvYD5wEquYHxwgAojfdavaTyWEnhYbAPvuUWr93s/hES2Usn0ucYltFuC97g4lnxuBUfDaO0PSJp9+tQ48tQ90qN0eSaDyie7ibMvzL7/7JoIFfadVn8EEfaiHGWbrl2Vvt4L9yWb65rs7KW2MAt1ttI6JVfAHk3Gcov3+0K7/cZdH/ALkH7rTg/wB0UDHQWO1L7nPT5NXbvJBLNmSaQKHsEr+04O0OHOqjFK7zNoDOTyyFVba+ib5USeJXmquPIJ5Rcu1NoehWYt1JoUsJQ3zC1JShJ8ia+UZsBjCrvMjY6bT3dR+yH1iYvPf8MkQQaTs6jD2mJU6jVKnCM+Q0KY5ewtjpmpxCHMGUAuvE5BtvE16E0T9qONtXbip2bdmVVAWrgT7LYwQnpRIFaa1OsXOl2qq1dUuF8juqXTUezj48nHhQKwqx12swAwoFYVYXWAYUCsKsGsAwoFYUGsDp2DbDko+iYaPEk4g5LSe8hXNKhUGJDtZZzaFNzMsD6LMp7Rr/AA1Vo4weqFYeFM4hkTnYZz0qWmbMVipQMxK9H2k8SE++io8iYxur2yqw7Rcr4L1jcOjU9HyRoGLy3L26H5VUss1cl+7U5tKrd8bpBHhdiiqxKt2lrejWgwomiXFdkvwcIA+Cwg+UcxDZm9eQ7Wk/Nbnd/tCyn08q/TFba2yf8tQUP9QxWuzc32M3Lu1pcfbVXolxJPyi5v7Q4CpWWVqH1D7zZP8AtEUNHSWstVBJ+qOYlyaw3g2IJqQeaSKrCb6Od9HEAPGhT9oxmOsa3le6lZ1SPmAYzBtjZ4l56ZZAolLqikckK40D7qhHP1FubHTqnMPuXDuStXtpIy5NSwsilfUXVaf3r48osNZu4Jyiidx08UzrjFcHWT95tQUP3SuL2Qq7gfHCHR4Kl3DTVfruPDSfyYUfMsHpChxWHrQEiojm29M3JSYeObbDihT6rZVHvQi6anKOBvCVWzptQy9HWPiKf1hGOgsyRmBMXruKZKJFxzD6SYV8EIQB8yqKIrGjNzNE2UyT6y3T/wB1Sf6QyK3NS8l9PHqcD+0M1/cpdX/uMfNpZ/pFBRozfvIldmFz9m+2vyVeb/8AkEZzjas5fSwYsuS9t9tqf3WTYBwcPaHwQ2AK+bn7sU9WJZt/anbos7Gt2zma++SpK/mgRESYxai7zOgs+7RROLJ/u1iTs1kuZcTKt19nvOU8UlY+xFcRY+27fY2LZbX7RTjx88R8naRW8b/TEoUc+ZiXc9dVsUKBCjS1lfAYUCFBrDAYUCFBrDAYUCFBrDA6OnszahlZtiYBp2bqVHqmvEPNNR5xyoUNnJSi0wJpt/Zol7QmG090r7RHK64L4A6C9TyiPoWQQQaEYg8iNYmu849omzpk5vWe1e95Iqf5x8Ig9Y4+ccNo6ehU1Uk/QtzfbPJesuRdH61aXPiwSf5opGJvtraZcs2ym64pQ+SOiXuzQfggxE7Hle2mGWf2jqEffWE/1jctHiimznqscTaNgSOKEJOiB8gBFDb75QN2leA/SMIWepBU3/BAi/1qvYCKR3+tUmJU6llQ+C6j+JjGkWrN4qkU3aTXZ2pKqrm4Uf8AUQpH+6NMtpvYnwjKmyS6T8oeU0z/AKqY1U4m8ajwgiS3360/QaXzCj6h4QocURiV3sD8oj28JFLNnEj/ANOs/AV/pEiWoEUTnHgt2V7SUmGVZuMuI+82UwDovDTMl1jRe5khdlMj2Vuj4uqV/WM4gxfG4aZK5F1vVuYJz0WhBHzCoajQut6ZLdvpAzNnzUuBUllRSOam+NH7yBGTo2mVAi7rlGR9trFMnPTEvSgQ4Sj/AC1cSP3SPnF+znjMTLkeVEwpSEBRqEJup6JvKVT4qMKsfCWPDH0rFSsvqS9zboS+kvYsTeu2f+G2MdBLU81My5/oYq6Lk2/Z7bZ2z3U4lnsgrons1NH98JEU1GrZVPpJGJVXfYYUCOnYthTM2u5KsOOq1ujBPvKPCnxJEWnVS5GYObCi1rG3HzK6GamW2PqoSXFeBxSkHwJiTt7m7NZxmJh4+860gfy1+cQSvYIXSygqwovx3d5YBwTMJB6Tjda+ZMeWa3KSbqayk85X6wbcH7l2EV9T8chpZRsKJ/tBujtGWBUhKZhA/ZHip1QaEnom9EDfaUhRStJSoGhSoEEHkQcRE0a8ZfpYmBkKG1j6stKWpKEiqlEJA5kmgHxhzmJgs7eQ3ds+xTqZM/6cuf6xX1Ys7fk2GzIy4/VMKA8OBA/04q8mOdlvJs3rV4pI+U9MKVcSTghN1PQFal/zLV8Yk+6Sz+2tWWwqG1F1XTs0kpP37vxiJPnii6P7PFjgJmJxYzoy2aaCi3PKvZ/dMaWvRQXsZNbeq/cuVSbmI8MYpDf67WYlRqGVH4roP5TF3NgpxVl8Yz7vwnA5aZSD+jYbQehN5z+CxGaye1/qEW2RRen5Qc5pkf8AdTGq1KuYDxxjMm7KWLlqSiQK0cK/+mhS/wDbGnGzdwVn8YEPvHmSHBgZ4wo+ZbV+TChSmPKLuIgJTfxPhAQCDxZdYLgJ7uXTnABk3aeQ9HnJhilA28tI928bp800PnE93B2r2c0+wf1rQUPeaVl91aj9mPPv3snsp5EwkcMw2K/5jVEq/dLfziFbL2uZScYmdG3AVDmg8KwOpQVCDGxoN66RrO5Ti8/jFM/2gNnytLU+hPcoy7T2SSUKPgoqTX6yYuFld6igaoOINcCk4gjplHntqzW5llyXWKtuIKVAdciOoOIPMQ+nPRLJnsyBLHOPtWPVb1iuyU05KvDiQqldFJzSsdCKHzpHjrD6yzLK8TQtp/Tx5F37v5UWhYD8n66C42mvtEh5tXhfUPumKIDar126b1aXaGta0pTOtdItHcZbnYzqpZRomYTh/mN1UPikrHjSJNtQ1ZtjzT1oEB6aeVfYYwAbKhxufVBXeN7rRIzMOoVHHMUinXjibI9stuvaZbE5bDgZaFD2JXdzy7VQxBPsJ4ssQcI6Fsb4ZeWT2FlSqbiRQLWm4gdUtpoT4qKT0MVhtPtPNT7vazLhVTupGCEDkhOnjiTTEmOLFnsXLeb+3gQZ8iSWzt7aU0SXZt0D2Wz2aacqIpUeNYji1EkkkknMnEnxhsfeWk3HDRttazyQlSv4CJFTihMnnpH1YeUhQUhSkqGRSSCPAiPcrZ+bGcrMDxZc/wDrHhdaKSUqBBGYIII8QYNKYEusTebaUtQekF5A9R/j/eJvjyVE9a2usi2UpYtBkSz9LqXbwwONLjtMPdcF3HUxSEGGugnutmLkme3272Ys5V8/SyyjwvJGVckuD1D8jodAd0dimZtNmoqhn6df/LoUfFwoFOVY9mwe8VcqPRJxPpEisXChYCi2k4cNc080HlhTW1tkrBkrMYmp6Xcvy7g7ZKq1oyhNUtA14uIqzxNUg4iIqlWcIuMvyKll7FYb57T7a1HAMmW0NeYBWfm4R5RBQY+9oTqnnXHl95xalq8VqKjTzMeVSqCKSRrReiKXkMQ0pxwIQCpSlBKQMyomgA8TGs9jrATJybEuM20cRHrLJvLV5qJ8qRT24fZTtXzPup+jZJS1Ud50jFQ5hIPxUPZi+VA14cukTVp8RXgZectsAXfwOGsZT2wtMTM9Mvg1St5V080JN1B+6lMaI3k26mUs591KqOKT2bdMDfcBSCPAVV9mMuRCkW7VYzIs7cNIlU66/TBlmn2nVAD91K4voJv4nDSK63GWR2MgX1ihmHCrEeojgRXzCyOiosVwE93LpzhCGtLVNi9IPKFDwpPT4QoCIZfvYZQr1zDPWHLpThpXpART1s+vKACFb2tnPSrPcKRVxn6ZAAxN0G+kc6oKsOYEZqrGxxWvF3euUZl3nbL+gTy0oH0DtXGaZBJPE39hRpTkU84cixRnjulr7lNpvSZL0VZ+ll6I6lo/oz5UKPsp5xYvc61jJ+x20K5CbbmUVIHCtPttq7yfHUdQI1PZU82+0h5CgttxIUhXMH+B5jQwjWBlWOHkhG9vYX05j0hhP96ZFUimLjeZa6kYlPWo9aozv8v6dI2RjX6vypFLb7NiEIraMsmgKv7whIFAVZPAaVVgrmSD7RLlLbDFoz0vBUspNKacQ6g0WhQWk8lJIIPxEC2LQdmHlvvLK3FmqlH5AcgBgBoBHnrAWIsW8lCW5JXjrW3I1tBJAAJJNABmSdBFnbG7nJiZo5OKMu2RUIpV0jqDg351PSJ9uz3fMSjbcySh99aQoOpopCAoZMnXA9/M6UEWIunq59OUOrXXhD8lNR8yK2LsBZsnQIlELUMe0dF9VefFUJPugRKENhsYZDCgFBD0UpxUr1hiK14susU3JvkcEJv45aR552VbfHZutIWk4ELSlQ+ChHocr6uXTnBVSmFK9M+sIBANo90lnPiraDLuHEKaNE+BQapp7t3xiotsd2c5IguXQ+wBUutg8I5uJzT44jrGnG/rfOG41x7vypE9O4nD1QjRi+OzK2/MJlHJIOH0dxaVlB5pNcOQJukjmkda2Tvs2SkpcJmmVJZecVQspHC57S0gfo6anI4anGo4sVa8akMIlo099THAx2dlNmnbQmUy7WA7zi9G2wcVHroBqaeMcuSlVuuIabSVLWoJSkaqUaARqDYbZNuzmA03xLVRTztP0iqfJAxAGmOpJNTOknrVO7g69jWa0ww3LMpuNtJokZ+JPMkkknUkx7b93hz/AP2C59XPpET3ibWps6ULmBmHKoZSc73tkeykGvwGsR8lVLOxVe/DaIPTSZRtVW5et+mReV3vuig8SqIFYtmrmphqWb77qwgdKnFR6AVJ6Ax5HHColSiSokkkmpJJqSTqSYuLcRswqi7RWk41bY8K0ccHmLg8Fw9rCLbeiBbtnSyG2m5dsXUNoShPuoAA+Qj0XrmGesOXSnDSvSA3T1s+vKGFMRl641hQw3usKABwRdxzhFN/HLSEgkniy6wnCR3cunOAA373D+cIi28PZRM/KKZw7VPGys4XVgUun6qhgfI6CJUoACozgN4975wCp4MbzLC21qbcSUrQopUk5pUDQg+cWHuk27Eov0SZXSWcVVKjkys69EK10Bx9qJdvi2BMwFT0qgl5A+lQkYuoSKBaea0geYHMAGhqxKu8ifUprc2eHPV8q/1j4zcqhTa23EhaHElKknIpIoQfEGKM3V7zPRwmTnVVZyaeObPJC+bfI+r7vdvdlwKFSQQQCk1wIOoOsRtYIGsMyzt9squzpotGpaXVTKz6yK5E+0nI+RyIiMxrHbLZpq0GFS7ooK1bWBUtrpgscxzGorGYtpLBfkX1S8wmik4gjurTotB1SfliDQgiJIPJNGpkl27LeOuzyJd+8uUUchipkk4qRzSTiUeYxqFaCs2cacbS8y4lxtY4VJNQfzSlNIxzWJDsntfNWeu9Lr4CaraViheFMRofrChw5YQsoZ4GzjndGryi9jlBK72GUV/spvXkpqiFq9GdPqOEXCfqOZHwVdPSLANKVTTpTHCImsEQAbmGev5+EK5d4vzjBbAPez68o8NqWszLo7SZdQ03zWoAHoNVHoMYQD2kX8cqRFtuNu5ezmiF8b5H0bIOKtApXsIqMz5ViAbZb6Ri1ZqSNC+4n5toP8V/dinpybW6tTjq1LWo1UpRJKjzJMPjBvkfGPme637benH1TEwu8tXklKRkhA9VI5eJNSSY5lYbWLL3UbvFTi0zU0giVSapSQfpyDl/lg5nXLnSR4SJHNJEm3IbElKf+IPpopSaS6SMkKwLvioYD6tT6wi4L9OHyr4w0gAAIw8OWnhHhtu2GJRlUxMrCEp1OZVolI9ZR0AiFvJC3lhtq1WpJlcw+ujaRjzJ0SkaqJwAjL22e1DtozKph3Ad1tFcG0DJI5nUnUnlQD2bfbbvWk9VVUMIJ7JquWl9dO8sjXTIakx+yrPdmHUMMoK3HFXUpGp5nkAKknQAmHxjjdksFp3Z1tiNmXLRm0S6KhPedX7DYzPicgOZGlY1NIy6JdtDDaQEISEpA0SBQD5RwdhNkW7Olg02Qp5VFPOD11UyHJCcgPE5kxJkAEcWfWGSeRk56mC5dxzhFN/HLSAgkniy6wXCR3cunOEGBMxTCkKHBKenxhQANK72AgJVcwPjDlpAFU5wGwFYqzgAARd4vzjCUL+IwpASok0OUFw3e7AAb9eHXL4RTm9fdgVFU7Ioqs1U6ykd7UuND2tSnXMY4G5CkUrrn5w1HF3tPKFTwKngxfE62C3kzEhRlyr0tX9GTxN1zLROXuHA9KkxZ+8Tde1OqU/LXWZnXCiHffp3VfXGeoOYoK17KflXSzMNKacTmlXLmCMFDqCREqakP1J8mr9m9pZadaC5Z0LGRGSkE6LScU/wOlY8212ycvPM9lMJx/VuJ77auaSdOYOBjK9m2i7LuB1hxbbiclIJB50PMdDgYtnZbfcoUbtBm+P2rIAPitGAOtSkj3Ya6bXAxor7bLY2Zs5dHk3mlEht5PcX0+qqg7p5GlRjEbrGsbPt+QtFstNOsvtqFFNKpeofaQsXs+kVztruTGLtmr/5Divk2s/wX96HxqeDFyUpWO7s/thOyX/80y4hPsEhSPuKqkeIFY59rWS/Kr7OYZW0vktJFeqTkodRUR4Kw/CYZLBtDfDajqQkLaaNKFTbQvH75UB5ARCp+0HX1lx91bqz6ziio+FScukeOsKsKoJBkdWFWJXsnu9np+immrjR/XO1SinNOq/sg+Ii7tiN2cpIEOKHbvj9asCierackeNSeukNlNINRA92+6VbxTM2gkoaFClg1Cl8i5qhP1czrTW82kpSkNpSAAAkAAAAAUAAGQiKbS7x7OkqpL4ccxq2zRxVRoTW6g+8RFQ7W73pyaqiXHorZ1QqrqvFeFzwSARzMQ4lITdlt7Z7wpWzgpBUHpimDKCKg6dqf1Y+fIGM9bU7UTNoPdtMrrTuITUIbB0QK/EnE0xMcRaiSSSSSaknUnUxJNjdi5q0V0ZRdbBot5QIQnn76vqjzoMYeoqO7FWEciybMemXUsMNqccWaBKfmScgBqTgI0ju52Fas1slVHJpYo44Mkg49m3XEJyqc1EVOQA6Gx+x0tZrV2XF5xX6R1VCtfT6qeSR8zUxJEJBFTnDJTyEpZGpTcxPhCKL2IhNqKsFZQFqKTROUMGjiu9gICVXMD4w5aQBVOcBsBWKs4AG+jnOsKAXVfkQoAHJRdxPyhLTfxHhjAQu8aHKC4q7gPGABKXeF0Z/hCQbmB15QVIAF4Z/jCbF7EwAAIob2mfxhL48tOcALJN3TL4QXODLWAA38LuuUcm3tnZaba7KbZS4n1T6yDzQoUKT4ecda5he1pWA3x56QAUFtbuXmWauSKvSG87irqXQPklzyoehirpqXW2oocQpChmlaSlQ8QcRGzSsg3dMvjHOt7Z+VmUXZhht0ZC+mpT7qhxJPUERLGq1yLkx+hdCCMCMQeR5iJRY28O05agbnHCkeq5RwU5cYJA8CItO2txsq4L0q+4wfZWO0R4DEKHiSYgto7nLTbr2aWnx/huAGnMhy78ATD9cHyJk9S98b7qC3OSUpMIPqlKhXqQoqFeoERu07Ust8kps96WP+DNBaST9RxvAdAoR45/Y20GTRyRmB1DS1D7yQR845ExJuN/pG1o95Kh/EQqjHwA91niTClF/0laa8Ib7JBI5kqvgHoAcvhKrG23s+UIVL2MhSxk4/MFxVdCAW6JPu0iv6x7Zay33P0bDq/dbWr+AhWk+WIWBam+u0XahtLDI0KWypQ81qIP3Yh1sbVzs1UTE084k+oVkI+4miflHrkdgLTd7si+P8xPZ/wCoUxLrK3HTyxefeZZTTIFTivgKJ/ehO5EUqyOpYdgTU2u5KsOOnUpHCn31HhR5kRfmzm52z2eJ0LmVCn6Q0TXohNKjoomJ7KsIaAZaQhDYwCUJCQB0AwENdXyFyVLsbuVQmjk+4HFDHsUEhA99ea/AADqYt2UZQ0hLLaEoSkXUpQkBIGgAGQj6uC7lrBCARe1z+EQtt8iDUi5iflCUi8bwy/CE2b2BgKXdN0ZQgDlqvYDxxhIXdwPyhLTdxHhCQi8KmAAJRdxPyhLTfxHhjAQu8aHKC4q7gPGABwfGWMKCGBCgAC1hQoM4DaruB8YZL96DNZ+X4wAJKCDeOX4wXBexEPe7vwgSuR8YAEVgi7rlAb4c9YYjv+Zh01pAALhre0zhznFlpDvU8oZK6wAOCwBd1y+MNbF3Ew1ff8xH0msh4wAMUgk3hl+EOcVewHjDme78Y+Urn5fhAB9EKuihhqElJqcobM5+UfaY7sAHzcTexHhBUuoujP8ACDLZef4R82u98YAHtm7gYaEEG9pnBmsxD1dzyEADHOLLSHXsLutKQJbWGHv+cADm+HPWAUEm9pn8IdM6QW+55GAAOG9gISFhIunOGyuZ8ID3e+EADm03cT4QFoKsRH0mMvOFL5ecAAWsKFBnAbVdwPjDJfvQZrPygABZMKPSmFAB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2" name="AutoShape 8" descr="data:image/jpeg;base64,/9j/4AAQSkZJRgABAQAAAQABAAD/2wCEAAkGBxMTEhUSEhIVFhUXFRwYGBgXFRUeHhgYFxUYGBsWFyAbHikjGB4mHBcYIzIiJiosLy8vFyA0OTQtOCkuLywBCgoKDg0OHBAQGy4nIScyMC4wLi4sLi4uLjYuLi44MC4uLi4uLi4uLi4uLC4sLiwwLi4uLi4uLjAuLi4uLi4uLv/AABEIANsA5gMBIgACEQEDEQH/xAAcAAABBQEBAQAAAAAAAAAAAAABAAIGBwgFBAP/xABLEAABAgMFBQQGBgcGBQUBAAABAgMABBEFEiExQQYHIlFhEzJxgRRCUnKRoSNigpLR8DNDU6KxssEIJGNzs8IVg5Oj8VRkw9LhNP/EABoBAAEFAQAAAAAAAAAAAAAAAAABAgMEBQb/xAAxEQACAQMDAQcDAwQDAAAAAAAAAQIDBBESITEFEyJBUWFxsSOBkTKh0TPh8PEUQsH/2gAMAwEAAhEDEQA/ALqWu8KDOA2q7gfGEpF3EfOAhN/E+GEAASgg3jl+MFwXsRCSu8bpy/CEs3MBrzgAcVgi7rl8IDfDnrCKKC9rn8YCOPPTlAArhre0zgucWWkC/jd0ygr4MtecABCwBd1y+MNbF3EwQiova5/CAk38D8oAApJJvDL8IctV7AeMNUu6boy/GPjOTLbCC44tKEjNS1BKQOpNOUKlngD0IWEihhqEFJqcog1sb1rNarRxbyxhRlFR95dEnyJiKT+/NRqGpIU0K3TXzCU4fGLdPp9xU3UX99vka5pFyuJvYjwgqWCLoz/CKHld904km/Ly6k1ySHUn4lZ/hHeszfawT9PKOtmuaFpcHiQQgj5xJPpdzH/rn2aE7SJbTZu4GGhBBvaZxHbE25s+cIDcygLyCF1QonOgC6Xvs1iR36m7plFKdOcHiSafqPzkTnFlpDr2F3WlIavgy15wbmF7XOGABsXc9YBQSb2mfwgoN/PTlCK6G7pl8YAC4b2AhJWEi6c4SxcxHzgJReF45/hAAm03cT4QFoKsRBQq/gfHCEpd3AfOABy1hQoM4DaruB8YSkXcR84CE38T4YQANLJhQfSD0hQAJCSDVWUFwFWKcoQXewMJSrmAx1gAcpQIoM4ag3e9+MEou8X5xgJF/E4UgAASa1OX9ILnF3fwhX68Pl8ISuDLGsABvClNaU84ajh734w6563nHG2g2llpVF+YcCPZSMVr91OZ0xyFcSIRvHI6MZSeIrLOuUkmoyjl2/tJKSqavvob1oTxEdEjiPkIp3a3exMOAty30DeWFC4oY5qyR9nHqYrSZmVuKK1qKlE1JJJJ+OcaNl0+dx3ntHz8/YfVgqO0n3vJeHuy2tqd9CiC3IN3R+2dAJ17iMhpiqvuiKttW135lfaTDy3VaFaiaV0SMkjoKR5ZaXW4oIbQpa1GgSkEknkAMTFl7LbnJh6i5xYl0Z3BRThHX1UfEnpG8o2tnHOy/dsp96RV8eyRsx97Bll10/4ba1fygxpCx93dnStLsul1YpxvfSGo1oeFJ91IiVpaDY4chgBSg+UU6vXEv6cc+4qp+ZlSY2Qn0AKVIzIBFf0KzTxoOHzjjutqSSlSSlQzBBBHiDGxUpvYnDSPHPWezMjs32W3E/XQlWXKowiOHXJZ78fwxeyMhRKNm9vZ6Solp4qbH6p2q0U5Cpqj7JEW1tHuekncZcrl1mpwJWip5pUajyUB0iqdq9387Igrcb7Rr9q1VSQPrilUeYp1MX4XtrdLRL8Ma4yiWrszvgk3aJmUql1nU1W3XooCo8xhzMT+Tm0OgONOJcQT3kKCh8j8ox/WOtYdvvyq77Lq0Hmk59CMlDoYzr3pOO/R/H8MnoyjLuyePXw+5rNfF3fwghQAoc4qbZLe2DRE4gY/rmwafbQMR4p+EWjKTCHUB5taVpUKgpIINORHhGFnDx4+RNVt50+Vs+H4P2Z92xd734wFJJNRlBBv4HCEV3eH84wpCFagrBOcFCgBRWcNKLmIx0ghF7EwANQkg1VlBcBVinKEF3sDCUq5gMdYAHh1P5EKB6OM6mFAAlkEcOfSA2QO9n15Qrl3HOFdv45aQANSDWpyguY935Qr97h/OEKtzDOsABJFKDvfOsBGHe8q4wrtOLzp4xUm8reISVSkmqlKpcdSfihs/wAVfDnDZSUVlk9vbzrT0x/0dfbreQiWKmJQhx4EhSs0N9PrqHLIa8opS2LVccWpx1anHFYlSjX/AMDkBhHneeujrpHOWonGL/TbH/kS7Sp+lcLzNC5qwsodnS/U+X4oClVxMSfYrYqYtFZ7P6NlJot5QN1J9lI9dVPVHSpFY9+7fYJdouFxyqJVs8ahmsjHs0deZ0r1EaKs+SbbbSyyhLbaBRKUjAD8411jWvOoKl9Onz8GGouW7ONsrsdLSCaS7dVEcTqsVr51Ogw7ooIkayD3c+nKBeu8P5xjl23bsvJpvvupTXIaq91IqT8NY56pNyeqbJoQcnpijqoIA4s+sMSSMVZdYqHaDe04skSjIQMr7nErxCRgnzKoglq29NTJ+nfcc6FRu+SRwjyEVpXEVxuatDo9ae83p/dmkW59txRS06hRTgoIWkkHPEA4YUj1kilBn+axlJKiCCMCMQRpElsbbyfliLr5cSPVd4x8Sbw8iIbG5Xiier0SSX05Z99jRDeHe+cNoa4935U8Ir2wN6cu8QiaSWF5Xu82fPNHmKdYsBqYSsC6QpJGCgQQRzFMDE8ZqXBkVbepSeKiwVpt3unZmLz0iEtPZlvJtfgP1avDDoK1ijbQklsOKZdQpDiDRSVChB/ONdQY2AeDrX+kRPb3YZm0mio0Q+lP0blMtbi/aRX4VqNQdiy6lKn3Km68/Ff2KsoZ4MzsvlJ6aiJbsrtXMSS77C+Emq21VuL8RoeoxiM2tZzss8th5BQ4g0UD8iOYIxB1Bj4yz109Nfxix1KwjXj21Ln5L9je6PpVd4vz8DUOym1zE+3VrgdT32iReT1HtJrqOlaZRI0kAcWfWMqWfPuMuJdZWULSapUk4j8QdQcCIvrYHbRufRdWQiZQKrRooD10dOY0+BjnIVM7PknvbHs+/T3j8f2Jg2CO9l1gLBPdy6Qb9/DLWFfuYZxKZo5ZBHDn0gNkDvZ9eUIou45wrt/HLSABhSrr8YUO9IphT5woAEiteLLrCcr6uXTnBK72GUAKuYZ6wAFVKYUr0zhN/W+cNuXeL84xGd4W1CZKVLgp2y+BpJ1VTFZ6JGPjQawjeFkfCDnJRjyyK719t1NXpGWXRZH0qwe4k5Np+sRmdB1OFOGHOOlSipRKlKJJJNSSTUk8yTDLRYUhpDhwDhVdGpSg0Ur3b3DXUhQ0MR0aUq9VQXj+x0K0WdBv/GznPu3jXTSO3sTsy5aE0hhPCjvOr9hsZnxOQHMjSsR4mNM7rNlBJSaQpNH3aOOmmIqOFv7IPxKo6i5qxtqKjD2RzEpSqTcpcsk1lWa3LNIYZRcaQAEgZU1J5kmpJOZJMe1ZGnnSAtwJBByAxJOAHMxSe8Pb8vlUtKrIY7q3BgXeYHJH83hHNVKmN2W7a1nXnpj935Eh203noaqzJXXHMlPGhSk/U9s9cvGKlnp1x1ZcecUtas1KJJ/8dI8dYVYpTk5cnU21rSt44it/PxH1hRKLF2GmXkds8UysuBUuvm7hzSk0J8TQHnHQM/YckaJS7aDo1PC1XljQEeS/GLFCxrV3iEWyK46pQo7N5fkiD1hRM17xpN4hExZLPZAUHZEBSE8kkJHyKYeiwrMnT/cJwsOnJiZwqaYJSr8CuJ7jpF1RWZR29N/gr0etUZvEtiE1jv7MbXTMiqrS6t14mlVKTzI9k9R51jxW7YMxJruTDSkVyVmlXuqGB8M+ccsGM/eLNJunXhh4aZpDY/a6Xn0VSq64kcTSyLyeZHtJ6jpWmUSHGv1flSMrSM64y4l1pZQtJqlQzB/qOmsX1sBtwieb7NYCJhI4k6KGXaI6cxpFqnV1bPk5y+6e6PfhvH4PJvV2JTPMdqykelNJN2lKuJGJaPzKa5HxMZvUCDQihEbKAudaxQG+7ZT0eYE40mjUyTeAyS9mfviqvEKje6bdtPspfb+DInHxIBJO+qfKOnITrjLiXWllDiDVKhmD/UaEZEGkcFldFA0rQ5c+kSW2rMLCkKSSpp1AdZX7SFaHkpJqlQ0I5ERR6ta9nV7SPD+Tf6ZdKpT7GfK/dGgNh9qUT8uFgBLyKB1A0PtDW6qlR5jSJIilOLPrGYtktoXJKZQ+jEZOJ9tsniT46g6ECNKSMyiYbQ+0qqFpCknmCK+R6RRpyyije2vYzzH9L/zB6EVrxZdYLlfVy6c4JXewygBVzDPWJCkPF3pChno9cawoAHLAA4c+kBsA97PrygBF3Ewim/iMNIAGhRrxd3rlGcN4W0Xps4taT9Cj6NoaXQcV+KjU+FBpFv72Lf8ARpBaUkhx49knoCONX3QRXmoRnesQ1H4Gt02ljNR+yO5shYC56aRLpqB3nFD1W00vEdcQB1UI8e39opennQ2KMs0YZSMkts8Ip0JvK+1Fs7E2cbOsd+fUKPOMqdFdE3SGk+ZIV9ocooKNfpNLGZv2KnUbjtZ6VwibbpbAE3aLd9NWmfpl8uEi6k+KynDUAxpheHd86YxV24Gyw3JuvkcT7t0H6jQoP31L+AiTbxdpfQJVRSR2ztUNdDTic+yDXxKecQ39bVVfktirRpubUY8she9nbO8TIMKywfWNT+xHQet1w0INVkwFrJJJJJJqScyTqY9NmSDj7qGGUlTi1XUj+p5ACpJ0AMZEm5PJ1VCnC3p4/LPpZdmuvupZYQVuKyA+ZPIDUnCJQ5PyNlYICJ2eGas2WFDRP7RQOvTNJwjmbR2wiUQqz5JdTlNTKcC6oZstnNLSTgad41070JrHSdM6PFpVK32X8mHfdTlUbhT2XydfaDaOanV35l5S+Sckp91IwH8Y5ECsKOopqNNaYrCMUNYVYEKH6wJdYO3kwyjsHkpmpY4Fl7Gg/wANRqUEaZgco6E7YjD7apmzVKWhIvOy6/0rA5j9o39YVprXGkCj0yE64y4l1pakLSapUk0IP4dNYx7/AKVRuFlbS81/6XLa8qUJZi9vI9gMeiSm3GXEOtLKFoN5KhmCP4jpkRHZm2m55lc5LpCH2xWaYSMKf+paHsE95PqnHI1iOExxdahOjNwkt0dZRuIXFPKNKbDbTotCX7TAOJolxHsrpmPqnMeY0MP24sL02TelqYqTVs8nE8SDXTEUPQmKH2J2iVIzSXans1cLqeaCcTTmnMeFNY0kxMJKUlJvBQBSoZEKFQR0oYno1Hs1yjnr637Ge3D4/gxwpJBoRQjAg6Rae72SFpWbMSCiA9Lr7WXUTSnaA1R7pUDX/MB0ERfepZHo1pzCAKJWoOp8HBeNPt3h5R7dy9odlajSdHkraPmm+n95CR5x0NylXtm/TJQpzdOakuUR15tSVFKgUqSSFA5gg0IPUGLW3KbSkXpBaubjPjmtA/mA6Kjm76LADUwmbbTRD+C+jqRn9pOPilR1iBWTaK5d9t9vvNrCx1ocQehFQehjmF3WdJLTc0Pf5NXrAA4c+kJsA97PryjyWZNJcabmEGqHEJWnwWARXrjHqUm/iMNIsHPNYGlSuvwhR9O3A0MKABiFEmisoLhKcE5QVLvYD5wEquYHxwgAojfdavaTyWEnhYbAPvuUWr93s/hES2Usn0ucYltFuC97g4lnxuBUfDaO0PSJp9+tQ48tQ90qN0eSaDyie7ibMvzL7/7JoIFfadVn8EEfaiHGWbrl2Vvt4L9yWb65rs7KW2MAt1ttI6JVfAHk3Gcov3+0K7/cZdH/ALkH7rTg/wB0UDHQWO1L7nPT5NXbvJBLNmSaQKHsEr+04O0OHOqjFK7zNoDOTyyFVba+ib5USeJXmquPIJ5Rcu1NoehWYt1JoUsJQ3zC1JShJ8ia+UZsBjCrvMjY6bT3dR+yH1iYvPf8MkQQaTs6jD2mJU6jVKnCM+Q0KY5ewtjpmpxCHMGUAuvE5BtvE16E0T9qONtXbip2bdmVVAWrgT7LYwQnpRIFaa1OsXOl2qq1dUuF8juqXTUezj48nHhQKwqx12swAwoFYVYXWAYUCsKsGsAwoFYUGsDp2DbDko+iYaPEk4g5LSe8hXNKhUGJDtZZzaFNzMsD6LMp7Rr/AA1Vo4weqFYeFM4hkTnYZz0qWmbMVipQMxK9H2k8SE++io8iYxur2yqw7Rcr4L1jcOjU9HyRoGLy3L26H5VUss1cl+7U5tKrd8bpBHhdiiqxKt2lrejWgwomiXFdkvwcIA+Cwg+UcxDZm9eQ7Wk/Nbnd/tCyn08q/TFba2yf8tQUP9QxWuzc32M3Lu1pcfbVXolxJPyi5v7Q4CpWWVqH1D7zZP8AtEUNHSWstVBJ+qOYlyaw3g2IJqQeaSKrCb6Od9HEAPGhT9oxmOsa3le6lZ1SPmAYzBtjZ4l56ZZAolLqikckK40D7qhHP1FubHTqnMPuXDuStXtpIy5NSwsilfUXVaf3r48osNZu4Jyiidx08UzrjFcHWT95tQUP3SuL2Qq7gfHCHR4Kl3DTVfruPDSfyYUfMsHpChxWHrQEiojm29M3JSYeObbDihT6rZVHvQi6anKOBvCVWzptQy9HWPiKf1hGOgsyRmBMXruKZKJFxzD6SYV8EIQB8yqKIrGjNzNE2UyT6y3T/wB1Sf6QyK3NS8l9PHqcD+0M1/cpdX/uMfNpZ/pFBRozfvIldmFz9m+2vyVeb/8AkEZzjas5fSwYsuS9t9tqf3WTYBwcPaHwQ2AK+bn7sU9WJZt/anbos7Gt2zma++SpK/mgRESYxai7zOgs+7RROLJ/u1iTs1kuZcTKt19nvOU8UlY+xFcRY+27fY2LZbX7RTjx88R8naRW8b/TEoUc+ZiXc9dVsUKBCjS1lfAYUCFBrDAYUCFBrDAYUCFBrDA6OnszahlZtiYBp2bqVHqmvEPNNR5xyoUNnJSi0wJpt/Zol7QmG090r7RHK64L4A6C9TyiPoWQQQaEYg8iNYmu849omzpk5vWe1e95Iqf5x8Ig9Y4+ccNo6ehU1Uk/QtzfbPJesuRdH61aXPiwSf5opGJvtraZcs2ym64pQ+SOiXuzQfggxE7Hle2mGWf2jqEffWE/1jctHiimznqscTaNgSOKEJOiB8gBFDb75QN2leA/SMIWepBU3/BAi/1qvYCKR3+tUmJU6llQ+C6j+JjGkWrN4qkU3aTXZ2pKqrm4Uf8AUQpH+6NMtpvYnwjKmyS6T8oeU0z/AKqY1U4m8ajwgiS3360/QaXzCj6h4QocURiV3sD8oj28JFLNnEj/ANOs/AV/pEiWoEUTnHgt2V7SUmGVZuMuI+82UwDovDTMl1jRe5khdlMj2Vuj4uqV/WM4gxfG4aZK5F1vVuYJz0WhBHzCoajQut6ZLdvpAzNnzUuBUllRSOam+NH7yBGTo2mVAi7rlGR9trFMnPTEvSgQ4Sj/AC1cSP3SPnF+znjMTLkeVEwpSEBRqEJup6JvKVT4qMKsfCWPDH0rFSsvqS9zboS+kvYsTeu2f+G2MdBLU81My5/oYq6Lk2/Z7bZ2z3U4lnsgrons1NH98JEU1GrZVPpJGJVXfYYUCOnYthTM2u5KsOOq1ujBPvKPCnxJEWnVS5GYObCi1rG3HzK6GamW2PqoSXFeBxSkHwJiTt7m7NZxmJh4+860gfy1+cQSvYIXSygqwovx3d5YBwTMJB6Tjda+ZMeWa3KSbqayk85X6wbcH7l2EV9T8chpZRsKJ/tBujtGWBUhKZhA/ZHip1QaEnom9EDfaUhRStJSoGhSoEEHkQcRE0a8ZfpYmBkKG1j6stKWpKEiqlEJA5kmgHxhzmJgs7eQ3ds+xTqZM/6cuf6xX1Ys7fk2GzIy4/VMKA8OBA/04q8mOdlvJs3rV4pI+U9MKVcSTghN1PQFal/zLV8Yk+6Sz+2tWWwqG1F1XTs0kpP37vxiJPnii6P7PFjgJmJxYzoy2aaCi3PKvZ/dMaWvRQXsZNbeq/cuVSbmI8MYpDf67WYlRqGVH4roP5TF3NgpxVl8Yz7vwnA5aZSD+jYbQehN5z+CxGaye1/qEW2RRen5Qc5pkf8AdTGq1KuYDxxjMm7KWLlqSiQK0cK/+mhS/wDbGnGzdwVn8YEPvHmSHBgZ4wo+ZbV+TChSmPKLuIgJTfxPhAQCDxZdYLgJ7uXTnABk3aeQ9HnJhilA28tI928bp800PnE93B2r2c0+wf1rQUPeaVl91aj9mPPv3snsp5EwkcMw2K/5jVEq/dLfziFbL2uZScYmdG3AVDmg8KwOpQVCDGxoN66RrO5Ti8/jFM/2gNnytLU+hPcoy7T2SSUKPgoqTX6yYuFld6igaoOINcCk4gjplHntqzW5llyXWKtuIKVAdciOoOIPMQ+nPRLJnsyBLHOPtWPVb1iuyU05KvDiQqldFJzSsdCKHzpHjrD6yzLK8TQtp/Tx5F37v5UWhYD8n66C42mvtEh5tXhfUPumKIDar126b1aXaGta0pTOtdItHcZbnYzqpZRomYTh/mN1UPikrHjSJNtQ1ZtjzT1oEB6aeVfYYwAbKhxufVBXeN7rRIzMOoVHHMUinXjibI9stuvaZbE5bDgZaFD2JXdzy7VQxBPsJ4ssQcI6Fsb4ZeWT2FlSqbiRQLWm4gdUtpoT4qKT0MVhtPtPNT7vazLhVTupGCEDkhOnjiTTEmOLFnsXLeb+3gQZ8iSWzt7aU0SXZt0D2Wz2aacqIpUeNYji1EkkkknMnEnxhsfeWk3HDRttazyQlSv4CJFTihMnnpH1YeUhQUhSkqGRSSCPAiPcrZ+bGcrMDxZc/wDrHhdaKSUqBBGYIII8QYNKYEusTebaUtQekF5A9R/j/eJvjyVE9a2usi2UpYtBkSz9LqXbwwONLjtMPdcF3HUxSEGGugnutmLkme3272Ys5V8/SyyjwvJGVckuD1D8jodAd0dimZtNmoqhn6df/LoUfFwoFOVY9mwe8VcqPRJxPpEisXChYCi2k4cNc080HlhTW1tkrBkrMYmp6Xcvy7g7ZKq1oyhNUtA14uIqzxNUg4iIqlWcIuMvyKll7FYb57T7a1HAMmW0NeYBWfm4R5RBQY+9oTqnnXHl95xalq8VqKjTzMeVSqCKSRrReiKXkMQ0pxwIQCpSlBKQMyomgA8TGs9jrATJybEuM20cRHrLJvLV5qJ8qRT24fZTtXzPup+jZJS1Ud50jFQ5hIPxUPZi+VA14cukTVp8RXgZectsAXfwOGsZT2wtMTM9Mvg1St5V080JN1B+6lMaI3k26mUs591KqOKT2bdMDfcBSCPAVV9mMuRCkW7VYzIs7cNIlU66/TBlmn2nVAD91K4voJv4nDSK63GWR2MgX1ihmHCrEeojgRXzCyOiosVwE93LpzhCGtLVNi9IPKFDwpPT4QoCIZfvYZQr1zDPWHLpThpXpART1s+vKACFb2tnPSrPcKRVxn6ZAAxN0G+kc6oKsOYEZqrGxxWvF3euUZl3nbL+gTy0oH0DtXGaZBJPE39hRpTkU84cixRnjulr7lNpvSZL0VZ+ll6I6lo/oz5UKPsp5xYvc61jJ+x20K5CbbmUVIHCtPttq7yfHUdQI1PZU82+0h5CgttxIUhXMH+B5jQwjWBlWOHkhG9vYX05j0hhP96ZFUimLjeZa6kYlPWo9aozv8v6dI2RjX6vypFLb7NiEIraMsmgKv7whIFAVZPAaVVgrmSD7RLlLbDFoz0vBUspNKacQ6g0WhQWk8lJIIPxEC2LQdmHlvvLK3FmqlH5AcgBgBoBHnrAWIsW8lCW5JXjrW3I1tBJAAJJNABmSdBFnbG7nJiZo5OKMu2RUIpV0jqDg351PSJ9uz3fMSjbcySh99aQoOpopCAoZMnXA9/M6UEWIunq59OUOrXXhD8lNR8yK2LsBZsnQIlELUMe0dF9VefFUJPugRKENhsYZDCgFBD0UpxUr1hiK14susU3JvkcEJv45aR552VbfHZutIWk4ELSlQ+ChHocr6uXTnBVSmFK9M+sIBANo90lnPiraDLuHEKaNE+BQapp7t3xiotsd2c5IguXQ+wBUutg8I5uJzT44jrGnG/rfOG41x7vypE9O4nD1QjRi+OzK2/MJlHJIOH0dxaVlB5pNcOQJukjmkda2Tvs2SkpcJmmVJZecVQspHC57S0gfo6anI4anGo4sVa8akMIlo099THAx2dlNmnbQmUy7WA7zi9G2wcVHroBqaeMcuSlVuuIabSVLWoJSkaqUaARqDYbZNuzmA03xLVRTztP0iqfJAxAGmOpJNTOknrVO7g69jWa0ww3LMpuNtJokZ+JPMkkknUkx7b93hz/AP2C59XPpET3ibWps6ULmBmHKoZSc73tkeykGvwGsR8lVLOxVe/DaIPTSZRtVW5et+mReV3vuig8SqIFYtmrmphqWb77qwgdKnFR6AVJ6Ax5HHColSiSokkkmpJJqSTqSYuLcRswqi7RWk41bY8K0ccHmLg8Fw9rCLbeiBbtnSyG2m5dsXUNoShPuoAA+Qj0XrmGesOXSnDSvSA3T1s+vKGFMRl641hQw3usKABwRdxzhFN/HLSEgkniy6wnCR3cunOAA373D+cIi28PZRM/KKZw7VPGys4XVgUun6qhgfI6CJUoACozgN4975wCp4MbzLC21qbcSUrQopUk5pUDQg+cWHuk27Eov0SZXSWcVVKjkys69EK10Bx9qJdvi2BMwFT0qgl5A+lQkYuoSKBaea0geYHMAGhqxKu8ifUprc2eHPV8q/1j4zcqhTa23EhaHElKknIpIoQfEGKM3V7zPRwmTnVVZyaeObPJC+bfI+r7vdvdlwKFSQQQCk1wIOoOsRtYIGsMyzt9squzpotGpaXVTKz6yK5E+0nI+RyIiMxrHbLZpq0GFS7ooK1bWBUtrpgscxzGorGYtpLBfkX1S8wmik4gjurTotB1SfliDQgiJIPJNGpkl27LeOuzyJd+8uUUchipkk4qRzSTiUeYxqFaCs2cacbS8y4lxtY4VJNQfzSlNIxzWJDsntfNWeu9Lr4CaraViheFMRofrChw5YQsoZ4GzjndGryi9jlBK72GUV/spvXkpqiFq9GdPqOEXCfqOZHwVdPSLANKVTTpTHCImsEQAbmGev5+EK5d4vzjBbAPez68o8NqWszLo7SZdQ03zWoAHoNVHoMYQD2kX8cqRFtuNu5ezmiF8b5H0bIOKtApXsIqMz5ViAbZb6Ri1ZqSNC+4n5toP8V/dinpybW6tTjq1LWo1UpRJKjzJMPjBvkfGPme637benH1TEwu8tXklKRkhA9VI5eJNSSY5lYbWLL3UbvFTi0zU0giVSapSQfpyDl/lg5nXLnSR4SJHNJEm3IbElKf+IPpopSaS6SMkKwLvioYD6tT6wi4L9OHyr4w0gAAIw8OWnhHhtu2GJRlUxMrCEp1OZVolI9ZR0AiFvJC3lhtq1WpJlcw+ujaRjzJ0SkaqJwAjL22e1DtozKph3Ad1tFcG0DJI5nUnUnlQD2bfbbvWk9VVUMIJ7JquWl9dO8sjXTIakx+yrPdmHUMMoK3HFXUpGp5nkAKknQAmHxjjdksFp3Z1tiNmXLRm0S6KhPedX7DYzPicgOZGlY1NIy6JdtDDaQEISEpA0SBQD5RwdhNkW7Olg02Qp5VFPOD11UyHJCcgPE5kxJkAEcWfWGSeRk56mC5dxzhFN/HLSAgkniy6wXCR3cunOEGBMxTCkKHBKenxhQANK72AgJVcwPjDlpAFU5wGwFYqzgAARd4vzjCUL+IwpASok0OUFw3e7AAb9eHXL4RTm9fdgVFU7Ioqs1U6ykd7UuND2tSnXMY4G5CkUrrn5w1HF3tPKFTwKngxfE62C3kzEhRlyr0tX9GTxN1zLROXuHA9KkxZ+8Tde1OqU/LXWZnXCiHffp3VfXGeoOYoK17KflXSzMNKacTmlXLmCMFDqCREqakP1J8mr9m9pZadaC5Z0LGRGSkE6LScU/wOlY8212ycvPM9lMJx/VuJ77auaSdOYOBjK9m2i7LuB1hxbbiclIJB50PMdDgYtnZbfcoUbtBm+P2rIAPitGAOtSkj3Ya6bXAxor7bLY2Zs5dHk3mlEht5PcX0+qqg7p5GlRjEbrGsbPt+QtFstNOsvtqFFNKpeofaQsXs+kVztruTGLtmr/5Divk2s/wX96HxqeDFyUpWO7s/thOyX/80y4hPsEhSPuKqkeIFY59rWS/Kr7OYZW0vktJFeqTkodRUR4Kw/CYZLBtDfDajqQkLaaNKFTbQvH75UB5ARCp+0HX1lx91bqz6ziio+FScukeOsKsKoJBkdWFWJXsnu9np+immrjR/XO1SinNOq/sg+Ii7tiN2cpIEOKHbvj9asCierackeNSeukNlNINRA92+6VbxTM2gkoaFClg1Cl8i5qhP1czrTW82kpSkNpSAAAkAAAAAUAAGQiKbS7x7OkqpL4ccxq2zRxVRoTW6g+8RFQ7W73pyaqiXHorZ1QqrqvFeFzwSARzMQ4lITdlt7Z7wpWzgpBUHpimDKCKg6dqf1Y+fIGM9bU7UTNoPdtMrrTuITUIbB0QK/EnE0xMcRaiSSSSSaknUnUxJNjdi5q0V0ZRdbBot5QIQnn76vqjzoMYeoqO7FWEciybMemXUsMNqccWaBKfmScgBqTgI0ju52Fas1slVHJpYo44Mkg49m3XEJyqc1EVOQA6Gx+x0tZrV2XF5xX6R1VCtfT6qeSR8zUxJEJBFTnDJTyEpZGpTcxPhCKL2IhNqKsFZQFqKTROUMGjiu9gICVXMD4w5aQBVOcBsBWKs4AG+jnOsKAXVfkQoAHJRdxPyhLTfxHhjAQu8aHKC4q7gPGABKXeF0Z/hCQbmB15QVIAF4Z/jCbF7EwAAIob2mfxhL48tOcALJN3TL4QXODLWAA38LuuUcm3tnZaba7KbZS4n1T6yDzQoUKT4ecda5he1pWA3x56QAUFtbuXmWauSKvSG87irqXQPklzyoehirpqXW2oocQpChmlaSlQ8QcRGzSsg3dMvjHOt7Z+VmUXZhht0ZC+mpT7qhxJPUERLGq1yLkx+hdCCMCMQeR5iJRY28O05agbnHCkeq5RwU5cYJA8CItO2txsq4L0q+4wfZWO0R4DEKHiSYgto7nLTbr2aWnx/huAGnMhy78ATD9cHyJk9S98b7qC3OSUpMIPqlKhXqQoqFeoERu07Ust8kps96WP+DNBaST9RxvAdAoR45/Y20GTRyRmB1DS1D7yQR845ExJuN/pG1o95Kh/EQqjHwA91niTClF/0laa8Ib7JBI5kqvgHoAcvhKrG23s+UIVL2MhSxk4/MFxVdCAW6JPu0iv6x7Zay33P0bDq/dbWr+AhWk+WIWBam+u0XahtLDI0KWypQ81qIP3Yh1sbVzs1UTE084k+oVkI+4miflHrkdgLTd7si+P8xPZ/wCoUxLrK3HTyxefeZZTTIFTivgKJ/ehO5EUqyOpYdgTU2u5KsOOnUpHCn31HhR5kRfmzm52z2eJ0LmVCn6Q0TXohNKjoomJ7KsIaAZaQhDYwCUJCQB0AwENdXyFyVLsbuVQmjk+4HFDHsUEhA99ea/AADqYt2UZQ0hLLaEoSkXUpQkBIGgAGQj6uC7lrBCARe1z+EQtt8iDUi5iflCUi8bwy/CE2b2BgKXdN0ZQgDlqvYDxxhIXdwPyhLTdxHhCQi8KmAAJRdxPyhLTfxHhjAQu8aHKC4q7gPGABwfGWMKCGBCgAC1hQoM4DaruB8YZL96DNZ+X4wAJKCDeOX4wXBexEPe7vwgSuR8YAEVgi7rlAb4c9YYjv+Zh01pAALhre0zhznFlpDvU8oZK6wAOCwBd1y+MNbF3Ew1ff8xH0msh4wAMUgk3hl+EOcVewHjDme78Y+Urn5fhAB9EKuihhqElJqcobM5+UfaY7sAHzcTexHhBUuoujP8ACDLZef4R82u98YAHtm7gYaEEG9pnBmsxD1dzyEADHOLLSHXsLutKQJbWGHv+cADm+HPWAUEm9pn8IdM6QW+55GAAOG9gISFhIunOGyuZ8ID3e+EADm03cT4QFoKsRH0mMvOFL5ecAAWsKFBnAbVdwPjDJfvQZrPygABZMKPSmFAB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4" name="Picture 10" descr="Commercial Property Classifications &amp; Types of Office Spaces (Class A Office,  Creative Office, etc.)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71599" y="1529595"/>
            <a:ext cx="2771959" cy="241039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36" name="Picture 12" descr="Businessman using digital tablet in meeti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928122" y="1535054"/>
            <a:ext cx="3600096" cy="239947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  <p:transition>
    <p:dissolv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6600" dirty="0">
                <a:solidFill>
                  <a:schemeClr val="accent2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Semibold" pitchFamily="34" charset="0"/>
              </a:rPr>
              <a:t>TEAMS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u="sng" dirty="0">
                <a:latin typeface="Arial Black" panose="020B0A04020102020204" pitchFamily="34" charset="0"/>
              </a:rPr>
              <a:t>NAME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TEAM A</a:t>
            </a:r>
          </a:p>
          <a:p>
            <a:r>
              <a:rPr lang="en-US" dirty="0">
                <a:latin typeface="Arial Rounded MT Bold" panose="020F0704030504030204" pitchFamily="34" charset="0"/>
              </a:rPr>
              <a:t>TEAM B</a:t>
            </a:r>
          </a:p>
          <a:p>
            <a:r>
              <a:rPr lang="en-US" dirty="0">
                <a:latin typeface="Arial Rounded MT Bold" panose="020F0704030504030204" pitchFamily="34" charset="0"/>
              </a:rPr>
              <a:t>TEAM C</a:t>
            </a:r>
          </a:p>
          <a:p>
            <a:r>
              <a:rPr lang="en-US" dirty="0">
                <a:latin typeface="Arial Rounded MT Bold" panose="020F0704030504030204" pitchFamily="34" charset="0"/>
              </a:rPr>
              <a:t>TEAM 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2000" u="sng" dirty="0">
                <a:latin typeface="Arial Black" panose="020B0A04020102020204" pitchFamily="34" charset="0"/>
              </a:rPr>
              <a:t>RESULT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buNone/>
            </a:pPr>
            <a:r>
              <a:rPr lang="en-US" dirty="0">
                <a:latin typeface="Arial Rounded MT Bold" panose="020F0704030504030204" pitchFamily="34" charset="0"/>
              </a:rPr>
              <a:t>78</a:t>
            </a:r>
          </a:p>
          <a:p>
            <a:pPr>
              <a:buNone/>
            </a:pPr>
            <a:r>
              <a:rPr lang="en-US" dirty="0">
                <a:latin typeface="Arial Rounded MT Bold" panose="020F0704030504030204" pitchFamily="34" charset="0"/>
              </a:rPr>
              <a:t>85</a:t>
            </a:r>
          </a:p>
          <a:p>
            <a:pPr>
              <a:buNone/>
            </a:pPr>
            <a:r>
              <a:rPr lang="en-US" dirty="0">
                <a:latin typeface="Arial Rounded MT Bold" panose="020F0704030504030204" pitchFamily="34" charset="0"/>
              </a:rPr>
              <a:t>69</a:t>
            </a:r>
          </a:p>
          <a:p>
            <a:pPr>
              <a:buNone/>
            </a:pPr>
            <a:r>
              <a:rPr lang="en-US" dirty="0">
                <a:latin typeface="Arial Rounded MT Bold" panose="020F0704030504030204" pitchFamily="34" charset="0"/>
              </a:rPr>
              <a:t>91</a:t>
            </a:r>
          </a:p>
        </p:txBody>
      </p:sp>
    </p:spTree>
  </p:cSld>
  <p:clrMapOvr>
    <a:masterClrMapping/>
  </p:clrMapOvr>
  <p:transition>
    <p:blinds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6000" dirty="0">
                <a:solidFill>
                  <a:schemeClr val="accent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Semibold" pitchFamily="34" charset="0"/>
              </a:rPr>
              <a:t>CHART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7919694"/>
              </p:ext>
            </p:extLst>
          </p:nvPr>
        </p:nvGraphicFramePr>
        <p:xfrm>
          <a:off x="601670" y="1276350"/>
          <a:ext cx="7940675" cy="3276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>
    <p:newsflash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0</TotalTime>
  <Words>30</Words>
  <Application>Microsoft Office PowerPoint</Application>
  <PresentationFormat>On-screen Show (16:9)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5" baseType="lpstr">
      <vt:lpstr>Algerian</vt:lpstr>
      <vt:lpstr>Arial Black</vt:lpstr>
      <vt:lpstr>Arial Rounded MT Bold</vt:lpstr>
      <vt:lpstr>Bahnschrift SemiBold</vt:lpstr>
      <vt:lpstr>Calibri</vt:lpstr>
      <vt:lpstr>Segoe UI Black</vt:lpstr>
      <vt:lpstr>Tw Cen MT</vt:lpstr>
      <vt:lpstr>Tw Cen MT Condensed</vt:lpstr>
      <vt:lpstr>Wingdings 3</vt:lpstr>
      <vt:lpstr>Integral</vt:lpstr>
      <vt:lpstr>OFFICE</vt:lpstr>
      <vt:lpstr> CONTENT</vt:lpstr>
      <vt:lpstr>SUN pvt lmtd</vt:lpstr>
      <vt:lpstr>TEAMS</vt:lpstr>
      <vt:lpstr>CHART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2022-11-15T05:17:37Z</dcterms:modified>
</cp:coreProperties>
</file>