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BDDC55-F10B-4A25-BFB6-18533452A247}">
          <p14:sldIdLst/>
        </p14:section>
        <p14:section name="Untitled Section" id="{81F4FD1A-CA4A-43D5-A52A-28A02B474E7B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</p14:sldIdLst>
        </p14:section>
        <p14:section name="Untitled Section" id="{6EA03806-6F00-4BAE-89A5-787016B104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5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35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0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3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3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8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8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8B50E5-39F2-48ED-B72A-26962AE3DCD3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D770-AB9D-47FC-9C6C-36C3C10ED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9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vasu\Desktop\pollution%20data%20set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0DAD-B07F-451E-ADAF-6AF93A51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Prediction of pollution by using Rapid miner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6825C-AAD1-445F-8FAF-414866E17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5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9AF8-B95A-40F0-A2F9-29FCD355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Pollution is increasing day by day and it is the main factor for many health problems .</a:t>
            </a:r>
          </a:p>
          <a:p>
            <a:r>
              <a:rPr lang="en-GB" dirty="0"/>
              <a:t>By using this data we can  predict the pollution by county wise with the help of  decision tree algorithm we can predict the pollution by county wise.</a:t>
            </a:r>
            <a:endParaRPr lang="ko-KR" altLang="en-US" sz="2400" b="1" cap="none" dirty="0">
              <a:solidFill>
                <a:srgbClr val="B2B2B2"/>
              </a:solidFill>
              <a:latin typeface="Arial" charset="0"/>
              <a:ea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99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4792-A2A2-412F-BC27-7033F9CD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Data:</a:t>
            </a:r>
          </a:p>
          <a:p>
            <a:r>
              <a:rPr lang="en-GB" dirty="0"/>
              <a:t>The data sets are taken from </a:t>
            </a:r>
            <a:r>
              <a:rPr lang="en-GB" dirty="0">
                <a:hlinkClick r:id="rId2" action="ppaction://hlinkfile"/>
              </a:rPr>
              <a:t>kaggle.com</a:t>
            </a:r>
            <a:endParaRPr lang="en-GB" dirty="0"/>
          </a:p>
          <a:p>
            <a:r>
              <a:rPr lang="en-GB" dirty="0"/>
              <a:t>The attributes includes state code, country code, site number.</a:t>
            </a:r>
          </a:p>
        </p:txBody>
      </p:sp>
    </p:spTree>
    <p:extLst>
      <p:ext uri="{BB962C8B-B14F-4D97-AF65-F5344CB8AC3E}">
        <p14:creationId xmlns:p14="http://schemas.microsoft.com/office/powerpoint/2010/main" val="6077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70977-147E-4EFE-8ABB-3A0811FA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21F4-4CDF-4444-B221-E81B6EAA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986E-255B-469A-9292-8F3B11FE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/>
              <a:t>Methodology:</a:t>
            </a:r>
          </a:p>
          <a:p>
            <a:r>
              <a:rPr lang="en-GB" sz="2000" dirty="0"/>
              <a:t>By using rapid miner tool we can predict the pollution by applying algorithms like logistic regression and decision tree.</a:t>
            </a:r>
          </a:p>
          <a:p>
            <a:r>
              <a:rPr lang="en-GB" sz="2000" dirty="0"/>
              <a:t>The data is extracted, transformed, and loaded using rapid miner.</a:t>
            </a:r>
          </a:p>
          <a:p>
            <a:r>
              <a:rPr lang="en-GB" sz="2000" dirty="0"/>
              <a:t>Using logistic regression and decision tree methodology the cube is formed and deployed to get the analytical results</a:t>
            </a:r>
          </a:p>
          <a:p>
            <a:r>
              <a:rPr lang="en-GB" sz="2000" dirty="0"/>
              <a:t>Later with the deployed cube the reports can be generated, for further deep understanding of the data that is been used.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66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2755-F06E-4324-85E4-9F50E40B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Methods:</a:t>
            </a:r>
          </a:p>
          <a:p>
            <a:r>
              <a:rPr lang="en-GB" dirty="0"/>
              <a:t>Logistic regression:</a:t>
            </a:r>
          </a:p>
          <a:p>
            <a:r>
              <a:rPr lang="en-GB" dirty="0"/>
              <a:t>Logistic regression is used to describe data and to explain the relationship between one dependent binary variable and one or more nominal, ordinal, interval or ratio-level independent variables.</a:t>
            </a:r>
          </a:p>
          <a:p>
            <a:r>
              <a:rPr lang="en-GB" dirty="0"/>
              <a:t>Decision tree:</a:t>
            </a:r>
          </a:p>
          <a:p>
            <a:r>
              <a:rPr lang="en-GB" dirty="0"/>
              <a:t>Decision tree is defined as graph that uses branching method to illustrate every possible outcome of a decision.</a:t>
            </a:r>
          </a:p>
        </p:txBody>
      </p:sp>
    </p:spTree>
    <p:extLst>
      <p:ext uri="{BB962C8B-B14F-4D97-AF65-F5344CB8AC3E}">
        <p14:creationId xmlns:p14="http://schemas.microsoft.com/office/powerpoint/2010/main" val="13423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BB68BD2-FB63-46D7-91A2-D3C31E399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r="8805" b="2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8C113-3A26-4EB0-B2F6-9AE68CD4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D0BB-6510-4336-ABCD-D6CDE854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428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E35A-D3A0-4B67-99C6-A64A6059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0A93A-6425-412E-8C82-BF748897C0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745" y="2779090"/>
            <a:ext cx="4514286" cy="2742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09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A73E-3F5F-47C8-91B0-88C38788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below chart explains the results which shows 98.60 percent accuracy.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8EDEF-F5A7-4E5B-BA23-3ED9517AF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64438"/>
            <a:ext cx="6127418" cy="343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51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227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Prediction of pollution by using Rapid miner</vt:lpstr>
      <vt:lpstr>PowerPoint Presentation</vt:lpstr>
      <vt:lpstr>PowerPoint Presentation</vt:lpstr>
      <vt:lpstr> </vt:lpstr>
      <vt:lpstr>PowerPoint Presentation</vt:lpstr>
      <vt:lpstr>Results: logistic regression</vt:lpstr>
      <vt:lpstr>Decision tree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pollution by using Rapid miner</dc:title>
  <dc:creator>vasu</dc:creator>
  <cp:lastModifiedBy>vasu</cp:lastModifiedBy>
  <cp:revision>8</cp:revision>
  <dcterms:created xsi:type="dcterms:W3CDTF">2017-07-27T22:56:57Z</dcterms:created>
  <dcterms:modified xsi:type="dcterms:W3CDTF">2017-07-28T08:46:52Z</dcterms:modified>
</cp:coreProperties>
</file>