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9DD7F-ADBE-4CCF-968F-B2D4344C946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C6FF8-9062-49BE-8EF4-6246D75240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1319-56ED-4885-BD40-BB1328647E6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3986-E1DA-4EAE-B4E0-7252313CB1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1319-56ED-4885-BD40-BB1328647E6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3986-E1DA-4EAE-B4E0-7252313CB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1319-56ED-4885-BD40-BB1328647E6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3986-E1DA-4EAE-B4E0-7252313CB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1319-56ED-4885-BD40-BB1328647E6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3986-E1DA-4EAE-B4E0-7252313CB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1319-56ED-4885-BD40-BB1328647E6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3986-E1DA-4EAE-B4E0-7252313CB1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1319-56ED-4885-BD40-BB1328647E6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3986-E1DA-4EAE-B4E0-7252313CB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1319-56ED-4885-BD40-BB1328647E6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3986-E1DA-4EAE-B4E0-7252313CB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1319-56ED-4885-BD40-BB1328647E6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3986-E1DA-4EAE-B4E0-7252313CB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1319-56ED-4885-BD40-BB1328647E6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3986-E1DA-4EAE-B4E0-7252313CB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1319-56ED-4885-BD40-BB1328647E6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3986-E1DA-4EAE-B4E0-7252313CB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1319-56ED-4885-BD40-BB1328647E6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1A3986-E1DA-4EAE-B4E0-7252313CB1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031319-56ED-4885-BD40-BB1328647E6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1A3986-E1DA-4EAE-B4E0-7252313CB19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 of Fraud Transactions Using Data Mining Techniques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Sateesh Chandra Kammanethi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X16134800</a:t>
            </a:r>
            <a:r>
              <a:rPr lang="en-US" dirty="0" smtClean="0"/>
              <a:t>	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detect fraud transactions data mining techniques are best since we can get high accuracy.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apply Decision tree, Random forest and Logistic regression algorithms we will get the accuracy percentage of 96.13, 96.79 and 96.75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reapectively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Freund,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Yoav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Mason. "The alternating decision tree learning algorithm."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icml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Vol. 99. 1999.</a:t>
            </a: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Breiman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L., 2001. Random forests.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45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(1), pp.5-32.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Gislason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P.O.,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Benediktsson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J.A.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Sveinsson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J.R., 2006. Random forests for land cover classification.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Pattern Recognition Letters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(4),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pp.294-300.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Lemeshow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S.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Hosmer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D.W., 1982. A review of goodness of fit statistics for use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development of logistic regression models.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American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journal of epidemiology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115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),pp.92-106.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Bhargava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N., Sharma, G.,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Bhargava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R.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Mathuria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M., 2013. Decision tree analysis on j48 algorithm for data mining.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Proceedings 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International Journal of Advanced Research in Computer Science and Software Engineering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(6).</a:t>
            </a:r>
          </a:p>
          <a:p>
            <a:pPr lvl="0" algn="just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5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			Thank you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current generation everyone doing transactions so there might be occurrence of fraud in that.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here we are going to predict fraud detection accuracy using different types of data mining techniques (i.e Decision tree, Random forest and Logistic Regression etc.).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 and Implementation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Decision Tree Algorithm: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tree is a flow chart like structure, each non-leaf node denotes test on attribute and each leaf node holds class label.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Random Forest Algorithm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consists of tree like structure, it uses selected set of data and with particular features.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Logistic Regression Algorithm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apply Logistic Regression we need categorical variable i.e the variable should be either  1 or 0 (i.e true or false respectively).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 and implementation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Decision Tree: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we need to load the data into Rapidminer  and apply Decision tree algorithm.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using this algorithm we can detect the fraud transactions with accuracy of 96.13%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4038600"/>
            <a:ext cx="74199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295400"/>
            <a:ext cx="4514850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Random Forest Algorithm: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Random Forest algorithm it uses selected number of rows and columns with particular set of features.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using Random Forest Algorithm we can detect the fraud transactions with accuracy of 96.79%.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7524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Logistic Regression Algorithm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  we need to apply Logistic Regression the dependent variable should be categorical.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Logistic Regression Algorithm we can able to detect the fraud transactions with accuracy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96.55%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7620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</TotalTime>
  <Words>368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Prediction of Fraud Transactions Using Data Mining Techniques</vt:lpstr>
      <vt:lpstr>Introduction</vt:lpstr>
      <vt:lpstr>Methods and Implementation</vt:lpstr>
      <vt:lpstr>Results and implementation</vt:lpstr>
      <vt:lpstr>Slide 5</vt:lpstr>
      <vt:lpstr>Slide 6</vt:lpstr>
      <vt:lpstr>Slide 7</vt:lpstr>
      <vt:lpstr>Slide 8</vt:lpstr>
      <vt:lpstr>Slide 9</vt:lpstr>
      <vt:lpstr>Conclusion </vt:lpstr>
      <vt:lpstr>References 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Fraud Transactions Using Data Mining Techniques</dc:title>
  <dc:creator>Satish</dc:creator>
  <cp:lastModifiedBy>Satish</cp:lastModifiedBy>
  <cp:revision>17</cp:revision>
  <dcterms:created xsi:type="dcterms:W3CDTF">2017-07-27T21:26:01Z</dcterms:created>
  <dcterms:modified xsi:type="dcterms:W3CDTF">2017-07-28T00:07:28Z</dcterms:modified>
</cp:coreProperties>
</file>