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  <p:sldId id="298" r:id="rId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700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470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Software/Hardware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Detailed explanation of the proposed solution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How it addresses the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FD737E7C-6E0E-4B08-9E9D-6130C95211A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881A248B-B7B3-4BA2-A166-FAE5E20BF81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22196" y="187748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39FAE393-4007-4055-AB9B-4973C11E179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93914" y="25946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7122456D-0AB0-4DA2-9020-387E166693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93914" y="25946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73E65-31C2-AA58-4061-E89758D2A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5" y="150349"/>
            <a:ext cx="5289755" cy="5030788"/>
          </a:xfrm>
        </p:spPr>
        <p:txBody>
          <a:bodyPr/>
          <a:lstStyle/>
          <a:p>
            <a:r>
              <a:rPr lang="en-US" sz="1000" dirty="0"/>
              <a:t>Sure, here’s a breakdown of bullet points for each slide:</a:t>
            </a:r>
          </a:p>
          <a:p>
            <a:endParaRPr lang="en-US" sz="1000" dirty="0"/>
          </a:p>
          <a:p>
            <a:r>
              <a:rPr lang="en-US" sz="1000" dirty="0"/>
              <a:t>### Slide 1 - Intro</a:t>
            </a:r>
          </a:p>
          <a:p>
            <a:endParaRPr lang="en-US" sz="1000" dirty="0"/>
          </a:p>
          <a:p>
            <a:r>
              <a:rPr lang="en-US" sz="1000" dirty="0"/>
              <a:t>**Proposed Solution (Describe your Idea/Solution/Prototype):**</a:t>
            </a:r>
          </a:p>
          <a:p>
            <a:r>
              <a:rPr lang="en-US" sz="1000" dirty="0"/>
              <a:t>- **System Overview**: Intelligent Traffic Signal Management for Emergency Vehicles.</a:t>
            </a:r>
          </a:p>
          <a:p>
            <a:r>
              <a:rPr lang="en-US" sz="1000" dirty="0"/>
              <a:t>- **Core Feature**: Dynamic Prioritization Algorithm (PA) for traffic signals.</a:t>
            </a:r>
          </a:p>
          <a:p>
            <a:r>
              <a:rPr lang="en-US" sz="1000" dirty="0"/>
              <a:t>- **Key Components**: Advanced detection methods, prioritization based on urgency, proximity, and real-time traffic conditions.</a:t>
            </a:r>
          </a:p>
          <a:p>
            <a:endParaRPr lang="en-US" sz="1000" dirty="0"/>
          </a:p>
          <a:p>
            <a:r>
              <a:rPr lang="en-US" sz="1000" dirty="0"/>
              <a:t>**Detailed Explanation of the Proposed Solution:**</a:t>
            </a:r>
          </a:p>
          <a:p>
            <a:r>
              <a:rPr lang="en-US" sz="1000" dirty="0"/>
              <a:t>- **Detection Techniques**: Use of sensors, cameras, or GPS to detect emergency vehicles.</a:t>
            </a:r>
          </a:p>
          <a:p>
            <a:r>
              <a:rPr lang="en-US" sz="1000" dirty="0"/>
              <a:t>- **Prioritization Algorithm**: Assigns priority based on emergency urgency, vehicle proximity, and traffic conditions.</a:t>
            </a:r>
          </a:p>
          <a:p>
            <a:r>
              <a:rPr lang="en-US" sz="1000" dirty="0"/>
              <a:t>- **Signal Adjustment**: Real-time modification of traffic signals to prioritize emergency vehicles.</a:t>
            </a:r>
          </a:p>
          <a:p>
            <a:endParaRPr lang="en-US" sz="1000" dirty="0"/>
          </a:p>
          <a:p>
            <a:r>
              <a:rPr lang="en-US" sz="1000" dirty="0"/>
              <a:t>**How It Addresses the Problem:**</a:t>
            </a:r>
          </a:p>
          <a:p>
            <a:r>
              <a:rPr lang="en-US" sz="1000" dirty="0"/>
              <a:t>- **Efficient Response**: Improves response times for emergency vehicles.</a:t>
            </a:r>
          </a:p>
          <a:p>
            <a:r>
              <a:rPr lang="en-US" sz="1000" dirty="0"/>
              <a:t>- **Safety**: Reduces the need for manual signal bypassing, decreasing accident risks.</a:t>
            </a:r>
          </a:p>
          <a:p>
            <a:r>
              <a:rPr lang="en-US" sz="1000" dirty="0"/>
              <a:t>- **Optimized Traffic Flow**: Minimizes disruption while prioritizing emergencies.</a:t>
            </a:r>
          </a:p>
          <a:p>
            <a:endParaRPr lang="en-US" sz="1000" dirty="0"/>
          </a:p>
          <a:p>
            <a:r>
              <a:rPr lang="en-US" sz="1000" dirty="0"/>
              <a:t>**Innovation and Uniqueness of the Solution:**</a:t>
            </a:r>
          </a:p>
          <a:p>
            <a:r>
              <a:rPr lang="en-US" sz="1000" dirty="0"/>
              <a:t>- **Dynamic Adaptation**: Real-time adjustments based on situational data.</a:t>
            </a:r>
          </a:p>
          <a:p>
            <a:r>
              <a:rPr lang="en-US" sz="1000" dirty="0"/>
              <a:t>- **Multi-Source Integration**: Combines various data inputs for decision-making.</a:t>
            </a:r>
          </a:p>
          <a:p>
            <a:r>
              <a:rPr lang="en-US" sz="1000" dirty="0"/>
              <a:t>- **Seamless Integration**: Works with existing traffic signal infrastructure.</a:t>
            </a:r>
          </a:p>
          <a:p>
            <a:endParaRPr lang="en-US" sz="1000" dirty="0"/>
          </a:p>
          <a:p>
            <a:r>
              <a:rPr lang="en-US" sz="10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34BF6-D09D-1160-0A01-D1947D28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32B0B-0678-C7E9-FA01-36ECF08C12DF}"/>
              </a:ext>
            </a:extLst>
          </p:cNvPr>
          <p:cNvSpPr txBox="1"/>
          <p:nvPr/>
        </p:nvSpPr>
        <p:spPr>
          <a:xfrm>
            <a:off x="5810864" y="95948"/>
            <a:ext cx="6096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### Slide 2 - Tech</a:t>
            </a:r>
          </a:p>
          <a:p>
            <a:endParaRPr lang="en-US" sz="1000" dirty="0"/>
          </a:p>
          <a:p>
            <a:r>
              <a:rPr lang="en-US" sz="1000" dirty="0"/>
              <a:t>**Technologies to be Used:**</a:t>
            </a:r>
          </a:p>
          <a:p>
            <a:r>
              <a:rPr lang="en-US" sz="1000" dirty="0"/>
              <a:t>- **Programming Languages**: Python, C++, or Java for algorithm development.</a:t>
            </a:r>
          </a:p>
          <a:p>
            <a:r>
              <a:rPr lang="en-US" sz="1000" dirty="0"/>
              <a:t>- **Frameworks**: TensorFlow or OpenCV for vehicle detection; Django or Flask for backend integration.</a:t>
            </a:r>
          </a:p>
          <a:p>
            <a:r>
              <a:rPr lang="en-US" sz="1000" dirty="0"/>
              <a:t>- **Hardware**: Traffic cameras, sensors, GPS modules, and signal control systems.</a:t>
            </a:r>
          </a:p>
          <a:p>
            <a:r>
              <a:rPr lang="en-US" sz="1000" dirty="0"/>
              <a:t>- **Databases**: SQL or NoSQL for storing real-time data and traffic conditions.</a:t>
            </a:r>
          </a:p>
          <a:p>
            <a:endParaRPr lang="en-US" sz="1000" dirty="0"/>
          </a:p>
          <a:p>
            <a:r>
              <a:rPr lang="en-US" sz="1000" dirty="0"/>
              <a:t>**Methodology and Process for Implementation:**</a:t>
            </a:r>
          </a:p>
          <a:p>
            <a:r>
              <a:rPr lang="en-US" sz="1000" dirty="0"/>
              <a:t>- **Flow Chart**: </a:t>
            </a:r>
          </a:p>
          <a:p>
            <a:r>
              <a:rPr lang="en-US" sz="1000" dirty="0"/>
              <a:t>  - **Detection** → **Data Collection** → **Prioritization Algorithm** → **Signal Adjustment** → **Feedback Loop**.</a:t>
            </a:r>
          </a:p>
          <a:p>
            <a:r>
              <a:rPr lang="en-US" sz="1000" dirty="0"/>
              <a:t>- **Process**:</a:t>
            </a:r>
          </a:p>
          <a:p>
            <a:r>
              <a:rPr lang="en-US" sz="1000" dirty="0"/>
              <a:t>  - Develop detection and prioritization algorithms.</a:t>
            </a:r>
          </a:p>
          <a:p>
            <a:r>
              <a:rPr lang="en-US" sz="1000" dirty="0"/>
              <a:t>  - Integrate with traffic signal systems.</a:t>
            </a:r>
          </a:p>
          <a:p>
            <a:r>
              <a:rPr lang="en-US" sz="1000" dirty="0"/>
              <a:t>  - Test with simulation and real-world data.</a:t>
            </a:r>
          </a:p>
          <a:p>
            <a:r>
              <a:rPr lang="en-US" sz="1000" dirty="0"/>
              <a:t>  - Implement and monitor performance.</a:t>
            </a:r>
          </a:p>
          <a:p>
            <a:endParaRPr lang="en-US" sz="1000" dirty="0"/>
          </a:p>
          <a:p>
            <a:r>
              <a:rPr lang="en-US" sz="1000" dirty="0"/>
              <a:t>**Working Prototype:**</a:t>
            </a:r>
          </a:p>
          <a:p>
            <a:r>
              <a:rPr lang="en-US" sz="1000" dirty="0"/>
              <a:t>- **Prototype Development**: Create a small-scale model or simulation of the system.</a:t>
            </a:r>
          </a:p>
          <a:p>
            <a:r>
              <a:rPr lang="en-US" sz="1000" dirty="0"/>
              <a:t>- **Testing**: Evaluate the prototype in a controlled environment to refine the algorithm and system integration.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C9E4B-2A35-5B7A-07C8-0EF99311F353}"/>
              </a:ext>
            </a:extLst>
          </p:cNvPr>
          <p:cNvSpPr txBox="1"/>
          <p:nvPr/>
        </p:nvSpPr>
        <p:spPr>
          <a:xfrm>
            <a:off x="5486400" y="3229776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US" sz="1000" dirty="0"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### Slide 3 - Feasibility and Viability</a:t>
            </a:r>
            <a:endParaRPr lang="en-US" sz="1000" dirty="0"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**Analysis of the Feasibility of the Idea:**</a:t>
            </a:r>
            <a:endParaRPr lang="en-US" sz="1000" dirty="0"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- **Technical Feasibility**: Assess current technology capabilities and integration with existing systems.</a:t>
            </a:r>
            <a:endParaRPr lang="en-US" sz="1000" dirty="0"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- **Economic Feasibility**: Evaluate cost of implementation versus benefits.</a:t>
            </a:r>
            <a:endParaRPr lang="en-US" sz="1000" dirty="0"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- **Operational Feasibility**: Determine ease of deployment and maintenance.</a:t>
            </a:r>
            <a:endParaRPr lang="en-US" sz="1000" dirty="0"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**Potential Challenges and Risks:**</a:t>
            </a:r>
            <a:endParaRPr lang="en-US" sz="1000" dirty="0"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- **Integration Issues**: Compatibility with existing traffic signal systems.</a:t>
            </a:r>
            <a:endParaRPr lang="en-US" sz="1000" dirty="0"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- **Algorithm Accuracy**: Ensuring reliable prioritization in various traffic scenarios.</a:t>
            </a:r>
            <a:endParaRPr lang="en-US" sz="1000" dirty="0"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- **Cost**: Initial investment and ongoing maintenance expenses.</a:t>
            </a:r>
            <a:endParaRPr lang="en-US" sz="1000" dirty="0"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**Strategies for Overcoming These Challenges:**</a:t>
            </a:r>
            <a:endParaRPr lang="en-US" sz="1000" dirty="0"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- **Pilot Testing**: Start with pilot projects to test integration and performance.</a:t>
            </a:r>
            <a:endParaRPr lang="en-US" sz="1000" dirty="0"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- **Algorithm Refinement**: Continuously improve the algorithm based on real-world data.</a:t>
            </a:r>
            <a:endParaRPr lang="en-US" sz="1000" dirty="0"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- **Cost-Benefit Analysis**: Perform detailed financial analysis to justify the investment.</a:t>
            </a:r>
            <a:endParaRPr lang="en-US" sz="1000" dirty="0"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### Slide 4 - Impact</a:t>
            </a:r>
            <a:endParaRPr lang="en-US" sz="1000" dirty="0"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**Potential Impact on the Target Audience:**</a:t>
            </a:r>
            <a:endParaRPr lang="en-US" sz="1000" dirty="0"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- **Emergency Services**: Faster response times and safer operations.</a:t>
            </a:r>
            <a:endParaRPr lang="en-US" sz="1000" dirty="0"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- **General Public**: Reduced delays and improved traffic safety.</a:t>
            </a:r>
            <a:endParaRPr lang="en-US" sz="1000" dirty="0"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**Benefits of the Solution:**</a:t>
            </a:r>
            <a:endParaRPr lang="en-US" sz="1000" dirty="0"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- **Social**: Enhanced safety for emergency responders and civilians.</a:t>
            </a:r>
            <a:endParaRPr lang="en-US" sz="1000" dirty="0"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- **Economic**: Potential reduction in accident-related costs and improved efficiency.</a:t>
            </a:r>
            <a:endParaRPr lang="en-US" sz="1000" dirty="0"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- **Environmental**: Less idling time for vehicles, leading to lower emissions and reduced fuel consumption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320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7484</TotalTime>
  <Words>989</Words>
  <Application>Microsoft Office PowerPoint</Application>
  <PresentationFormat>Widescreen</PresentationFormat>
  <Paragraphs>130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  <vt:lpstr>PowerPoint Presentation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GANESH MOHANE</cp:lastModifiedBy>
  <cp:revision>146</cp:revision>
  <dcterms:created xsi:type="dcterms:W3CDTF">2013-12-12T18:46:50Z</dcterms:created>
  <dcterms:modified xsi:type="dcterms:W3CDTF">2024-09-13T07:38:20Z</dcterms:modified>
  <cp:category/>
</cp:coreProperties>
</file>